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85" r:id="rId3"/>
    <p:sldId id="298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8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378C8-4603-4AEF-ACD4-A161FE0B1FB7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C8E81-5B17-4CC2-A298-158FB8E3DA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52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0004-11C0-4610-BEFB-1FE693BCFFD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0004-11C0-4610-BEFB-1FE693BCFFD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871725-8011-4EA2-AC8C-83FECFC0A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248E00B-0B43-486C-9303-DBEB30178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5C59C3-AD37-458C-A21F-FECDE1AA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77C48F-43BB-471E-9319-91F887D2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BF6FC-9BA4-4B55-A42C-4D5EBCA6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228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684FE-CD31-4984-B679-6E23D0E4D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657BA26-726D-4B1F-92D8-0C217F01A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DB399B7-DE5B-4E17-8C05-E8951CE9B3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E4947B-FA78-4A70-9D67-119EC07F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C11660-537E-412C-B71D-AEF84CDA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00925B6-4EF7-4EF7-AB5B-31C53BA5A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67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ABBDD8-D5B4-4E34-AF89-F34005DC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5CC7D5A-D33A-4F8D-A3EE-E251116B9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C3B9935-9041-4698-B19A-85064DAB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D61721-01C0-4C8C-8D1A-39857BAA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0BC9D2-6DA1-4358-B19E-EFBE67BE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8784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0348F66-D1E2-4AA2-A67D-9705753ABE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99F6F40-2A36-43B0-BE5D-511B219EF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7CEE5F-FE45-4163-9BF6-DA8D24A40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90981F-03B8-43B0-8AAE-0937AF04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36BBE2-CDE2-47FA-9D86-0EDEA782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250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9466C1-AC15-422D-8E44-457DC4A49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C3C655-C4C7-498A-B1F4-741AF873C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0F80178-9986-4997-BC2B-C5DBF795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8BF8EC-8332-4028-80AE-E317D7B5F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FBA4C12-ACFC-49E1-968A-426ABAB4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887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E6CB6-1A2C-4038-8308-619E5765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29F7C0-8F89-4D8A-B34A-B3D3D4DC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EF0BCC-6934-4530-BFB3-2BFD2C0B1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1FC499-49DE-4B21-B5F2-7B404CBF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C8A83E-B2C4-41EF-99F9-7224487E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999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7571C7-0CE7-4E78-BD4A-A066E4A2E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950B0B-CC1A-49CB-9A63-E6AF89D6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908C03-0E6D-48E2-A792-EAE11DB13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988E97-3CEE-41B1-9D80-DFAB8C4F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7B42C98-4845-4A93-9600-AFF29FE08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8E2C16-2C0F-4612-8578-4FECD34D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55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71991F-CA09-4650-8624-AA7E9565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3364411-A14D-4056-8B11-F9D6CE392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B3B4525-C636-4C08-BDEC-5C7499283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B6BBB8D-0235-4CCB-9ABE-F22383FEC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BA3F42F-359D-4B15-AA4D-0D74673CD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85DD059-79D8-40EB-99BC-8BCB91C6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C9B3C9A-0F1C-477B-96E3-978A87575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478EF-CF8F-474F-B402-5502F1B7E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342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AB57389-E763-41D0-B071-4668AB14EF65}"/>
              </a:ext>
            </a:extLst>
          </p:cNvPr>
          <p:cNvSpPr/>
          <p:nvPr userDrawn="1"/>
        </p:nvSpPr>
        <p:spPr>
          <a:xfrm>
            <a:off x="352697" y="232117"/>
            <a:ext cx="11508377" cy="6260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21D0F643-5E84-4927-9808-CE4063CB76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16ED60A7-8ACA-4D77-8823-B8DC5A13E6A9}"/>
              </a:ext>
            </a:extLst>
          </p:cNvPr>
          <p:cNvSpPr/>
          <p:nvPr userDrawn="1"/>
        </p:nvSpPr>
        <p:spPr>
          <a:xfrm>
            <a:off x="239151" y="225083"/>
            <a:ext cx="11718387" cy="6400800"/>
          </a:xfrm>
          <a:prstGeom prst="frame">
            <a:avLst>
              <a:gd name="adj1" fmla="val 195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63500">
              <a:schemeClr val="accent2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04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21494B2-F070-49EE-9380-24E4D90E5067}"/>
              </a:ext>
            </a:extLst>
          </p:cNvPr>
          <p:cNvSpPr/>
          <p:nvPr userDrawn="1"/>
        </p:nvSpPr>
        <p:spPr>
          <a:xfrm>
            <a:off x="332936" y="211015"/>
            <a:ext cx="11526130" cy="6288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F9EDABE4-2893-4319-8B88-2698F7D01C3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67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524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D8901ECD-D0BF-47FE-BF17-E993BC3E2956}"/>
              </a:ext>
            </a:extLst>
          </p:cNvPr>
          <p:cNvSpPr/>
          <p:nvPr userDrawn="1"/>
        </p:nvSpPr>
        <p:spPr>
          <a:xfrm>
            <a:off x="225083" y="211015"/>
            <a:ext cx="11760593" cy="6414868"/>
          </a:xfrm>
          <a:prstGeom prst="frame">
            <a:avLst>
              <a:gd name="adj1" fmla="val 1904"/>
            </a:avLst>
          </a:prstGeom>
          <a:solidFill>
            <a:srgbClr val="00206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498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AB57389-E763-41D0-B071-4668AB14EF65}"/>
              </a:ext>
            </a:extLst>
          </p:cNvPr>
          <p:cNvSpPr/>
          <p:nvPr userDrawn="1"/>
        </p:nvSpPr>
        <p:spPr>
          <a:xfrm>
            <a:off x="352697" y="232117"/>
            <a:ext cx="11508377" cy="6260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ame 5">
            <a:extLst>
              <a:ext uri="{FF2B5EF4-FFF2-40B4-BE49-F238E27FC236}">
                <a16:creationId xmlns="" xmlns:a16="http://schemas.microsoft.com/office/drawing/2014/main" id="{21D0F643-5E84-4927-9808-CE4063CB76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16ED60A7-8ACA-4D77-8823-B8DC5A13E6A9}"/>
              </a:ext>
            </a:extLst>
          </p:cNvPr>
          <p:cNvSpPr/>
          <p:nvPr userDrawn="1"/>
        </p:nvSpPr>
        <p:spPr>
          <a:xfrm>
            <a:off x="239151" y="225083"/>
            <a:ext cx="11718387" cy="6400800"/>
          </a:xfrm>
          <a:prstGeom prst="frame">
            <a:avLst>
              <a:gd name="adj1" fmla="val 1951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glow rad="63500">
              <a:schemeClr val="accent2">
                <a:lumMod val="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393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D8CB6-57F8-4A0C-8054-12121595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C96AFC-2819-4C8E-A7A3-C2092C541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9E7B85-48B0-46C3-A86B-8477FAE0D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D38602-0DE1-48FA-84FA-ABB59C8D5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7EE853-D8D0-47D4-ABC7-A7A79DE8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85D9AE8-1618-4E46-9DE4-B60467EA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708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5012443-C178-4CDF-908E-4204E02E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1C4AED-6440-413F-B248-7FAB416A3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33CF65-09DD-41BC-921D-31AD949F6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D29E-FA67-429D-89B8-BEA046408166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281FE6-9E28-410E-BF94-ED10C1076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44BBCB-83F7-4591-94FD-66C4A251A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1E7EE-D0EF-4E04-B57E-97D922DB2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859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8815" y="1583597"/>
            <a:ext cx="6095088" cy="46673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0311" y="426184"/>
            <a:ext cx="79592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5454651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9200" y="4960204"/>
            <a:ext cx="10058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ঘুর্ণায়মান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গতিকে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আহ্নিক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23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56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9600" y="609600"/>
            <a:ext cx="72136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পর্যবেক্ষনণ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12800" y="1447800"/>
            <a:ext cx="3759200" cy="274320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4267201"/>
            <a:ext cx="254000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ঘূর্নয়ণমান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লাটিম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267201"/>
            <a:ext cx="7315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আর্বতন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কক্ষপথ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2800" y="533401"/>
            <a:ext cx="10534754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টর্চ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দাঁড়াতে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আরেকজনকে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দাঁড়াতে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6380" y="1962463"/>
            <a:ext cx="55880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আহ্নিক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858" y="2908092"/>
            <a:ext cx="8610600" cy="235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62400" y="5577591"/>
            <a:ext cx="3454400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আহ্নিক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459" y="560883"/>
            <a:ext cx="660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54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632" y="1319134"/>
            <a:ext cx="9757217" cy="488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6925" y="548391"/>
            <a:ext cx="1713875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262736"/>
            <a:ext cx="301802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1599" y="4219015"/>
            <a:ext cx="2636603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970" y="1311641"/>
            <a:ext cx="1877102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9974" y="1191719"/>
            <a:ext cx="200868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798820" y="2443397"/>
            <a:ext cx="434714" cy="1648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244590" y="2128603"/>
            <a:ext cx="449705" cy="19337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9310" y="293558"/>
            <a:ext cx="3230788" cy="10156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মুল্যায়ণঃ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626" y="1146749"/>
            <a:ext cx="513496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পশ্নের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744" y="1773837"/>
            <a:ext cx="519492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794" y="2749978"/>
            <a:ext cx="514995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কক্ষপথ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704" y="4003625"/>
            <a:ext cx="1086786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046" y="5067925"/>
            <a:ext cx="1105622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4। নিজ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705" y="2233535"/>
            <a:ext cx="452869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আহ্নিক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754" y="3332814"/>
            <a:ext cx="1139252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গ্রহসমূহ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আর্বতন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কক্ষপথ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489" y="4619469"/>
            <a:ext cx="331948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365দিন 6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320" y="5662535"/>
            <a:ext cx="3836561" cy="64633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23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56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8407" y="598359"/>
            <a:ext cx="641578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05" y="1912495"/>
            <a:ext cx="3553097" cy="4441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3117954" y="464694"/>
            <a:ext cx="5133418" cy="1211705"/>
          </a:xfrm>
          <a:prstGeom prst="downArrowCallou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শিক্ষক</a:t>
            </a:r>
            <a:r>
              <a:rPr lang="en-US" sz="6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600" dirty="0" err="1" smtClean="0">
                <a:latin typeface="SutonnyOMJ" pitchFamily="2" charset="0"/>
                <a:cs typeface="SutonnyOMJ" pitchFamily="2" charset="0"/>
              </a:rPr>
              <a:t>পরিচিতি</a:t>
            </a:r>
            <a:endParaRPr lang="en-US" sz="6600" dirty="0"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97948" y="1828801"/>
            <a:ext cx="8480570" cy="4267200"/>
            <a:chOff x="1397948" y="1963711"/>
            <a:chExt cx="8606024" cy="4132289"/>
          </a:xfrm>
          <a:noFill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" name="Vertical Scroll 2"/>
            <p:cNvSpPr/>
            <p:nvPr/>
          </p:nvSpPr>
          <p:spPr>
            <a:xfrm>
              <a:off x="1397948" y="1963711"/>
              <a:ext cx="8606024" cy="4132289"/>
            </a:xfrm>
            <a:prstGeom prst="verticalScroll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  <a:p>
              <a:r>
                <a:rPr lang="en-US" sz="5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সাইদুর</a:t>
              </a:r>
              <a:r>
                <a:rPr lang="en-US" sz="5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5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রহমান</a:t>
              </a:r>
              <a:r>
                <a:rPr lang="en-US" sz="5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(</a:t>
              </a:r>
              <a:r>
                <a:rPr lang="en-US" sz="5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রিপন</a:t>
              </a:r>
              <a:r>
                <a:rPr lang="en-US" sz="5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)</a:t>
              </a:r>
            </a:p>
            <a:p>
              <a:r>
                <a:rPr lang="en-US" sz="4400" dirty="0" err="1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সহকারী</a:t>
              </a:r>
              <a:r>
                <a:rPr lang="en-US" sz="4400" dirty="0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SutonnyOMJ" pitchFamily="2" charset="0"/>
                  <a:cs typeface="SutonnyOMJ" pitchFamily="2" charset="0"/>
                </a:rPr>
                <a:t>শিক্ষক</a:t>
              </a:r>
              <a:endParaRPr lang="en-US" sz="44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endParaRPr>
            </a:p>
            <a:p>
              <a:r>
                <a:rPr lang="en-US" sz="4400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গুয়াতলা</a:t>
              </a:r>
              <a:r>
                <a:rPr lang="en-US" sz="4400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মডেল</a:t>
              </a:r>
              <a:r>
                <a:rPr lang="en-US" sz="4400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সরকারী</a:t>
              </a:r>
              <a:r>
                <a:rPr lang="en-US" sz="4400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প্রাথমিক</a:t>
              </a:r>
              <a:r>
                <a:rPr lang="en-US" sz="4400" dirty="0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dirty="0" err="1" smtClean="0">
                  <a:solidFill>
                    <a:srgbClr val="002060"/>
                  </a:solidFill>
                  <a:latin typeface="SutonnyOMJ" pitchFamily="2" charset="0"/>
                  <a:cs typeface="SutonnyOMJ" pitchFamily="2" charset="0"/>
                </a:rPr>
                <a:t>বিদ্যালয়</a:t>
              </a:r>
              <a:endParaRPr lang="en-US" sz="4400" dirty="0" smtClean="0">
                <a:solidFill>
                  <a:srgbClr val="002060"/>
                </a:solidFill>
                <a:latin typeface="SutonnyOMJ" pitchFamily="2" charset="0"/>
                <a:cs typeface="SutonnyOMJ" pitchFamily="2" charset="0"/>
              </a:endParaRPr>
            </a:p>
            <a:p>
              <a:r>
                <a:rPr lang="en-US" sz="4400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শিবচর,মাদারীপুর</a:t>
              </a:r>
              <a:r>
                <a:rPr lang="en-US" sz="4400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।</a:t>
              </a:r>
              <a:endParaRPr lang="en-US" sz="4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pic>
          <p:nvPicPr>
            <p:cNvPr id="4" name="Picture 3" descr="pasport size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1354" y="2599267"/>
              <a:ext cx="1926090" cy="1962778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9650" y="509666"/>
            <a:ext cx="6096000" cy="1446550"/>
          </a:xfrm>
          <a:prstGeom prst="rect">
            <a:avLst/>
          </a:prstGeom>
          <a:solidFill>
            <a:srgbClr val="00B0F0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/>
                <a:cs typeface="NikoshBAN" pitchFamily="2" charset="0"/>
              </a:rPr>
              <a:t>পা</a:t>
            </a:r>
            <a:r>
              <a:rPr kumimoji="0" lang="bn-BD" sz="7200" b="1" i="0" u="none" strike="noStrike" kern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/>
                <a:cs typeface="NikoshBAN" pitchFamily="2" charset="0"/>
              </a:rPr>
              <a:t>ঠ</a:t>
            </a:r>
            <a:r>
              <a:rPr kumimoji="0" lang="en-US" sz="7200" b="1" i="0" u="none" strike="noStrike" kern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/>
                <a:cs typeface="NikoshBAN" pitchFamily="2" charset="0"/>
              </a:rPr>
              <a:t> </a:t>
            </a:r>
            <a:r>
              <a:rPr kumimoji="0" lang="bn-BD" sz="7200" b="1" i="0" u="none" strike="noStrike" kern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/>
                <a:cs typeface="NikoshBAN" pitchFamily="2" charset="0"/>
              </a:rPr>
              <a:t>পরিচিতি </a:t>
            </a:r>
            <a:r>
              <a:rPr kumimoji="0" lang="bn-BD" b="1" i="0" u="none" strike="noStrike" kern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/>
              </a:rPr>
              <a:t> </a:t>
            </a:r>
            <a:endParaRPr kumimoji="0" lang="en-US" b="1" i="0" u="none" strike="noStrike" kern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NikoshBAN"/>
            </a:endParaRPr>
          </a:p>
        </p:txBody>
      </p:sp>
      <p:pic>
        <p:nvPicPr>
          <p:cNvPr id="5" name="Picture 4" descr="2020-07-25_17-23-5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7620" y="2303489"/>
            <a:ext cx="2743200" cy="3581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89547" y="2703732"/>
            <a:ext cx="6205928" cy="32932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bn-BD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শ্রেণিঃ </a:t>
            </a:r>
            <a:r>
              <a:rPr lang="en-US" sz="4800" b="1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পঞ্চম</a:t>
            </a:r>
            <a:r>
              <a:rPr lang="en-US" alt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</a:p>
          <a:p>
            <a:pPr lvl="0">
              <a:defRPr/>
            </a:pPr>
            <a:r>
              <a:rPr lang="en-US" alt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বিষয়ঃ</a:t>
            </a:r>
            <a:r>
              <a:rPr lang="en-US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প্রাথমিক</a:t>
            </a:r>
            <a:r>
              <a:rPr lang="en-US" sz="4000" b="1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kern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বিজ্ঞান</a:t>
            </a:r>
            <a:endParaRPr lang="en-US" sz="4000" b="1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 lvl="0">
              <a:defRPr/>
            </a:pPr>
            <a:r>
              <a:rPr lang="bn-BD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অধ্যায়ঃ </a:t>
            </a:r>
            <a:r>
              <a:rPr lang="en-US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0</a:t>
            </a:r>
            <a:r>
              <a:rPr lang="en-GB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8</a:t>
            </a:r>
            <a:r>
              <a:rPr lang="en-GB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- </a:t>
            </a:r>
            <a:r>
              <a:rPr lang="en-GB" alt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মহাবিশ্ব</a:t>
            </a:r>
            <a:r>
              <a:rPr lang="en-GB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endParaRPr lang="en-GB" altLang="en-US" sz="4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endParaRPr lang="en-US" sz="4000" b="1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  <a:p>
            <a:pPr>
              <a:defRPr/>
            </a:pPr>
            <a:r>
              <a:rPr lang="bn-BD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তারিখঃ </a:t>
            </a:r>
            <a:r>
              <a:rPr lang="en-US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২০</a:t>
            </a:r>
            <a:r>
              <a:rPr lang="bn-BD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/</a:t>
            </a:r>
            <a:r>
              <a:rPr lang="en-US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০৯</a:t>
            </a:r>
            <a:r>
              <a:rPr lang="bn-BD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/২০</a:t>
            </a:r>
            <a:r>
              <a:rPr lang="en-US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২০ </a:t>
            </a:r>
            <a:r>
              <a:rPr lang="en-US" altLang="en-US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খ্রী</a:t>
            </a:r>
            <a:r>
              <a:rPr lang="en-US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 pitchFamily="2" charset="0"/>
              </a:rPr>
              <a:t>। </a:t>
            </a:r>
            <a:endParaRPr lang="en-US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894" y="499673"/>
            <a:ext cx="554469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চাও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3200" y="4572001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8800" y="3041650"/>
          <a:ext cx="914400" cy="771525"/>
        </p:xfrm>
        <a:graphic>
          <a:graphicData uri="http://schemas.openxmlformats.org/presentationml/2006/ole">
            <p:oleObj spid="_x0000_s1030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4400" y="589614"/>
            <a:ext cx="4673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36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8964" y="1905000"/>
            <a:ext cx="6807200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sz="6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chemeClr val="tx1"/>
              </a:solidFill>
            </a:endParaRPr>
          </a:p>
        </p:txBody>
      </p:sp>
      <p:pic>
        <p:nvPicPr>
          <p:cNvPr id="4" name="Picture 3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8614" y="3402767"/>
            <a:ext cx="4364819" cy="2298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4538" y="619595"/>
            <a:ext cx="4673600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     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528" y="3527687"/>
            <a:ext cx="1061303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12.1.2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204" y="2226040"/>
            <a:ext cx="7150308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----- -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2590" y="424724"/>
            <a:ext cx="3732551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যাচাই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98485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1015999" y="3048001"/>
            <a:ext cx="456034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7200" y="3048001"/>
            <a:ext cx="29464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200" y="3810001"/>
            <a:ext cx="16256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2885" y="3795011"/>
            <a:ext cx="8199619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জ্বলন্ত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কুন্ডলী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আলো,তাপ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রযেছে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940" y="4613756"/>
            <a:ext cx="232514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2905" y="4549596"/>
            <a:ext cx="8514413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জোটই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নক্ষত্র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মন্ডল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570" y="5794948"/>
            <a:ext cx="30480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5805474"/>
            <a:ext cx="37592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আহ্নিক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73376" y="413478"/>
            <a:ext cx="7510073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957" y="1371601"/>
            <a:ext cx="5084894" cy="255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TextBox 14"/>
          <p:cNvSpPr txBox="1"/>
          <p:nvPr/>
        </p:nvSpPr>
        <p:spPr>
          <a:xfrm>
            <a:off x="6229245" y="3891729"/>
            <a:ext cx="14224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কক্ষপথ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6737246" y="3346554"/>
            <a:ext cx="304800" cy="533400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711200" y="4579496"/>
            <a:ext cx="1048645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গ্রহসমূহ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আর্বতন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কক্ষপথ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676" y="5204087"/>
            <a:ext cx="11257613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নিদির্ষ্ট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কক্ষেপথে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আর্বতনকে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365দিন 6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4170" y="3893696"/>
            <a:ext cx="16256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সৌরজগত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371600"/>
            <a:ext cx="4771869" cy="2495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701" y="1958559"/>
            <a:ext cx="401049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TextBox 22"/>
          <p:cNvSpPr txBox="1"/>
          <p:nvPr/>
        </p:nvSpPr>
        <p:spPr>
          <a:xfrm>
            <a:off x="854438" y="532152"/>
            <a:ext cx="1016333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কল্পনা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26346" y="2154836"/>
            <a:ext cx="2601404" cy="1676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607279" y="1958715"/>
            <a:ext cx="1219200" cy="21336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Callout 29"/>
          <p:cNvSpPr/>
          <p:nvPr/>
        </p:nvSpPr>
        <p:spPr>
          <a:xfrm>
            <a:off x="2025059" y="1304144"/>
            <a:ext cx="1625878" cy="609600"/>
          </a:xfrm>
          <a:prstGeom prst="downArrow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অক্ষ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86856" y="1307891"/>
            <a:ext cx="449107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মিলাই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23655" y="5277787"/>
            <a:ext cx="780003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ছেদকারী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371</Words>
  <Application>Microsoft Office PowerPoint</Application>
  <PresentationFormat>Custom</PresentationFormat>
  <Paragraphs>71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Dilruba khatun</dc:creator>
  <cp:lastModifiedBy>IT center service</cp:lastModifiedBy>
  <cp:revision>125</cp:revision>
  <dcterms:created xsi:type="dcterms:W3CDTF">2018-09-17T17:35:01Z</dcterms:created>
  <dcterms:modified xsi:type="dcterms:W3CDTF">2020-09-20T05:40:51Z</dcterms:modified>
</cp:coreProperties>
</file>