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73" r:id="rId4"/>
    <p:sldId id="284" r:id="rId5"/>
    <p:sldId id="299" r:id="rId6"/>
    <p:sldId id="281" r:id="rId7"/>
    <p:sldId id="292" r:id="rId8"/>
    <p:sldId id="285" r:id="rId9"/>
    <p:sldId id="286" r:id="rId10"/>
    <p:sldId id="287" r:id="rId11"/>
    <p:sldId id="293" r:id="rId12"/>
    <p:sldId id="294" r:id="rId13"/>
    <p:sldId id="295" r:id="rId14"/>
    <p:sldId id="301" r:id="rId15"/>
    <p:sldId id="300" r:id="rId16"/>
    <p:sldId id="302" r:id="rId17"/>
    <p:sldId id="296" r:id="rId18"/>
    <p:sldId id="288" r:id="rId19"/>
    <p:sldId id="291" r:id="rId20"/>
    <p:sldId id="290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378C8-4603-4AEF-ACD4-A161FE0B1FB7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8E81-5B17-4CC2-A298-158FB8E3D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2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C8E81-5B17-4CC2-A298-158FB8E3DA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71725-8011-4EA2-AC8C-83FECFC0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48E00B-0B43-486C-9303-DBEB30178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C59C3-AD37-458C-A21F-FECDE1AA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7C48F-43BB-471E-9319-91F887D2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BF6FC-9BA4-4B55-A42C-4D5EBCA6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2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6684FE-CD31-4984-B679-6E23D0E4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57BA26-726D-4B1F-92D8-0C217F01A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B399B7-DE5B-4E17-8C05-E8951CE9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E4947B-FA78-4A70-9D67-119EC07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C11660-537E-412C-B71D-AEF84CDA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0925B6-4EF7-4EF7-AB5B-31C53BA5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67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ABBDD8-D5B4-4E34-AF89-F34005DC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CC7D5A-D33A-4F8D-A3EE-E251116B9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3B9935-9041-4698-B19A-85064DAB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61721-01C0-4C8C-8D1A-39857BAA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BC9D2-6DA1-4358-B19E-EFBE67BE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78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348F66-D1E2-4AA2-A67D-9705753AB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9F6F40-2A36-43B0-BE5D-511B219E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7CEE5F-FE45-4163-9BF6-DA8D24A4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90981F-03B8-43B0-8AAE-0937AF04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6BBE2-CDE2-47FA-9D86-0EDEA782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5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466C1-AC15-422D-8E44-457DC4A4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C3C655-C4C7-498A-B1F4-741AF873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80178-9986-4997-BC2B-C5DBF795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BF8EC-8332-4028-80AE-E317D7B5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BA4C12-ACFC-49E1-968A-426ABAB4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87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E6CB6-1A2C-4038-8308-619E5765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29F7C0-8F89-4D8A-B34A-B3D3D4DC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F0BCC-6934-4530-BFB3-2BFD2C0B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FC499-49DE-4B21-B5F2-7B404CBF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8A83E-B2C4-41EF-99F9-7224487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9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7571C7-0CE7-4E78-BD4A-A066E4A2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950B0B-CC1A-49CB-9A63-E6AF89D6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908C03-0E6D-48E2-A792-EAE11DB13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988E97-3CEE-41B1-9D80-DFAB8C4F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42C98-4845-4A93-9600-AFF29FE0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8E2C16-2C0F-4612-8578-4FECD34D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5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1991F-CA09-4650-8624-AA7E9565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364411-A14D-4056-8B11-F9D6CE392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3B4525-C636-4C08-BDEC-5C7499283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6BBB8D-0235-4CCB-9ABE-F22383FEC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A3F42F-359D-4B15-AA4D-0D74673CD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5DD059-79D8-40EB-99BC-8BCB91C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C9B3C9A-0F1C-477B-96E3-978A8757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478EF-CF8F-474F-B402-5502F1B7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42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B57389-E763-41D0-B071-4668AB14EF65}"/>
              </a:ext>
            </a:extLst>
          </p:cNvPr>
          <p:cNvSpPr/>
          <p:nvPr userDrawn="1"/>
        </p:nvSpPr>
        <p:spPr>
          <a:xfrm>
            <a:off x="352697" y="232117"/>
            <a:ext cx="11508377" cy="6260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D0F643-5E84-4927-9808-CE4063CB76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6ED60A7-8ACA-4D77-8823-B8DC5A13E6A9}"/>
              </a:ext>
            </a:extLst>
          </p:cNvPr>
          <p:cNvSpPr/>
          <p:nvPr userDrawn="1"/>
        </p:nvSpPr>
        <p:spPr>
          <a:xfrm>
            <a:off x="239151" y="225083"/>
            <a:ext cx="11718387" cy="6400800"/>
          </a:xfrm>
          <a:prstGeom prst="frame">
            <a:avLst>
              <a:gd name="adj1" fmla="val 195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21494B2-F070-49EE-9380-24E4D90E5067}"/>
              </a:ext>
            </a:extLst>
          </p:cNvPr>
          <p:cNvSpPr/>
          <p:nvPr userDrawn="1"/>
        </p:nvSpPr>
        <p:spPr>
          <a:xfrm>
            <a:off x="332936" y="211015"/>
            <a:ext cx="11526130" cy="628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F9EDABE4-2893-4319-8B88-2698F7D01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6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D8901ECD-D0BF-47FE-BF17-E993BC3E2956}"/>
              </a:ext>
            </a:extLst>
          </p:cNvPr>
          <p:cNvSpPr/>
          <p:nvPr userDrawn="1"/>
        </p:nvSpPr>
        <p:spPr>
          <a:xfrm>
            <a:off x="225083" y="211015"/>
            <a:ext cx="11760593" cy="6414868"/>
          </a:xfrm>
          <a:prstGeom prst="frame">
            <a:avLst>
              <a:gd name="adj1" fmla="val 1904"/>
            </a:avLst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9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B57389-E763-41D0-B071-4668AB14EF65}"/>
              </a:ext>
            </a:extLst>
          </p:cNvPr>
          <p:cNvSpPr/>
          <p:nvPr userDrawn="1"/>
        </p:nvSpPr>
        <p:spPr>
          <a:xfrm>
            <a:off x="352697" y="232117"/>
            <a:ext cx="11508377" cy="6260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21D0F643-5E84-4927-9808-CE4063CB76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6ED60A7-8ACA-4D77-8823-B8DC5A13E6A9}"/>
              </a:ext>
            </a:extLst>
          </p:cNvPr>
          <p:cNvSpPr/>
          <p:nvPr userDrawn="1"/>
        </p:nvSpPr>
        <p:spPr>
          <a:xfrm>
            <a:off x="239151" y="225083"/>
            <a:ext cx="11718387" cy="6400800"/>
          </a:xfrm>
          <a:prstGeom prst="frame">
            <a:avLst>
              <a:gd name="adj1" fmla="val 195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DD8CB6-57F8-4A0C-8054-12121595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C96AFC-2819-4C8E-A7A3-C2092C5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9E7B85-48B0-46C3-A86B-8477FAE0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D38602-0DE1-48FA-84FA-ABB59C8D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7EE853-D8D0-47D4-ABC7-A7A79DE8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5D9AE8-1618-4E46-9DE4-B60467EA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0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012443-C178-4CDF-908E-4204E02E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1C4AED-6440-413F-B248-7FAB416A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33CF65-09DD-41BC-921D-31AD949F6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81FE6-9E28-410E-BF94-ED10C1076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4BBCB-83F7-4591-94FD-66C4A251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5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25.png"/><Relationship Id="rId4" Type="http://schemas.microsoft.com/office/2007/relationships/media" Target="../media/media1.mp3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597640" y="574441"/>
            <a:ext cx="4661941" cy="849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WELCOME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Content Placeholder 5" descr="silvi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2961" y="1705132"/>
            <a:ext cx="8046156" cy="45259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56393" y="5039193"/>
            <a:ext cx="5468079" cy="914400"/>
          </a:xfrm>
          <a:prstGeom prst="rect">
            <a:avLst/>
          </a:prstGeom>
          <a:solidFill>
            <a:schemeClr val="accent4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She washes her face.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561" y="524656"/>
            <a:ext cx="5473771" cy="34627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ilvi 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771" y="525504"/>
            <a:ext cx="5051686" cy="34186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vi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82" y="620610"/>
            <a:ext cx="5119974" cy="4622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silvi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0821" y="587402"/>
            <a:ext cx="5343160" cy="465540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6"/>
          <p:cNvSpPr txBox="1">
            <a:spLocks/>
          </p:cNvSpPr>
          <p:nvPr/>
        </p:nvSpPr>
        <p:spPr>
          <a:xfrm>
            <a:off x="2674913" y="5521376"/>
            <a:ext cx="5644630" cy="83820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Then,she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has breakfast.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048657" y="5506387"/>
            <a:ext cx="6270885" cy="654570"/>
          </a:xfrm>
          <a:prstGeom prst="rect">
            <a:avLst/>
          </a:prstGeom>
          <a:solidFill>
            <a:schemeClr val="accent5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She has eggs and mangoes.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200400"/>
            <a:ext cx="5689600" cy="2057400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silvi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371" y="3215390"/>
            <a:ext cx="5080000" cy="198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ilvi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360" y="378502"/>
            <a:ext cx="5080000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silvi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1010" y="405870"/>
            <a:ext cx="5596328" cy="25946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05486" y="5373308"/>
            <a:ext cx="6878552" cy="761416"/>
          </a:xfrm>
          <a:prstGeom prst="rect">
            <a:avLst/>
          </a:prstGeom>
          <a:solidFill>
            <a:schemeClr val="accent4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Then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she brushes her teeth.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943" y="643593"/>
            <a:ext cx="5148289" cy="4616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ডাউনলোড (1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2276" y="618579"/>
            <a:ext cx="4616970" cy="3651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3687581" y="4512040"/>
            <a:ext cx="5756222" cy="124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goes to school.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3574" y="4916774"/>
            <a:ext cx="7629993" cy="1274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Mariyum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her teacher.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269" y="529903"/>
            <a:ext cx="6262140" cy="37572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680445"/>
            <a:ext cx="5336497" cy="3430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1933731" y="4751882"/>
            <a:ext cx="8829207" cy="110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Sujon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Joya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are her friends.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38326" y="534245"/>
            <a:ext cx="9149661" cy="961789"/>
          </a:xfrm>
          <a:prstGeom prst="rect">
            <a:avLst/>
          </a:prstGeom>
          <a:solidFill>
            <a:schemeClr val="accent6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Teacher and students reading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3928" y="2173575"/>
            <a:ext cx="9061683" cy="4121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 rot="10800000" flipV="1">
            <a:off x="3276184" y="710783"/>
            <a:ext cx="5178269" cy="923144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Students reading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0" y="2286000"/>
            <a:ext cx="8128000" cy="403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L1-3A_U26C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64800" y="1219200"/>
            <a:ext cx="8128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236210" y="362263"/>
            <a:ext cx="4408774" cy="5334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Checking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Learning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58862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06840"/>
            <a:ext cx="10261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Answer the Questions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Oraly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9" y="1697637"/>
            <a:ext cx="1026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girl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231631"/>
            <a:ext cx="1026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What does she have for breakfast?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758131"/>
            <a:ext cx="1026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3.When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does she brush her teeth?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2503359"/>
            <a:ext cx="10261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Ans:Kaniz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the girl.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961151"/>
            <a:ext cx="10261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2.Ans:She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has for breakfast eggs and  mangoes.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2"/>
            <a:ext cx="10261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3.Ans:She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brushes her teeth in the morning.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59580" y="404735"/>
            <a:ext cx="2518348" cy="5096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 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8504" y="494676"/>
            <a:ext cx="7075357" cy="113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_MG_6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805888" y="2113612"/>
            <a:ext cx="3359387" cy="37025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569624" y="2038662"/>
            <a:ext cx="7018927" cy="3867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Saidur</a:t>
            </a:r>
            <a:r>
              <a:rPr lang="en-GB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Rahman</a:t>
            </a:r>
            <a:endParaRPr lang="en-GB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GB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Guatal</a:t>
            </a:r>
            <a:r>
              <a:rPr lang="en-GB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Model Government Primary School.</a:t>
            </a:r>
          </a:p>
          <a:p>
            <a:pPr algn="ctr"/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Shibchar,Madaripur</a:t>
            </a: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Mobaile:01715838496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648918" y="1558977"/>
            <a:ext cx="7704943" cy="779489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Complete with your information.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549" y="2503358"/>
            <a:ext cx="10088378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a) My name is----------.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b) In the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morning,I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------my face. 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c) I-------------my breakfast.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d)Then,------my teeth. f)I -------to school. g)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My father is ---------.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3456" y="464695"/>
            <a:ext cx="5741232" cy="7794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Evaluation: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134" y="569627"/>
            <a:ext cx="9713626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all for being with me.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974" y="1703258"/>
            <a:ext cx="5891134" cy="43255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749505" y="2053652"/>
            <a:ext cx="10403177" cy="4272197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Class:Two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Subject:English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Lesson:Kaniz’s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Part of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lesson: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This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is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kaniz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…….her friends.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919" y="456163"/>
            <a:ext cx="5405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Introductions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5321" y="1315303"/>
            <a:ext cx="2467931" cy="292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016354" y="639581"/>
            <a:ext cx="5453089" cy="1009337"/>
          </a:xfrm>
          <a:prstGeom prst="rect">
            <a:avLst/>
          </a:prstGeom>
          <a:solidFill>
            <a:schemeClr val="accent6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Learning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Outcomes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1229194" y="2023672"/>
            <a:ext cx="9383843" cy="2398426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4.2.1. Enjoy simple stories.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3.1.1. Ask and answer simple questions about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everyday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life.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83633" y="554636"/>
            <a:ext cx="7734924" cy="11392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 we watch a video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178925" y="1528997"/>
            <a:ext cx="3376118" cy="818213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Kaniz’s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life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Content Placeholder 7" descr="silvi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4552" y="2491670"/>
            <a:ext cx="4109960" cy="33436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hought Bubble: Cloud 4">
            <a:extLst>
              <a:ext uri="{FF2B5EF4-FFF2-40B4-BE49-F238E27FC236}">
                <a16:creationId xmlns:a16="http://schemas.microsoft.com/office/drawing/2014/main" xmlns="" id="{B8F12D6E-D893-4E2E-BDE8-3CBDEC5CEEF9}"/>
              </a:ext>
            </a:extLst>
          </p:cNvPr>
          <p:cNvSpPr/>
          <p:nvPr/>
        </p:nvSpPr>
        <p:spPr>
          <a:xfrm>
            <a:off x="3339579" y="608595"/>
            <a:ext cx="5387925" cy="759655"/>
          </a:xfrm>
          <a:prstGeom prst="cloudCallout">
            <a:avLst>
              <a:gd name="adj1" fmla="val 8595"/>
              <a:gd name="adj2" fmla="val 2264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Today’s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083986" y="433466"/>
            <a:ext cx="3456065" cy="945629"/>
          </a:xfrm>
          <a:prstGeom prst="rect">
            <a:avLst/>
          </a:prstGeom>
          <a:solidFill>
            <a:schemeClr val="accent5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New word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854" y="3010528"/>
            <a:ext cx="213359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Wash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2545" y="3174169"/>
            <a:ext cx="23368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Clean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ilvi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3050" y="1773837"/>
            <a:ext cx="5588000" cy="342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272197" y="4994223"/>
            <a:ext cx="3942413" cy="990600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This is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kaniz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7915" y="539646"/>
            <a:ext cx="6026046" cy="42299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3854138" y="5548860"/>
            <a:ext cx="4390452" cy="717030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 the morning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silvi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040" y="515910"/>
            <a:ext cx="5183212" cy="22422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silvi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82609" y="569626"/>
            <a:ext cx="5485001" cy="22772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silvi 03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600" y="2998390"/>
            <a:ext cx="5449757" cy="23356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silvi 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160" y="2971800"/>
            <a:ext cx="5152400" cy="2424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227</Words>
  <Application>Microsoft Office PowerPoint</Application>
  <PresentationFormat>Custom</PresentationFormat>
  <Paragraphs>50</Paragraphs>
  <Slides>21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khatun</dc:creator>
  <cp:lastModifiedBy>IT center service</cp:lastModifiedBy>
  <cp:revision>153</cp:revision>
  <dcterms:created xsi:type="dcterms:W3CDTF">2018-09-17T17:35:01Z</dcterms:created>
  <dcterms:modified xsi:type="dcterms:W3CDTF">2020-09-20T12:02:13Z</dcterms:modified>
</cp:coreProperties>
</file>