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06B22-A680-4A73-8F7C-63871D1F1A0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059F3-F074-4876-A060-16BA466450A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D6A8852-54E2-48E7-B4B4-72F4022190D8}" type="parTrans" cxnId="{4ADEA15A-66FF-4665-8928-CFFA9151CD09}">
      <dgm:prSet/>
      <dgm:spPr/>
      <dgm:t>
        <a:bodyPr/>
        <a:lstStyle/>
        <a:p>
          <a:endParaRPr lang="en-US"/>
        </a:p>
      </dgm:t>
    </dgm:pt>
    <dgm:pt modelId="{649C8627-B741-40D5-9783-C061404CEC8D}" type="sibTrans" cxnId="{4ADEA15A-66FF-4665-8928-CFFA9151CD09}">
      <dgm:prSet/>
      <dgm:spPr/>
      <dgm:t>
        <a:bodyPr/>
        <a:lstStyle/>
        <a:p>
          <a:endParaRPr lang="en-US"/>
        </a:p>
      </dgm:t>
    </dgm:pt>
    <dgm:pt modelId="{25DE679D-15E4-4C57-A116-B537872065D2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9D994DA-D077-4D2F-81E0-CFA0761DAAE2}" type="parTrans" cxnId="{FE671674-940C-4206-AA9A-D775E1494DE2}">
      <dgm:prSet/>
      <dgm:spPr/>
      <dgm:t>
        <a:bodyPr/>
        <a:lstStyle/>
        <a:p>
          <a:endParaRPr lang="en-US"/>
        </a:p>
      </dgm:t>
    </dgm:pt>
    <dgm:pt modelId="{3D37C6BB-2D41-44B8-85D8-CD54C53BF2F0}" type="sibTrans" cxnId="{FE671674-940C-4206-AA9A-D775E1494DE2}">
      <dgm:prSet/>
      <dgm:spPr/>
      <dgm:t>
        <a:bodyPr/>
        <a:lstStyle/>
        <a:p>
          <a:endParaRPr lang="en-US"/>
        </a:p>
      </dgm:t>
    </dgm:pt>
    <dgm:pt modelId="{6F773A3E-AFD8-4296-ACB4-9B2D2468A8E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3A56313-99F4-49D6-81B9-D3031DF1820F}" type="parTrans" cxnId="{40B0BA4F-023E-4BD9-B1B7-F576133939C2}">
      <dgm:prSet/>
      <dgm:spPr/>
      <dgm:t>
        <a:bodyPr/>
        <a:lstStyle/>
        <a:p>
          <a:endParaRPr lang="en-US"/>
        </a:p>
      </dgm:t>
    </dgm:pt>
    <dgm:pt modelId="{EE789D16-DAEC-416B-A461-93257596ED3A}" type="sibTrans" cxnId="{40B0BA4F-023E-4BD9-B1B7-F576133939C2}">
      <dgm:prSet/>
      <dgm:spPr/>
      <dgm:t>
        <a:bodyPr/>
        <a:lstStyle/>
        <a:p>
          <a:endParaRPr lang="en-US"/>
        </a:p>
      </dgm:t>
    </dgm:pt>
    <dgm:pt modelId="{72472557-F8C5-475A-8985-889BA8DCE002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ডিম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938E3C2-21DD-493A-B70B-F9BF9C9DC968}" type="parTrans" cxnId="{A9346417-2055-4DD3-A613-6E4D8D750FE6}">
      <dgm:prSet/>
      <dgm:spPr/>
      <dgm:t>
        <a:bodyPr/>
        <a:lstStyle/>
        <a:p>
          <a:endParaRPr lang="en-US"/>
        </a:p>
      </dgm:t>
    </dgm:pt>
    <dgm:pt modelId="{68084BA6-49AC-4674-87F0-0F1E0F19F9B6}" type="sibTrans" cxnId="{A9346417-2055-4DD3-A613-6E4D8D750FE6}">
      <dgm:prSet/>
      <dgm:spPr/>
      <dgm:t>
        <a:bodyPr/>
        <a:lstStyle/>
        <a:p>
          <a:endParaRPr lang="en-US"/>
        </a:p>
      </dgm:t>
    </dgm:pt>
    <dgm:pt modelId="{E9D12C5C-64A1-45BD-AA38-A92C7C364CD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ভাত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492AF4F-43FE-4A39-88E1-35340E7176C8}" type="parTrans" cxnId="{3E9C837B-4A37-4425-9D45-636531C01835}">
      <dgm:prSet/>
      <dgm:spPr/>
      <dgm:t>
        <a:bodyPr/>
        <a:lstStyle/>
        <a:p>
          <a:endParaRPr lang="en-US"/>
        </a:p>
      </dgm:t>
    </dgm:pt>
    <dgm:pt modelId="{A8B3802F-E95C-4505-8130-F5285CBD44B3}" type="sibTrans" cxnId="{3E9C837B-4A37-4425-9D45-636531C01835}">
      <dgm:prSet/>
      <dgm:spPr/>
      <dgm:t>
        <a:bodyPr/>
        <a:lstStyle/>
        <a:p>
          <a:endParaRPr lang="en-US"/>
        </a:p>
      </dgm:t>
    </dgm:pt>
    <dgm:pt modelId="{CB62A8BE-2DC6-4E66-9D70-29742B820326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মুরগির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মাংস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F3956E5-C60B-4D82-92DD-822871B777C6}" type="parTrans" cxnId="{5F261EE9-FCBB-412E-9D25-4945471F9460}">
      <dgm:prSet/>
      <dgm:spPr/>
      <dgm:t>
        <a:bodyPr/>
        <a:lstStyle/>
        <a:p>
          <a:endParaRPr lang="en-US"/>
        </a:p>
      </dgm:t>
    </dgm:pt>
    <dgm:pt modelId="{E38F2CE9-6D29-49E2-9F83-F8AB50FE6FF0}" type="sibTrans" cxnId="{5F261EE9-FCBB-412E-9D25-4945471F9460}">
      <dgm:prSet/>
      <dgm:spPr/>
      <dgm:t>
        <a:bodyPr/>
        <a:lstStyle/>
        <a:p>
          <a:endParaRPr lang="en-US"/>
        </a:p>
      </dgm:t>
    </dgm:pt>
    <dgm:pt modelId="{7112C3D5-74F7-4D22-86C6-9D6008418CEA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ঘি</a:t>
          </a:r>
          <a:endParaRPr lang="en-US" sz="28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1C628520-3D5A-45CE-96C5-B339311AB63E}" type="parTrans" cxnId="{1465BFB5-3F52-4CBB-854B-045D39A231A1}">
      <dgm:prSet/>
      <dgm:spPr/>
      <dgm:t>
        <a:bodyPr/>
        <a:lstStyle/>
        <a:p>
          <a:endParaRPr lang="en-US"/>
        </a:p>
      </dgm:t>
    </dgm:pt>
    <dgm:pt modelId="{D922A94B-62DE-4F92-9902-6A70E86C4CEE}" type="sibTrans" cxnId="{1465BFB5-3F52-4CBB-854B-045D39A231A1}">
      <dgm:prSet/>
      <dgm:spPr/>
      <dgm:t>
        <a:bodyPr/>
        <a:lstStyle/>
        <a:p>
          <a:endParaRPr lang="en-US"/>
        </a:p>
      </dgm:t>
    </dgm:pt>
    <dgm:pt modelId="{CD3CFF87-AAE0-4F62-857B-8D5E55D8463E}">
      <dgm:prSet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দুধ</a:t>
          </a:r>
          <a:endParaRPr lang="en-US" sz="3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D6596B19-6E86-4C90-B867-4F1A3B27171D}" type="parTrans" cxnId="{D5954E30-7EC0-4DE6-98EF-781033C896CB}">
      <dgm:prSet/>
      <dgm:spPr/>
      <dgm:t>
        <a:bodyPr/>
        <a:lstStyle/>
        <a:p>
          <a:endParaRPr lang="en-US"/>
        </a:p>
      </dgm:t>
    </dgm:pt>
    <dgm:pt modelId="{D01E9EF4-4509-4829-8286-3686E0907DA6}" type="sibTrans" cxnId="{D5954E30-7EC0-4DE6-98EF-781033C896CB}">
      <dgm:prSet/>
      <dgm:spPr/>
      <dgm:t>
        <a:bodyPr/>
        <a:lstStyle/>
        <a:p>
          <a:endParaRPr lang="en-US"/>
        </a:p>
      </dgm:t>
    </dgm:pt>
    <dgm:pt modelId="{E0F83FC8-ADE4-490D-BB96-40CF125BE953}">
      <dgm:prSet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শিমের</a:t>
          </a:r>
          <a:r>
            <a: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বিচি</a:t>
          </a:r>
          <a:endParaRPr lang="en-US" sz="3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DC69A91-9FCF-42DC-B27A-BA9C763C8FD4}" type="parTrans" cxnId="{72CB93EF-8A4C-46AC-BBE1-59A99270D19B}">
      <dgm:prSet/>
      <dgm:spPr/>
      <dgm:t>
        <a:bodyPr/>
        <a:lstStyle/>
        <a:p>
          <a:endParaRPr lang="en-US"/>
        </a:p>
      </dgm:t>
    </dgm:pt>
    <dgm:pt modelId="{0BFA49E0-F645-4BF3-9F76-54F90BC9C0E0}" type="sibTrans" cxnId="{72CB93EF-8A4C-46AC-BBE1-59A99270D19B}">
      <dgm:prSet/>
      <dgm:spPr/>
      <dgm:t>
        <a:bodyPr/>
        <a:lstStyle/>
        <a:p>
          <a:endParaRPr lang="en-US"/>
        </a:p>
      </dgm:t>
    </dgm:pt>
    <dgm:pt modelId="{50CC74C7-4AD4-4E7F-AC1A-337EB7F3CE12}" type="pres">
      <dgm:prSet presAssocID="{29F06B22-A680-4A73-8F7C-63871D1F1A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5AF95-866C-4832-8741-FCD6C1284664}" type="pres">
      <dgm:prSet presAssocID="{59C059F3-F074-4876-A060-16BA466450A7}" presName="centerShape" presStyleLbl="node0" presStyleIdx="0" presStyleCnt="1" custLinFactNeighborX="-2019" custLinFactNeighborY="-5430"/>
      <dgm:spPr/>
      <dgm:t>
        <a:bodyPr/>
        <a:lstStyle/>
        <a:p>
          <a:endParaRPr lang="en-US"/>
        </a:p>
      </dgm:t>
    </dgm:pt>
    <dgm:pt modelId="{97B5D68C-A90E-4D17-AD3E-AADFF72EFB33}" type="pres">
      <dgm:prSet presAssocID="{25DE679D-15E4-4C57-A116-B537872065D2}" presName="node" presStyleLbl="node1" presStyleIdx="0" presStyleCnt="8" custScaleX="155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706EA-58E8-4A62-A579-1289D04ED2DD}" type="pres">
      <dgm:prSet presAssocID="{25DE679D-15E4-4C57-A116-B537872065D2}" presName="dummy" presStyleCnt="0"/>
      <dgm:spPr/>
    </dgm:pt>
    <dgm:pt modelId="{0C9A1A53-6C71-4B61-8F09-1D650516FFF5}" type="pres">
      <dgm:prSet presAssocID="{3D37C6BB-2D41-44B8-85D8-CD54C53BF2F0}" presName="sibTrans" presStyleLbl="sibTrans2D1" presStyleIdx="0" presStyleCnt="8"/>
      <dgm:spPr/>
      <dgm:t>
        <a:bodyPr/>
        <a:lstStyle/>
        <a:p>
          <a:endParaRPr lang="en-US"/>
        </a:p>
      </dgm:t>
    </dgm:pt>
    <dgm:pt modelId="{F08E3742-6362-435C-9F5C-C7F33BF9479D}" type="pres">
      <dgm:prSet presAssocID="{6F773A3E-AFD8-4296-ACB4-9B2D2468A8E9}" presName="node" presStyleLbl="node1" presStyleIdx="1" presStyleCnt="8" custScaleX="157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BD25-8BCC-4F54-BFC7-BDC7214788A8}" type="pres">
      <dgm:prSet presAssocID="{6F773A3E-AFD8-4296-ACB4-9B2D2468A8E9}" presName="dummy" presStyleCnt="0"/>
      <dgm:spPr/>
    </dgm:pt>
    <dgm:pt modelId="{15CBA5B0-D001-43C2-A21A-FBCDD8BC0898}" type="pres">
      <dgm:prSet presAssocID="{EE789D16-DAEC-416B-A461-93257596ED3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9C746695-2BC5-4213-9E69-7403CE8901C9}" type="pres">
      <dgm:prSet presAssocID="{72472557-F8C5-475A-8985-889BA8DCE002}" presName="node" presStyleLbl="node1" presStyleIdx="2" presStyleCnt="8" custScaleX="144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8CE22-43D5-42F9-88E7-E75B95EC7CAC}" type="pres">
      <dgm:prSet presAssocID="{72472557-F8C5-475A-8985-889BA8DCE002}" presName="dummy" presStyleCnt="0"/>
      <dgm:spPr/>
    </dgm:pt>
    <dgm:pt modelId="{EB3AE127-1CB7-40E8-9770-9E660E4288C4}" type="pres">
      <dgm:prSet presAssocID="{68084BA6-49AC-4674-87F0-0F1E0F19F9B6}" presName="sibTrans" presStyleLbl="sibTrans2D1" presStyleIdx="2" presStyleCnt="8"/>
      <dgm:spPr/>
      <dgm:t>
        <a:bodyPr/>
        <a:lstStyle/>
        <a:p>
          <a:endParaRPr lang="en-US"/>
        </a:p>
      </dgm:t>
    </dgm:pt>
    <dgm:pt modelId="{9A983A8A-AA48-49E7-ABEF-76D0EEE97462}" type="pres">
      <dgm:prSet presAssocID="{E9D12C5C-64A1-45BD-AA38-A92C7C364CD2}" presName="node" presStyleLbl="node1" presStyleIdx="3" presStyleCnt="8" custScaleX="158255" custRadScaleRad="97998" custRadScaleInc="-4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EFA11-23BD-4FD2-AE1F-AD248BE90743}" type="pres">
      <dgm:prSet presAssocID="{E9D12C5C-64A1-45BD-AA38-A92C7C364CD2}" presName="dummy" presStyleCnt="0"/>
      <dgm:spPr/>
    </dgm:pt>
    <dgm:pt modelId="{1D542E64-0921-430A-A112-C48C9EC9E0C7}" type="pres">
      <dgm:prSet presAssocID="{A8B3802F-E95C-4505-8130-F5285CBD44B3}" presName="sibTrans" presStyleLbl="sibTrans2D1" presStyleIdx="3" presStyleCnt="8"/>
      <dgm:spPr/>
      <dgm:t>
        <a:bodyPr/>
        <a:lstStyle/>
        <a:p>
          <a:endParaRPr lang="en-US"/>
        </a:p>
      </dgm:t>
    </dgm:pt>
    <dgm:pt modelId="{A4808190-CE62-4502-A9F6-76F86BC0AFB6}" type="pres">
      <dgm:prSet presAssocID="{CB62A8BE-2DC6-4E66-9D70-29742B820326}" presName="node" presStyleLbl="node1" presStyleIdx="4" presStyleCnt="8" custScaleX="156508" custRadScaleRad="100459" custRadScaleInc="5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B97BE-6A2B-4ECA-BBB6-E02D5AE1C237}" type="pres">
      <dgm:prSet presAssocID="{CB62A8BE-2DC6-4E66-9D70-29742B820326}" presName="dummy" presStyleCnt="0"/>
      <dgm:spPr/>
    </dgm:pt>
    <dgm:pt modelId="{D393D56F-B5B4-41A6-BD29-59E195AD3290}" type="pres">
      <dgm:prSet presAssocID="{E38F2CE9-6D29-49E2-9F83-F8AB50FE6FF0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367A6E6-32C7-48F0-8254-E8436AD6A9EF}" type="pres">
      <dgm:prSet presAssocID="{7112C3D5-74F7-4D22-86C6-9D6008418CEA}" presName="node" presStyleLbl="node1" presStyleIdx="5" presStyleCnt="8" custScaleX="172928" custRadScaleRad="103596" custRadScaleInc="2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06844-9222-4527-8E29-1271B9628038}" type="pres">
      <dgm:prSet presAssocID="{7112C3D5-74F7-4D22-86C6-9D6008418CEA}" presName="dummy" presStyleCnt="0"/>
      <dgm:spPr/>
    </dgm:pt>
    <dgm:pt modelId="{4248B4B2-9E65-4392-878E-31CB77F5DDDF}" type="pres">
      <dgm:prSet presAssocID="{D922A94B-62DE-4F92-9902-6A70E86C4CE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ACEF354B-C1A2-42D4-AD49-428C672DACFA}" type="pres">
      <dgm:prSet presAssocID="{CD3CFF87-AAE0-4F62-857B-8D5E55D8463E}" presName="node" presStyleLbl="node1" presStyleIdx="6" presStyleCnt="8" custScaleX="209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30027-956A-4935-8B51-F595C2873882}" type="pres">
      <dgm:prSet presAssocID="{CD3CFF87-AAE0-4F62-857B-8D5E55D8463E}" presName="dummy" presStyleCnt="0"/>
      <dgm:spPr/>
    </dgm:pt>
    <dgm:pt modelId="{D5529B60-CE64-458B-B8A3-53AEE989968D}" type="pres">
      <dgm:prSet presAssocID="{D01E9EF4-4509-4829-8286-3686E0907DA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0A663A21-14CA-4006-9002-24F88FDF1A5B}" type="pres">
      <dgm:prSet presAssocID="{E0F83FC8-ADE4-490D-BB96-40CF125BE953}" presName="node" presStyleLbl="node1" presStyleIdx="7" presStyleCnt="8" custScaleX="214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CA5D8-C964-436D-BF54-11ADD2A51BB8}" type="pres">
      <dgm:prSet presAssocID="{E0F83FC8-ADE4-490D-BB96-40CF125BE953}" presName="dummy" presStyleCnt="0"/>
      <dgm:spPr/>
    </dgm:pt>
    <dgm:pt modelId="{F83F2A36-6EFE-4C88-BCB9-ABEAED54DF2A}" type="pres">
      <dgm:prSet presAssocID="{0BFA49E0-F645-4BF3-9F76-54F90BC9C0E0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EC916E27-A7A5-4C55-A790-5A2B2D90FB50}" type="presOf" srcId="{E0F83FC8-ADE4-490D-BB96-40CF125BE953}" destId="{0A663A21-14CA-4006-9002-24F88FDF1A5B}" srcOrd="0" destOrd="0" presId="urn:microsoft.com/office/officeart/2005/8/layout/radial6"/>
    <dgm:cxn modelId="{5B74343C-8E54-448E-A045-2E5B06E58A58}" type="presOf" srcId="{CD3CFF87-AAE0-4F62-857B-8D5E55D8463E}" destId="{ACEF354B-C1A2-42D4-AD49-428C672DACFA}" srcOrd="0" destOrd="0" presId="urn:microsoft.com/office/officeart/2005/8/layout/radial6"/>
    <dgm:cxn modelId="{17A1FE6B-B041-4899-8FB4-5FEF874AA37D}" type="presOf" srcId="{E9D12C5C-64A1-45BD-AA38-A92C7C364CD2}" destId="{9A983A8A-AA48-49E7-ABEF-76D0EEE97462}" srcOrd="0" destOrd="0" presId="urn:microsoft.com/office/officeart/2005/8/layout/radial6"/>
    <dgm:cxn modelId="{4ADEA15A-66FF-4665-8928-CFFA9151CD09}" srcId="{29F06B22-A680-4A73-8F7C-63871D1F1A0B}" destId="{59C059F3-F074-4876-A060-16BA466450A7}" srcOrd="0" destOrd="0" parTransId="{2D6A8852-54E2-48E7-B4B4-72F4022190D8}" sibTransId="{649C8627-B741-40D5-9783-C061404CEC8D}"/>
    <dgm:cxn modelId="{A9346417-2055-4DD3-A613-6E4D8D750FE6}" srcId="{59C059F3-F074-4876-A060-16BA466450A7}" destId="{72472557-F8C5-475A-8985-889BA8DCE002}" srcOrd="2" destOrd="0" parTransId="{1938E3C2-21DD-493A-B70B-F9BF9C9DC968}" sibTransId="{68084BA6-49AC-4674-87F0-0F1E0F19F9B6}"/>
    <dgm:cxn modelId="{5F261EE9-FCBB-412E-9D25-4945471F9460}" srcId="{59C059F3-F074-4876-A060-16BA466450A7}" destId="{CB62A8BE-2DC6-4E66-9D70-29742B820326}" srcOrd="4" destOrd="0" parTransId="{6F3956E5-C60B-4D82-92DD-822871B777C6}" sibTransId="{E38F2CE9-6D29-49E2-9F83-F8AB50FE6FF0}"/>
    <dgm:cxn modelId="{F6315E45-4AC6-41E4-81B4-E21F8B040F28}" type="presOf" srcId="{0BFA49E0-F645-4BF3-9F76-54F90BC9C0E0}" destId="{F83F2A36-6EFE-4C88-BCB9-ABEAED54DF2A}" srcOrd="0" destOrd="0" presId="urn:microsoft.com/office/officeart/2005/8/layout/radial6"/>
    <dgm:cxn modelId="{5C8A08C4-410E-451C-9E0F-06BC3AC81CB0}" type="presOf" srcId="{7112C3D5-74F7-4D22-86C6-9D6008418CEA}" destId="{B367A6E6-32C7-48F0-8254-E8436AD6A9EF}" srcOrd="0" destOrd="0" presId="urn:microsoft.com/office/officeart/2005/8/layout/radial6"/>
    <dgm:cxn modelId="{C0473AFE-DE2B-44EC-A903-2EF1A70CA2A1}" type="presOf" srcId="{29F06B22-A680-4A73-8F7C-63871D1F1A0B}" destId="{50CC74C7-4AD4-4E7F-AC1A-337EB7F3CE12}" srcOrd="0" destOrd="0" presId="urn:microsoft.com/office/officeart/2005/8/layout/radial6"/>
    <dgm:cxn modelId="{8D86C07A-B091-498F-B8A4-D9FA3F1AB48C}" type="presOf" srcId="{D922A94B-62DE-4F92-9902-6A70E86C4CEE}" destId="{4248B4B2-9E65-4392-878E-31CB77F5DDDF}" srcOrd="0" destOrd="0" presId="urn:microsoft.com/office/officeart/2005/8/layout/radial6"/>
    <dgm:cxn modelId="{D93674B9-4C99-4C64-9137-607B40EA1D11}" type="presOf" srcId="{25DE679D-15E4-4C57-A116-B537872065D2}" destId="{97B5D68C-A90E-4D17-AD3E-AADFF72EFB33}" srcOrd="0" destOrd="0" presId="urn:microsoft.com/office/officeart/2005/8/layout/radial6"/>
    <dgm:cxn modelId="{0C04EC7C-F915-442E-A354-10B22171161C}" type="presOf" srcId="{CB62A8BE-2DC6-4E66-9D70-29742B820326}" destId="{A4808190-CE62-4502-A9F6-76F86BC0AFB6}" srcOrd="0" destOrd="0" presId="urn:microsoft.com/office/officeart/2005/8/layout/radial6"/>
    <dgm:cxn modelId="{C974FE23-07E3-4142-9E1B-589B88C47C25}" type="presOf" srcId="{E38F2CE9-6D29-49E2-9F83-F8AB50FE6FF0}" destId="{D393D56F-B5B4-41A6-BD29-59E195AD3290}" srcOrd="0" destOrd="0" presId="urn:microsoft.com/office/officeart/2005/8/layout/radial6"/>
    <dgm:cxn modelId="{FE671674-940C-4206-AA9A-D775E1494DE2}" srcId="{59C059F3-F074-4876-A060-16BA466450A7}" destId="{25DE679D-15E4-4C57-A116-B537872065D2}" srcOrd="0" destOrd="0" parTransId="{D9D994DA-D077-4D2F-81E0-CFA0761DAAE2}" sibTransId="{3D37C6BB-2D41-44B8-85D8-CD54C53BF2F0}"/>
    <dgm:cxn modelId="{1465BFB5-3F52-4CBB-854B-045D39A231A1}" srcId="{59C059F3-F074-4876-A060-16BA466450A7}" destId="{7112C3D5-74F7-4D22-86C6-9D6008418CEA}" srcOrd="5" destOrd="0" parTransId="{1C628520-3D5A-45CE-96C5-B339311AB63E}" sibTransId="{D922A94B-62DE-4F92-9902-6A70E86C4CEE}"/>
    <dgm:cxn modelId="{445BCD2C-3EBC-4CA4-81E2-91BCECED4728}" type="presOf" srcId="{68084BA6-49AC-4674-87F0-0F1E0F19F9B6}" destId="{EB3AE127-1CB7-40E8-9770-9E660E4288C4}" srcOrd="0" destOrd="0" presId="urn:microsoft.com/office/officeart/2005/8/layout/radial6"/>
    <dgm:cxn modelId="{40B0BA4F-023E-4BD9-B1B7-F576133939C2}" srcId="{59C059F3-F074-4876-A060-16BA466450A7}" destId="{6F773A3E-AFD8-4296-ACB4-9B2D2468A8E9}" srcOrd="1" destOrd="0" parTransId="{33A56313-99F4-49D6-81B9-D3031DF1820F}" sibTransId="{EE789D16-DAEC-416B-A461-93257596ED3A}"/>
    <dgm:cxn modelId="{88F0C02D-B1D1-4702-8C28-D3FD99606A15}" type="presOf" srcId="{A8B3802F-E95C-4505-8130-F5285CBD44B3}" destId="{1D542E64-0921-430A-A112-C48C9EC9E0C7}" srcOrd="0" destOrd="0" presId="urn:microsoft.com/office/officeart/2005/8/layout/radial6"/>
    <dgm:cxn modelId="{B7DF6277-41BE-4AAD-B8DA-CA6CCF1D0E61}" type="presOf" srcId="{72472557-F8C5-475A-8985-889BA8DCE002}" destId="{9C746695-2BC5-4213-9E69-7403CE8901C9}" srcOrd="0" destOrd="0" presId="urn:microsoft.com/office/officeart/2005/8/layout/radial6"/>
    <dgm:cxn modelId="{8ACA60A8-B5B1-4DDF-99DA-AF88EB5E5B2C}" type="presOf" srcId="{3D37C6BB-2D41-44B8-85D8-CD54C53BF2F0}" destId="{0C9A1A53-6C71-4B61-8F09-1D650516FFF5}" srcOrd="0" destOrd="0" presId="urn:microsoft.com/office/officeart/2005/8/layout/radial6"/>
    <dgm:cxn modelId="{AF672455-5640-469F-BFB8-9B7215F92D0F}" type="presOf" srcId="{6F773A3E-AFD8-4296-ACB4-9B2D2468A8E9}" destId="{F08E3742-6362-435C-9F5C-C7F33BF9479D}" srcOrd="0" destOrd="0" presId="urn:microsoft.com/office/officeart/2005/8/layout/radial6"/>
    <dgm:cxn modelId="{72CB93EF-8A4C-46AC-BBE1-59A99270D19B}" srcId="{59C059F3-F074-4876-A060-16BA466450A7}" destId="{E0F83FC8-ADE4-490D-BB96-40CF125BE953}" srcOrd="7" destOrd="0" parTransId="{9DC69A91-9FCF-42DC-B27A-BA9C763C8FD4}" sibTransId="{0BFA49E0-F645-4BF3-9F76-54F90BC9C0E0}"/>
    <dgm:cxn modelId="{D5954E30-7EC0-4DE6-98EF-781033C896CB}" srcId="{59C059F3-F074-4876-A060-16BA466450A7}" destId="{CD3CFF87-AAE0-4F62-857B-8D5E55D8463E}" srcOrd="6" destOrd="0" parTransId="{D6596B19-6E86-4C90-B867-4F1A3B27171D}" sibTransId="{D01E9EF4-4509-4829-8286-3686E0907DA6}"/>
    <dgm:cxn modelId="{A0D89DC2-B86B-44A5-A3E5-F2CB46D5B68E}" type="presOf" srcId="{59C059F3-F074-4876-A060-16BA466450A7}" destId="{C445AF95-866C-4832-8741-FCD6C1284664}" srcOrd="0" destOrd="0" presId="urn:microsoft.com/office/officeart/2005/8/layout/radial6"/>
    <dgm:cxn modelId="{4BD5A817-158D-451B-8BE8-6B1CB7A54452}" type="presOf" srcId="{D01E9EF4-4509-4829-8286-3686E0907DA6}" destId="{D5529B60-CE64-458B-B8A3-53AEE989968D}" srcOrd="0" destOrd="0" presId="urn:microsoft.com/office/officeart/2005/8/layout/radial6"/>
    <dgm:cxn modelId="{3E9C837B-4A37-4425-9D45-636531C01835}" srcId="{59C059F3-F074-4876-A060-16BA466450A7}" destId="{E9D12C5C-64A1-45BD-AA38-A92C7C364CD2}" srcOrd="3" destOrd="0" parTransId="{5492AF4F-43FE-4A39-88E1-35340E7176C8}" sibTransId="{A8B3802F-E95C-4505-8130-F5285CBD44B3}"/>
    <dgm:cxn modelId="{7100A115-3222-4F80-A1DF-B0189E815572}" type="presOf" srcId="{EE789D16-DAEC-416B-A461-93257596ED3A}" destId="{15CBA5B0-D001-43C2-A21A-FBCDD8BC0898}" srcOrd="0" destOrd="0" presId="urn:microsoft.com/office/officeart/2005/8/layout/radial6"/>
    <dgm:cxn modelId="{DC2FD1CE-5633-4453-B461-BB3A6A700616}" type="presParOf" srcId="{50CC74C7-4AD4-4E7F-AC1A-337EB7F3CE12}" destId="{C445AF95-866C-4832-8741-FCD6C1284664}" srcOrd="0" destOrd="0" presId="urn:microsoft.com/office/officeart/2005/8/layout/radial6"/>
    <dgm:cxn modelId="{E9EE6ED5-2952-48BE-AD91-7C8E0B4965F7}" type="presParOf" srcId="{50CC74C7-4AD4-4E7F-AC1A-337EB7F3CE12}" destId="{97B5D68C-A90E-4D17-AD3E-AADFF72EFB33}" srcOrd="1" destOrd="0" presId="urn:microsoft.com/office/officeart/2005/8/layout/radial6"/>
    <dgm:cxn modelId="{01EACF59-88C3-4DFB-9DAE-DDDCEF847E5F}" type="presParOf" srcId="{50CC74C7-4AD4-4E7F-AC1A-337EB7F3CE12}" destId="{E0B706EA-58E8-4A62-A579-1289D04ED2DD}" srcOrd="2" destOrd="0" presId="urn:microsoft.com/office/officeart/2005/8/layout/radial6"/>
    <dgm:cxn modelId="{327EAD15-BD2C-4339-9B64-3877BD25E019}" type="presParOf" srcId="{50CC74C7-4AD4-4E7F-AC1A-337EB7F3CE12}" destId="{0C9A1A53-6C71-4B61-8F09-1D650516FFF5}" srcOrd="3" destOrd="0" presId="urn:microsoft.com/office/officeart/2005/8/layout/radial6"/>
    <dgm:cxn modelId="{619CEDAD-C6FE-4FA7-B42A-59E80641DC1E}" type="presParOf" srcId="{50CC74C7-4AD4-4E7F-AC1A-337EB7F3CE12}" destId="{F08E3742-6362-435C-9F5C-C7F33BF9479D}" srcOrd="4" destOrd="0" presId="urn:microsoft.com/office/officeart/2005/8/layout/radial6"/>
    <dgm:cxn modelId="{1321C7A2-728C-4474-8C92-1C77A205FBA2}" type="presParOf" srcId="{50CC74C7-4AD4-4E7F-AC1A-337EB7F3CE12}" destId="{9D8BBD25-8BCC-4F54-BFC7-BDC7214788A8}" srcOrd="5" destOrd="0" presId="urn:microsoft.com/office/officeart/2005/8/layout/radial6"/>
    <dgm:cxn modelId="{24D63E8C-8929-492A-9A93-1E15AE9BFA31}" type="presParOf" srcId="{50CC74C7-4AD4-4E7F-AC1A-337EB7F3CE12}" destId="{15CBA5B0-D001-43C2-A21A-FBCDD8BC0898}" srcOrd="6" destOrd="0" presId="urn:microsoft.com/office/officeart/2005/8/layout/radial6"/>
    <dgm:cxn modelId="{A72AB31A-4B4D-4F42-9B54-35C7EBA4AF57}" type="presParOf" srcId="{50CC74C7-4AD4-4E7F-AC1A-337EB7F3CE12}" destId="{9C746695-2BC5-4213-9E69-7403CE8901C9}" srcOrd="7" destOrd="0" presId="urn:microsoft.com/office/officeart/2005/8/layout/radial6"/>
    <dgm:cxn modelId="{E6CF6345-2174-4F2F-A6AD-C4364392C965}" type="presParOf" srcId="{50CC74C7-4AD4-4E7F-AC1A-337EB7F3CE12}" destId="{5018CE22-43D5-42F9-88E7-E75B95EC7CAC}" srcOrd="8" destOrd="0" presId="urn:microsoft.com/office/officeart/2005/8/layout/radial6"/>
    <dgm:cxn modelId="{620BDB87-D5BC-43A7-8F84-79343294B543}" type="presParOf" srcId="{50CC74C7-4AD4-4E7F-AC1A-337EB7F3CE12}" destId="{EB3AE127-1CB7-40E8-9770-9E660E4288C4}" srcOrd="9" destOrd="0" presId="urn:microsoft.com/office/officeart/2005/8/layout/radial6"/>
    <dgm:cxn modelId="{D6E0DEDF-715C-4C9D-A0A6-448676065647}" type="presParOf" srcId="{50CC74C7-4AD4-4E7F-AC1A-337EB7F3CE12}" destId="{9A983A8A-AA48-49E7-ABEF-76D0EEE97462}" srcOrd="10" destOrd="0" presId="urn:microsoft.com/office/officeart/2005/8/layout/radial6"/>
    <dgm:cxn modelId="{984C402C-E9C6-4F05-946A-03E9E5961FB2}" type="presParOf" srcId="{50CC74C7-4AD4-4E7F-AC1A-337EB7F3CE12}" destId="{8B6EFA11-23BD-4FD2-AE1F-AD248BE90743}" srcOrd="11" destOrd="0" presId="urn:microsoft.com/office/officeart/2005/8/layout/radial6"/>
    <dgm:cxn modelId="{F1B0C5FE-9988-458F-8AA6-A2C483478927}" type="presParOf" srcId="{50CC74C7-4AD4-4E7F-AC1A-337EB7F3CE12}" destId="{1D542E64-0921-430A-A112-C48C9EC9E0C7}" srcOrd="12" destOrd="0" presId="urn:microsoft.com/office/officeart/2005/8/layout/radial6"/>
    <dgm:cxn modelId="{DE9DCCC6-6897-45B5-8F3F-F97BD9ED2404}" type="presParOf" srcId="{50CC74C7-4AD4-4E7F-AC1A-337EB7F3CE12}" destId="{A4808190-CE62-4502-A9F6-76F86BC0AFB6}" srcOrd="13" destOrd="0" presId="urn:microsoft.com/office/officeart/2005/8/layout/radial6"/>
    <dgm:cxn modelId="{7671D90B-15CD-45AD-BB15-920984CF58AA}" type="presParOf" srcId="{50CC74C7-4AD4-4E7F-AC1A-337EB7F3CE12}" destId="{4B4B97BE-6A2B-4ECA-BBB6-E02D5AE1C237}" srcOrd="14" destOrd="0" presId="urn:microsoft.com/office/officeart/2005/8/layout/radial6"/>
    <dgm:cxn modelId="{4CCE88BE-1B5E-4A52-BB7D-1374B48195EA}" type="presParOf" srcId="{50CC74C7-4AD4-4E7F-AC1A-337EB7F3CE12}" destId="{D393D56F-B5B4-41A6-BD29-59E195AD3290}" srcOrd="15" destOrd="0" presId="urn:microsoft.com/office/officeart/2005/8/layout/radial6"/>
    <dgm:cxn modelId="{55967FC8-61D3-4B98-8AB6-7E87EB2A9203}" type="presParOf" srcId="{50CC74C7-4AD4-4E7F-AC1A-337EB7F3CE12}" destId="{B367A6E6-32C7-48F0-8254-E8436AD6A9EF}" srcOrd="16" destOrd="0" presId="urn:microsoft.com/office/officeart/2005/8/layout/radial6"/>
    <dgm:cxn modelId="{3F477387-7AC6-488A-9682-F54C3AFA30D5}" type="presParOf" srcId="{50CC74C7-4AD4-4E7F-AC1A-337EB7F3CE12}" destId="{9FA06844-9222-4527-8E29-1271B9628038}" srcOrd="17" destOrd="0" presId="urn:microsoft.com/office/officeart/2005/8/layout/radial6"/>
    <dgm:cxn modelId="{10B5E27C-73E7-4D9C-BC48-439DCA5B7EEA}" type="presParOf" srcId="{50CC74C7-4AD4-4E7F-AC1A-337EB7F3CE12}" destId="{4248B4B2-9E65-4392-878E-31CB77F5DDDF}" srcOrd="18" destOrd="0" presId="urn:microsoft.com/office/officeart/2005/8/layout/radial6"/>
    <dgm:cxn modelId="{9350E6DA-4782-48E5-B8EF-FCC18F9F7B80}" type="presParOf" srcId="{50CC74C7-4AD4-4E7F-AC1A-337EB7F3CE12}" destId="{ACEF354B-C1A2-42D4-AD49-428C672DACFA}" srcOrd="19" destOrd="0" presId="urn:microsoft.com/office/officeart/2005/8/layout/radial6"/>
    <dgm:cxn modelId="{FD5AFF66-18F4-4F44-A45C-25BE304ACE55}" type="presParOf" srcId="{50CC74C7-4AD4-4E7F-AC1A-337EB7F3CE12}" destId="{3CA30027-956A-4935-8B51-F595C2873882}" srcOrd="20" destOrd="0" presId="urn:microsoft.com/office/officeart/2005/8/layout/radial6"/>
    <dgm:cxn modelId="{4C89B195-BB75-42E7-AAFE-BC6CCF3D78B9}" type="presParOf" srcId="{50CC74C7-4AD4-4E7F-AC1A-337EB7F3CE12}" destId="{D5529B60-CE64-458B-B8A3-53AEE989968D}" srcOrd="21" destOrd="0" presId="urn:microsoft.com/office/officeart/2005/8/layout/radial6"/>
    <dgm:cxn modelId="{D435DF15-9CDD-48B9-98E3-6B306EF55342}" type="presParOf" srcId="{50CC74C7-4AD4-4E7F-AC1A-337EB7F3CE12}" destId="{0A663A21-14CA-4006-9002-24F88FDF1A5B}" srcOrd="22" destOrd="0" presId="urn:microsoft.com/office/officeart/2005/8/layout/radial6"/>
    <dgm:cxn modelId="{8316341C-9AB4-4A28-8366-149A3976AFCA}" type="presParOf" srcId="{50CC74C7-4AD4-4E7F-AC1A-337EB7F3CE12}" destId="{A68CA5D8-C964-436D-BF54-11ADD2A51BB8}" srcOrd="23" destOrd="0" presId="urn:microsoft.com/office/officeart/2005/8/layout/radial6"/>
    <dgm:cxn modelId="{A1D7057B-4869-433D-A0EB-94E5902EE443}" type="presParOf" srcId="{50CC74C7-4AD4-4E7F-AC1A-337EB7F3CE12}" destId="{F83F2A36-6EFE-4C88-BCB9-ABEAED54DF2A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F2A36-6EFE-4C88-BCB9-ABEAED54DF2A}">
      <dsp:nvSpPr>
        <dsp:cNvPr id="0" name=""/>
        <dsp:cNvSpPr/>
      </dsp:nvSpPr>
      <dsp:spPr>
        <a:xfrm>
          <a:off x="1870935" y="539563"/>
          <a:ext cx="4864473" cy="4864473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29B60-CE64-458B-B8A3-53AEE989968D}">
      <dsp:nvSpPr>
        <dsp:cNvPr id="0" name=""/>
        <dsp:cNvSpPr/>
      </dsp:nvSpPr>
      <dsp:spPr>
        <a:xfrm>
          <a:off x="1870935" y="539563"/>
          <a:ext cx="4864473" cy="4864473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8B4B2-9E65-4392-878E-31CB77F5DDDF}">
      <dsp:nvSpPr>
        <dsp:cNvPr id="0" name=""/>
        <dsp:cNvSpPr/>
      </dsp:nvSpPr>
      <dsp:spPr>
        <a:xfrm>
          <a:off x="1867851" y="660956"/>
          <a:ext cx="4864473" cy="4864473"/>
        </a:xfrm>
        <a:prstGeom prst="blockArc">
          <a:avLst>
            <a:gd name="adj1" fmla="val 8244542"/>
            <a:gd name="adj2" fmla="val 10974647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3D56F-B5B4-41A6-BD29-59E195AD3290}">
      <dsp:nvSpPr>
        <dsp:cNvPr id="0" name=""/>
        <dsp:cNvSpPr/>
      </dsp:nvSpPr>
      <dsp:spPr>
        <a:xfrm>
          <a:off x="1751611" y="542983"/>
          <a:ext cx="4864473" cy="4864473"/>
        </a:xfrm>
        <a:prstGeom prst="blockArc">
          <a:avLst>
            <a:gd name="adj1" fmla="val 5274863"/>
            <a:gd name="adj2" fmla="val 8006322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42E64-0921-430A-A112-C48C9EC9E0C7}">
      <dsp:nvSpPr>
        <dsp:cNvPr id="0" name=""/>
        <dsp:cNvSpPr/>
      </dsp:nvSpPr>
      <dsp:spPr>
        <a:xfrm>
          <a:off x="1802682" y="541669"/>
          <a:ext cx="4864473" cy="4864473"/>
        </a:xfrm>
        <a:prstGeom prst="blockArc">
          <a:avLst>
            <a:gd name="adj1" fmla="val 2589054"/>
            <a:gd name="adj2" fmla="val 5348333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AE127-1CB7-40E8-9770-9E660E4288C4}">
      <dsp:nvSpPr>
        <dsp:cNvPr id="0" name=""/>
        <dsp:cNvSpPr/>
      </dsp:nvSpPr>
      <dsp:spPr>
        <a:xfrm>
          <a:off x="1871924" y="470808"/>
          <a:ext cx="4864473" cy="4864473"/>
        </a:xfrm>
        <a:prstGeom prst="blockArc">
          <a:avLst>
            <a:gd name="adj1" fmla="val 98888"/>
            <a:gd name="adj2" fmla="val 2731541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BA5B0-D001-43C2-A21A-FBCDD8BC0898}">
      <dsp:nvSpPr>
        <dsp:cNvPr id="0" name=""/>
        <dsp:cNvSpPr/>
      </dsp:nvSpPr>
      <dsp:spPr>
        <a:xfrm>
          <a:off x="1870935" y="539563"/>
          <a:ext cx="4864473" cy="4864473"/>
        </a:xfrm>
        <a:prstGeom prst="blockArc">
          <a:avLst>
            <a:gd name="adj1" fmla="val 18900000"/>
            <a:gd name="adj2" fmla="val 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A1A53-6C71-4B61-8F09-1D650516FFF5}">
      <dsp:nvSpPr>
        <dsp:cNvPr id="0" name=""/>
        <dsp:cNvSpPr/>
      </dsp:nvSpPr>
      <dsp:spPr>
        <a:xfrm>
          <a:off x="1870935" y="539563"/>
          <a:ext cx="4864473" cy="4864473"/>
        </a:xfrm>
        <a:prstGeom prst="blockArc">
          <a:avLst>
            <a:gd name="adj1" fmla="val 16200000"/>
            <a:gd name="adj2" fmla="val 189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AF95-866C-4832-8741-FCD6C1284664}">
      <dsp:nvSpPr>
        <dsp:cNvPr id="0" name=""/>
        <dsp:cNvSpPr/>
      </dsp:nvSpPr>
      <dsp:spPr>
        <a:xfrm>
          <a:off x="3378861" y="1884407"/>
          <a:ext cx="1655564" cy="16555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78861" y="1884407"/>
        <a:ext cx="1655564" cy="1655564"/>
      </dsp:txXfrm>
    </dsp:sp>
    <dsp:sp modelId="{97B5D68C-A90E-4D17-AD3E-AADFF72EFB33}">
      <dsp:nvSpPr>
        <dsp:cNvPr id="0" name=""/>
        <dsp:cNvSpPr/>
      </dsp:nvSpPr>
      <dsp:spPr>
        <a:xfrm>
          <a:off x="3404478" y="1836"/>
          <a:ext cx="1797387" cy="11588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04478" y="1836"/>
        <a:ext cx="1797387" cy="1158894"/>
      </dsp:txXfrm>
    </dsp:sp>
    <dsp:sp modelId="{F08E3742-6362-435C-9F5C-C7F33BF9479D}">
      <dsp:nvSpPr>
        <dsp:cNvPr id="0" name=""/>
        <dsp:cNvSpPr/>
      </dsp:nvSpPr>
      <dsp:spPr>
        <a:xfrm>
          <a:off x="5079647" y="702002"/>
          <a:ext cx="1827751" cy="11588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079647" y="702002"/>
        <a:ext cx="1827751" cy="1158894"/>
      </dsp:txXfrm>
    </dsp:sp>
    <dsp:sp modelId="{9C746695-2BC5-4213-9E69-7403CE8901C9}">
      <dsp:nvSpPr>
        <dsp:cNvPr id="0" name=""/>
        <dsp:cNvSpPr/>
      </dsp:nvSpPr>
      <dsp:spPr>
        <a:xfrm>
          <a:off x="5856468" y="2392352"/>
          <a:ext cx="1674440" cy="11588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ডিম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856468" y="2392352"/>
        <a:ext cx="1674440" cy="1158894"/>
      </dsp:txXfrm>
    </dsp:sp>
    <dsp:sp modelId="{9A983A8A-AA48-49E7-ABEF-76D0EEE97462}">
      <dsp:nvSpPr>
        <dsp:cNvPr id="0" name=""/>
        <dsp:cNvSpPr/>
      </dsp:nvSpPr>
      <dsp:spPr>
        <a:xfrm>
          <a:off x="5061927" y="4029385"/>
          <a:ext cx="1834009" cy="115889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ভাত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061927" y="4029385"/>
        <a:ext cx="1834009" cy="1158894"/>
      </dsp:txXfrm>
    </dsp:sp>
    <dsp:sp modelId="{A4808190-CE62-4502-A9F6-76F86BC0AFB6}">
      <dsp:nvSpPr>
        <dsp:cNvPr id="0" name=""/>
        <dsp:cNvSpPr/>
      </dsp:nvSpPr>
      <dsp:spPr>
        <a:xfrm>
          <a:off x="3363963" y="4784705"/>
          <a:ext cx="1813763" cy="115889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মুরগির</a:t>
          </a:r>
          <a:r>
            <a:rPr lang="en-US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মাংস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363963" y="4784705"/>
        <a:ext cx="1813763" cy="1158894"/>
      </dsp:txXfrm>
    </dsp:sp>
    <dsp:sp modelId="{B367A6E6-32C7-48F0-8254-E8436AD6A9EF}">
      <dsp:nvSpPr>
        <dsp:cNvPr id="0" name=""/>
        <dsp:cNvSpPr/>
      </dsp:nvSpPr>
      <dsp:spPr>
        <a:xfrm>
          <a:off x="1538154" y="4131550"/>
          <a:ext cx="2004053" cy="115889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ঘি</a:t>
          </a:r>
          <a:endParaRPr lang="en-US" sz="28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1538154" y="4131550"/>
        <a:ext cx="2004053" cy="1158894"/>
      </dsp:txXfrm>
    </dsp:sp>
    <dsp:sp modelId="{ACEF354B-C1A2-42D4-AD49-428C672DACFA}">
      <dsp:nvSpPr>
        <dsp:cNvPr id="0" name=""/>
        <dsp:cNvSpPr/>
      </dsp:nvSpPr>
      <dsp:spPr>
        <a:xfrm>
          <a:off x="698690" y="2392352"/>
          <a:ext cx="2427931" cy="115889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দুধ</a:t>
          </a:r>
          <a:endParaRPr lang="en-US" sz="32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698690" y="2392352"/>
        <a:ext cx="2427931" cy="1158894"/>
      </dsp:txXfrm>
    </dsp:sp>
    <dsp:sp modelId="{0A663A21-14CA-4006-9002-24F88FDF1A5B}">
      <dsp:nvSpPr>
        <dsp:cNvPr id="0" name=""/>
        <dsp:cNvSpPr/>
      </dsp:nvSpPr>
      <dsp:spPr>
        <a:xfrm>
          <a:off x="1371599" y="702002"/>
          <a:ext cx="2482445" cy="1158894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শিমের</a:t>
          </a:r>
          <a:r>
            <a:rPr lang="en-US" sz="32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বিচি</a:t>
          </a:r>
          <a:endParaRPr lang="en-US" sz="32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371599" y="702002"/>
        <a:ext cx="2482445" cy="115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E766-ADD5-40B7-A44A-5AAEA4360153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951A-B99E-4F5E-AF46-1677A2E07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951A-B99E-4F5E-AF46-1677A2E074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6-766856_rose-flower-border-drawing-red-png-image-hi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pexels-cindy-gustafson-658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62000"/>
            <a:ext cx="6934200" cy="5257800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133600"/>
          <a:ext cx="91440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2108886"/>
                <a:gridCol w="1777314"/>
                <a:gridCol w="16002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শাকসবজি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10876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গরুর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মাংস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মুরগি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খাসি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ডিম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শিমের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বিচি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বীজ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চাউল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আটা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আলু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ভুট্টা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পনির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দই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ঘি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মাখন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শাক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পুঁই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শাক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কচু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শাক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গাজর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মিষ্টি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কুমড়া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মুলা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ফুলকপি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বাঁধাকপি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</a:t>
                      </a:r>
                      <a:endParaRPr lang="en-US" sz="280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কাঁঠাল</a:t>
                      </a:r>
                      <a:endParaRPr lang="en-US" sz="280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কমলা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পেয়ারা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বরই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আপেল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তরমুজ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আমড়া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33600" y="0"/>
            <a:ext cx="5410200" cy="1905000"/>
            <a:chOff x="2133600" y="0"/>
            <a:chExt cx="5410200" cy="1905000"/>
          </a:xfrm>
        </p:grpSpPr>
        <p:sp>
          <p:nvSpPr>
            <p:cNvPr id="4" name="Down Arrow Callout 3"/>
            <p:cNvSpPr/>
            <p:nvPr/>
          </p:nvSpPr>
          <p:spPr>
            <a:xfrm>
              <a:off x="2133600" y="0"/>
              <a:ext cx="5410200" cy="1905000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800" y="304800"/>
              <a:ext cx="441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খাবারের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উৎস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/>
          <p:cNvGraphicFramePr/>
          <p:nvPr/>
        </p:nvGraphicFramePr>
        <p:xfrm>
          <a:off x="381000" y="5334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304800"/>
            <a:ext cx="2667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371600" y="381000"/>
            <a:ext cx="7010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9144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৪৬-৪৭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naging-noise-during-group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8305800" cy="36576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1066800"/>
            <a:ext cx="8534400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পরিমাণেো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381000"/>
            <a:ext cx="46482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 cstate="print"/>
          <a:srcRect t="24121" r="58166"/>
          <a:stretch>
            <a:fillRect/>
          </a:stretch>
        </p:blipFill>
        <p:spPr>
          <a:xfrm>
            <a:off x="3124200" y="3733800"/>
            <a:ext cx="4038600" cy="2647950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2057400"/>
            <a:ext cx="8305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4191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352800"/>
            <a:ext cx="3759200" cy="310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19812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স্বাস্হ্যের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362200" y="381000"/>
            <a:ext cx="5257800" cy="1524000"/>
            <a:chOff x="2362200" y="381000"/>
            <a:chExt cx="5257800" cy="1524000"/>
          </a:xfrm>
        </p:grpSpPr>
        <p:sp>
          <p:nvSpPr>
            <p:cNvPr id="3" name="Bevel 2"/>
            <p:cNvSpPr/>
            <p:nvPr/>
          </p:nvSpPr>
          <p:spPr>
            <a:xfrm>
              <a:off x="2362200" y="381000"/>
              <a:ext cx="5257800" cy="1524000"/>
            </a:xfrm>
            <a:prstGeom prst="bevel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9400" y="685800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2438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196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819400" y="304800"/>
            <a:ext cx="4267200" cy="1828800"/>
            <a:chOff x="2819400" y="304800"/>
            <a:chExt cx="4267200" cy="1828800"/>
          </a:xfrm>
        </p:grpSpPr>
        <p:sp>
          <p:nvSpPr>
            <p:cNvPr id="3" name="Down Arrow Callout 2"/>
            <p:cNvSpPr/>
            <p:nvPr/>
          </p:nvSpPr>
          <p:spPr>
            <a:xfrm>
              <a:off x="2819400" y="304800"/>
              <a:ext cx="4267200" cy="1828800"/>
            </a:xfrm>
            <a:prstGeom prst="down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457200"/>
              <a:ext cx="3429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114800"/>
            <a:ext cx="4114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" y="2590800"/>
            <a:ext cx="8458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কমদামি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rose_PNG67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7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457200" y="0"/>
            <a:ext cx="8686800" cy="1905000"/>
            <a:chOff x="457200" y="0"/>
            <a:chExt cx="8686800" cy="1905000"/>
          </a:xfrm>
        </p:grpSpPr>
        <p:sp>
          <p:nvSpPr>
            <p:cNvPr id="3" name="Bevel 2"/>
            <p:cNvSpPr/>
            <p:nvPr/>
          </p:nvSpPr>
          <p:spPr>
            <a:xfrm>
              <a:off x="2743200" y="304800"/>
              <a:ext cx="4267200" cy="1447800"/>
            </a:xfrm>
            <a:prstGeom prst="bevel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685800"/>
              <a:ext cx="3505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6172200" y="1371600"/>
              <a:ext cx="2971800" cy="457200"/>
            </a:xfrm>
            <a:prstGeom prst="mathEqual">
              <a:avLst/>
            </a:prstGeom>
            <a:solidFill>
              <a:srgbClr val="00B0F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Equal 5"/>
            <p:cNvSpPr/>
            <p:nvPr/>
          </p:nvSpPr>
          <p:spPr>
            <a:xfrm>
              <a:off x="457200" y="1447800"/>
              <a:ext cx="2971800" cy="457200"/>
            </a:xfrm>
            <a:prstGeom prst="mathEqual">
              <a:avLst/>
            </a:prstGeom>
            <a:solidFill>
              <a:srgbClr val="00B0F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FocusedSpitefulDavidstiger-size_restricte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0"/>
              <a:ext cx="1600200" cy="1600200"/>
            </a:xfrm>
            <a:prstGeom prst="rect">
              <a:avLst/>
            </a:prstGeom>
          </p:spPr>
        </p:pic>
        <p:pic>
          <p:nvPicPr>
            <p:cNvPr id="8" name="Picture 7" descr="FocusedSpitefulDavidstiger-size_restricte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0"/>
              <a:ext cx="1600200" cy="16002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276600" y="2438400"/>
            <a:ext cx="55626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নবীগঞ্জ</a:t>
            </a:r>
            <a:r>
              <a:rPr lang="en-US" sz="36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হবিগঞ্জ</a:t>
            </a:r>
            <a:r>
              <a:rPr lang="en-US" sz="36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Email;sujitdeb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142@gmail.com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G_20190830_152624.jpg"/>
          <p:cNvPicPr>
            <a:picLocks noChangeAspect="1"/>
          </p:cNvPicPr>
          <p:nvPr/>
        </p:nvPicPr>
        <p:blipFill>
          <a:blip r:embed="rId5" cstate="print"/>
          <a:srcRect l="2593" t="41111" r="29259"/>
          <a:stretch>
            <a:fillRect/>
          </a:stretch>
        </p:blipFill>
        <p:spPr>
          <a:xfrm>
            <a:off x="304800" y="2438400"/>
            <a:ext cx="2618014" cy="2667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381000" y="0"/>
            <a:ext cx="8763000" cy="1981200"/>
            <a:chOff x="762000" y="304800"/>
            <a:chExt cx="8382000" cy="1676400"/>
          </a:xfrm>
        </p:grpSpPr>
        <p:sp>
          <p:nvSpPr>
            <p:cNvPr id="3" name="Frame 2"/>
            <p:cNvSpPr/>
            <p:nvPr/>
          </p:nvSpPr>
          <p:spPr>
            <a:xfrm>
              <a:off x="2667000" y="381000"/>
              <a:ext cx="4572000" cy="1447800"/>
            </a:xfrm>
            <a:prstGeom prst="fram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685800"/>
              <a:ext cx="3352800" cy="8309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6400800" y="1371600"/>
              <a:ext cx="2743200" cy="53340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Equal 5"/>
            <p:cNvSpPr/>
            <p:nvPr/>
          </p:nvSpPr>
          <p:spPr>
            <a:xfrm>
              <a:off x="762000" y="1447800"/>
              <a:ext cx="2743200" cy="53340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0fb790e7e0a73b41-dancing-flower-gif-7-gif-images-downloa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304800"/>
              <a:ext cx="1371600" cy="1143000"/>
            </a:xfrm>
            <a:prstGeom prst="rect">
              <a:avLst/>
            </a:prstGeom>
          </p:spPr>
        </p:pic>
        <p:pic>
          <p:nvPicPr>
            <p:cNvPr id="8" name="Picture 7" descr="0fb790e7e0a73b41-dancing-flower-gif-7-gif-images-downloa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457200"/>
              <a:ext cx="1371600" cy="1143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14400" y="2286000"/>
            <a:ext cx="7848600" cy="36625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বিষয়:প্রাথমিক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অধ্যায়:৭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eautiful-and-Minimalist-Presentation-Backgrounds-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667000" y="0"/>
            <a:ext cx="4419600" cy="1828800"/>
            <a:chOff x="2667000" y="381000"/>
            <a:chExt cx="4419600" cy="14478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2667000" y="381000"/>
              <a:ext cx="4419600" cy="1447800"/>
            </a:xfrm>
            <a:prstGeom prst="flowChartPredefined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685800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2133600"/>
            <a:ext cx="8534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৮.২.২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8458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৮.২.৩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প্রযোজনীয়তা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267201"/>
            <a:ext cx="8839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৮.৪.১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8305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৮.৪.২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স্বল্পমূল্যের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design-frame-drawing-picture-frames-collage-rectangle-yellow-interior-design-square-png-clip-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"/>
            <a:ext cx="9143999" cy="68008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4953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438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505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মাছ,মাংস,ডিম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2209800" y="304800"/>
            <a:ext cx="5410200" cy="1752600"/>
            <a:chOff x="2209800" y="304800"/>
            <a:chExt cx="5410200" cy="1752600"/>
          </a:xfrm>
        </p:grpSpPr>
        <p:sp>
          <p:nvSpPr>
            <p:cNvPr id="3" name="Down Arrow Callout 2"/>
            <p:cNvSpPr/>
            <p:nvPr/>
          </p:nvSpPr>
          <p:spPr>
            <a:xfrm>
              <a:off x="2209800" y="304800"/>
              <a:ext cx="5410200" cy="1752600"/>
            </a:xfrm>
            <a:prstGeom prst="downArrowCallou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457200"/>
              <a:ext cx="480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4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শিরোনাম</a:t>
              </a:r>
              <a:endPara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" y="2362200"/>
            <a:ext cx="8382000" cy="4495800"/>
            <a:chOff x="457200" y="2362200"/>
            <a:chExt cx="8382000" cy="4495800"/>
          </a:xfrm>
        </p:grpSpPr>
        <p:sp>
          <p:nvSpPr>
            <p:cNvPr id="5" name="Left-Right Arrow 4"/>
            <p:cNvSpPr/>
            <p:nvPr/>
          </p:nvSpPr>
          <p:spPr>
            <a:xfrm>
              <a:off x="457200" y="2362200"/>
              <a:ext cx="8382000" cy="44958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505200"/>
              <a:ext cx="5638800" cy="219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সুষম</a:t>
              </a:r>
              <a:r>
                <a:rPr lang="en-US" sz="4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endPara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-৭</a:t>
              </a:r>
              <a:endPara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৪৬-৪৭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447800"/>
            <a:ext cx="8534400" cy="5410200"/>
            <a:chOff x="304800" y="1447800"/>
            <a:chExt cx="8534400" cy="5410200"/>
          </a:xfrm>
        </p:grpSpPr>
        <p:pic>
          <p:nvPicPr>
            <p:cNvPr id="4" name="Picture 3" descr="14067-boro-696x43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524000"/>
              <a:ext cx="3733800" cy="2895600"/>
            </a:xfrm>
            <a:prstGeom prst="rect">
              <a:avLst/>
            </a:prstGeom>
            <a:ln w="127000" cap="sq">
              <a:solidFill>
                <a:schemeClr val="accent5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" name="Picture 4" descr="145709597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447800"/>
              <a:ext cx="4191000" cy="2971800"/>
            </a:xfrm>
            <a:prstGeom prst="rect">
              <a:avLst/>
            </a:prstGeom>
          </p:spPr>
        </p:pic>
        <p:pic>
          <p:nvPicPr>
            <p:cNvPr id="6" name="Picture 5" descr="images (5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4648200"/>
              <a:ext cx="8534400" cy="22098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খেয়েছ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স্বাস্হ্যের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29025"/>
            <a:ext cx="8458200" cy="32289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স্বাস্হ্যের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3352798"/>
          <a:ext cx="9144000" cy="351503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24200"/>
                <a:gridCol w="6019800"/>
              </a:tblGrid>
              <a:tr h="5161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নির্দিষ্ট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খাদ্যের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61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61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1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432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শাকস্বজি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1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3962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572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চাউল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029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638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গাজর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6248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437</Words>
  <Application>Microsoft Office PowerPoint</Application>
  <PresentationFormat>On-screen Show (4:3)</PresentationFormat>
  <Paragraphs>110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Sujit deb</cp:lastModifiedBy>
  <cp:revision>130</cp:revision>
  <dcterms:created xsi:type="dcterms:W3CDTF">2006-08-16T00:00:00Z</dcterms:created>
  <dcterms:modified xsi:type="dcterms:W3CDTF">2020-09-20T02:52:24Z</dcterms:modified>
</cp:coreProperties>
</file>