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>
        <p:scale>
          <a:sx n="93" d="100"/>
          <a:sy n="93" d="100"/>
        </p:scale>
        <p:origin x="-72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626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1051" y="781051"/>
            <a:ext cx="5143502" cy="3581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-1"/>
            <a:ext cx="32766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" y="400050"/>
            <a:ext cx="7315200" cy="4610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যা যা করব--- </a:t>
            </a:r>
            <a:endParaRPr lang="bn-IN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১।ইমান আনব , সালাত আদায় করব 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২।আব্বা-আম্মা ,শিক্ষক ও বড়দের সম্মান করব।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ছোটদের স্নেহ করব ও সত্য কথা বলব। 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স্বভাব চরিত্র সুন্দর করব , শান্তি পাব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00539" y="590550"/>
            <a:ext cx="5943600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" y="43898"/>
            <a:ext cx="8763000" cy="5055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কিছু প্রশ্নঃ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আখলাক কাকে বলে?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প্রতিবেশীর সাথে ভালো ব্যবহার করা কোন ধরনের চরিত্র?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মহানবি (স) সুন্দর চরিত্র সম্পর্কে কী বলেছেন ?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সত্যিকার মুমিন কারা?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চরিত্রের ভালো দিকগুলি কী কী 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খারাপ চরিত্রের দিকগুলি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285750"/>
            <a:ext cx="7467600" cy="48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প্রশ্নোত্তর গুলি থেকে সঠিক উত্তর বের করঃ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সুন্দর স্বভাব ও ভালো চরিত্রকে আরবিতে কী বলে?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১। মুনাজাত             ২। আখলাক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৩। ইবাদত              ৪। সালাত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উত্তরঃ আখলাক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সচ্চরিত্র কোনটি?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১। পরনিন্দা করা       ২। লোভ করা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৩। মিথ্যা বলা          ৪। সত্য বলা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উত্তরঃ সত্য বলা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" y="171450"/>
            <a:ext cx="8763000" cy="48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শূন্যস্থানে সঠিক শব্দ বসিয়ে বাক্য পূরণ করঃ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আমাদের মহানবি (স) ছিলেন----------চরিত্রের অধিকারী।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মন্দ স্বভাব ও খারাপ চরিত্রকে-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----------চরিত্র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 হয়।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চরিত্র ভাল হলে ------------- সুন্দর হয়।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আমরা ----------- আদায় করব।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চরিত্র -----------হলে কেউ তাকে ভালোবাসে না।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4409" y="1383587"/>
            <a:ext cx="990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4409" y="2467938"/>
            <a:ext cx="990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অসৎ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028950"/>
            <a:ext cx="1143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3562350"/>
            <a:ext cx="1143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115442"/>
            <a:ext cx="939229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অসৎ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7609" y="133350"/>
            <a:ext cx="7696200" cy="434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9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বাড়ির কাজ</a:t>
            </a:r>
          </a:p>
          <a:p>
            <a:r>
              <a:rPr lang="bn-IN" sz="4000" b="1" dirty="0" smtClean="0">
                <a:solidFill>
                  <a:srgbClr val="000000"/>
                </a:solidFill>
                <a:latin typeface="NikoshBAN"/>
                <a:cs typeface="NikoshBAN"/>
              </a:rPr>
              <a:t>১। </a:t>
            </a:r>
            <a:r>
              <a:rPr lang="bn-IN" sz="4000" b="1" dirty="0">
                <a:solidFill>
                  <a:srgbClr val="000000"/>
                </a:solidFill>
                <a:latin typeface="NikoshBAN"/>
                <a:cs typeface="NikoshBAN"/>
              </a:rPr>
              <a:t>আখলাক ভালো হলে দুনিয়াতে কী পাব?</a:t>
            </a:r>
            <a:endParaRPr lang="en-US" sz="2000" b="1" dirty="0"/>
          </a:p>
          <a:p>
            <a:r>
              <a:rPr lang="bn-IN" sz="4000" b="1" dirty="0" smtClean="0">
                <a:solidFill>
                  <a:srgbClr val="000000"/>
                </a:solidFill>
                <a:latin typeface="NikoshBAN"/>
                <a:cs typeface="NikoshBAN"/>
              </a:rPr>
              <a:t>২। </a:t>
            </a:r>
            <a:r>
              <a:rPr lang="bn-IN" sz="4000" b="1" dirty="0">
                <a:solidFill>
                  <a:srgbClr val="000000"/>
                </a:solidFill>
                <a:latin typeface="NikoshBAN"/>
                <a:cs typeface="NikoshBAN"/>
              </a:rPr>
              <a:t>চরিত্র ভালো হলে আখিরাতে কী পাওয়া যায়?</a:t>
            </a:r>
            <a:endParaRPr lang="en-US" sz="2000" b="1" dirty="0"/>
          </a:p>
          <a:p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44"/>
            <a:ext cx="9144000" cy="51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64" y="133350"/>
            <a:ext cx="6397336" cy="2952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সেলিনা আখতার খান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আবাসিক সরকারি প্রাথমিক বিদ্যালয়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সদর।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23675"/>
            <a:ext cx="4002157" cy="30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209550"/>
            <a:ext cx="5715000" cy="297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তৃতীয় অধ্যায়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আখলাক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58787"/>
            <a:ext cx="3584713" cy="3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133350"/>
            <a:ext cx="8839200" cy="5010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সচ্চরিত্র ও অসৎ চরিত্র কাকে বলে তা বলতে পারবে।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সচ্চরিত্রের উপকারিতা বলতে পারবে।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সচ্চরিত্রের ও অসৎ চরিত্রের কিছু উদাহরণ দিতে পারবে।   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সচ্চরিত্রের আলোকে নিজেদের গড়ে তুলবে এবং নৈতিক ও চারিত্রিক গুণাবলির অধিকারী হবে। 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9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458028"/>
            <a:ext cx="48768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আখলাক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7" y="1384254"/>
            <a:ext cx="4999383" cy="37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5800" y="666750"/>
            <a:ext cx="6781800" cy="320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আল্লাহ তায়ালা বলেন ,</a:t>
            </a:r>
          </a:p>
          <a:p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 নিশ্চয়ই তোমাদের জন্য আল্লাহর রাসুলের মধ্যে রয়েছে উত্তম আদর্শ।”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666750"/>
            <a:ext cx="5943600" cy="274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(স) বলেন ,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 সত্যিকার মুমিন তারাই , যাদের চরিত্র সুন্দর।”</a:t>
            </a:r>
          </a:p>
        </p:txBody>
      </p:sp>
    </p:spTree>
    <p:extLst>
      <p:ext uri="{BB962C8B-B14F-4D97-AF65-F5344CB8AC3E}">
        <p14:creationId xmlns:p14="http://schemas.microsoft.com/office/powerpoint/2010/main" val="21036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6636"/>
              </p:ext>
            </p:extLst>
          </p:nvPr>
        </p:nvGraphicFramePr>
        <p:xfrm>
          <a:off x="133350" y="285750"/>
          <a:ext cx="8877300" cy="4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99"/>
                <a:gridCol w="4267200"/>
                <a:gridCol w="560397"/>
                <a:gridCol w="3478204"/>
              </a:tblGrid>
              <a:tr h="6857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সচ্চরিত্রের তালিকা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অসচ্চরিত্রের তালিকা</a:t>
                      </a:r>
                      <a:endParaRPr lang="en-US" dirty="0"/>
                    </a:p>
                  </a:txBody>
                  <a:tcPr/>
                </a:tc>
              </a:tr>
              <a:tr h="706583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আব্বা- আম্মার সাথে ভালো ব্যবহার করা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আব্বা-আম্মার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সাথে খারাপ ব্যবহার করা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শিক্ষককে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সম্মান করা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লোভ 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বড়দের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সম্মান করা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অপচয় করা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ছোটদের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স্নেহ করা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পরনিন্দা 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সত্য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কথা বলা ও ওয়াদা পূরন করা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৫।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অহংকার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করা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সালাত আদায় করা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৬।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সালাত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আদায় না করা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666750"/>
            <a:ext cx="5943600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বই সংযোগ </a:t>
            </a:r>
          </a:p>
          <a:p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23928"/>
            <a:ext cx="5292508" cy="29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448</Words>
  <Application>Microsoft Office PowerPoint</Application>
  <PresentationFormat>On-screen Show (16:9)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</dc:creator>
  <cp:lastModifiedBy>ismail - [2010]</cp:lastModifiedBy>
  <cp:revision>29</cp:revision>
  <dcterms:created xsi:type="dcterms:W3CDTF">2006-08-16T00:00:00Z</dcterms:created>
  <dcterms:modified xsi:type="dcterms:W3CDTF">2020-09-16T15:01:21Z</dcterms:modified>
</cp:coreProperties>
</file>