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81" r:id="rId2"/>
    <p:sldId id="287" r:id="rId3"/>
    <p:sldId id="258" r:id="rId4"/>
    <p:sldId id="259" r:id="rId5"/>
    <p:sldId id="282" r:id="rId6"/>
    <p:sldId id="260" r:id="rId7"/>
    <p:sldId id="280" r:id="rId8"/>
    <p:sldId id="261" r:id="rId9"/>
    <p:sldId id="263" r:id="rId10"/>
    <p:sldId id="288" r:id="rId11"/>
    <p:sldId id="289" r:id="rId12"/>
    <p:sldId id="271" r:id="rId13"/>
    <p:sldId id="273" r:id="rId14"/>
    <p:sldId id="283" r:id="rId15"/>
    <p:sldId id="276" r:id="rId16"/>
    <p:sldId id="285" r:id="rId17"/>
    <p:sldId id="284" r:id="rId18"/>
    <p:sldId id="265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405B-8410-4668-945D-2DEFD14B9A8B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AF8A-92E0-4133-B09B-23F5F2938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CAF8A-92E0-4133-B09B-23F5F2938A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CAF8A-92E0-4133-B09B-23F5F2938A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3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7772400" cy="160020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স্বাগতম </a:t>
            </a:r>
          </a:p>
        </p:txBody>
      </p:sp>
      <p:pic>
        <p:nvPicPr>
          <p:cNvPr id="6" name="Picture 5" descr="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133600"/>
            <a:ext cx="7772400" cy="4191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89560"/>
            <a:ext cx="73914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524000"/>
            <a:ext cx="2438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2819400"/>
            <a:ext cx="2438400" cy="1447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4343400"/>
            <a:ext cx="24384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লোকজনের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aro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47800"/>
            <a:ext cx="2514599" cy="1295400"/>
          </a:xfrm>
          <a:prstGeom prst="rect">
            <a:avLst/>
          </a:prstGeom>
        </p:spPr>
      </p:pic>
      <p:pic>
        <p:nvPicPr>
          <p:cNvPr id="8" name="Picture 7" descr="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2819400"/>
            <a:ext cx="2514600" cy="1390650"/>
          </a:xfrm>
          <a:prstGeom prst="rect">
            <a:avLst/>
          </a:prstGeom>
        </p:spPr>
      </p:pic>
      <p:pic>
        <p:nvPicPr>
          <p:cNvPr id="9" name="Picture 8" descr="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267201"/>
            <a:ext cx="2533650" cy="16763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524000"/>
            <a:ext cx="2438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743200"/>
            <a:ext cx="2438400" cy="1447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বেলাভূমি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84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594072" y="447626"/>
            <a:ext cx="6202167" cy="1048176"/>
          </a:xfrm>
          <a:prstGeom prst="ribbon2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(সময়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 মিনিট)</a:t>
            </a:r>
            <a:r>
              <a:rPr lang="en-US" sz="1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1" y="1600200"/>
            <a:ext cx="5141618" cy="3030175"/>
          </a:xfrm>
          <a:prstGeom prst="snip2DiagRect">
            <a:avLst>
              <a:gd name="adj1" fmla="val 4283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52600" y="486787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?</a:t>
            </a:r>
          </a:p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14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82296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791201"/>
            <a:ext cx="8382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পেশাও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6" name="Picture 5" descr="Trepur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05000"/>
            <a:ext cx="2590800" cy="3505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 descr="SAota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05000"/>
            <a:ext cx="2819399" cy="3505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 descr="pj - Copy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28800"/>
            <a:ext cx="2667000" cy="3581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533400"/>
            <a:ext cx="6934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7" name="Picture 6" descr="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934200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1073727" y="5574544"/>
            <a:ext cx="79248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ঈদ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781800" cy="4419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1143000" y="6019800"/>
            <a:ext cx="7010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দূর্গা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পূজাসহ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6781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7724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019800"/>
            <a:ext cx="7772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 descr="চাকমা-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772400" cy="4343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O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781800" cy="4732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8991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বৌদ্ধদের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বৌদ্ধদের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76200"/>
            <a:ext cx="7924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4267200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 descr="j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352800" cy="419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8077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15001"/>
            <a:ext cx="7924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খ্রিস্টানদের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ইস্টার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সানডে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২৫শে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কাজ-২)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429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তেরো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পার্বণ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 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উৎসবগুলো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মূলায়ন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খ্রিস্টানদের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?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25625"/>
            <a:ext cx="8255005" cy="1884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n-BD" sz="4000" b="1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রহিমদী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4285" y="2911138"/>
            <a:ext cx="5372820" cy="36957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৫ম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দেশে এই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                            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A756F1-EBB4-4A15-B19D-4A9E15FC4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5" y="2911137"/>
            <a:ext cx="2686050" cy="3023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4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45025"/>
            <a:ext cx="7886700" cy="17557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09" y="1930741"/>
            <a:ext cx="5974362" cy="260559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Content Placeholder 4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64820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pPr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মানুষ   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0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57400"/>
            <a:ext cx="2476500" cy="4114800"/>
          </a:xfrm>
          <a:prstGeom prst="bevel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609600"/>
            <a:ext cx="8515350" cy="853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-----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আচার-অনুষ্ঠান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      </a:t>
            </a: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800" dirty="0"/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" y="144959"/>
            <a:ext cx="81534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617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8458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দিগন্ত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্।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9" name="Picture 8" descr="3548_1600x1200-wallpaper-cb1267712038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18823"/>
            <a:ext cx="25908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18823"/>
            <a:ext cx="2514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018823"/>
            <a:ext cx="25527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2000" y="4447823"/>
            <a:ext cx="8382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4524023"/>
            <a:ext cx="19812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4447823"/>
            <a:ext cx="914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8077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106180"/>
            <a:ext cx="7620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5" name="Picture 4" descr="DSCN2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3505200" cy="3429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pj - Copy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3810000" cy="3429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990600" y="5105400"/>
            <a:ext cx="3124200" cy="954107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বেচা-কেনা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105400"/>
            <a:ext cx="3886200" cy="954107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57200"/>
            <a:ext cx="762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8077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   </a:t>
            </a:r>
          </a:p>
        </p:txBody>
      </p:sp>
      <p:pic>
        <p:nvPicPr>
          <p:cNvPr id="4" name="Picture 3" descr="Saota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620000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14300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458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মানুষ,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7" name="Picture 6" descr="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35814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liu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38862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5334000"/>
            <a:ext cx="838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334000"/>
            <a:ext cx="838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মানুষ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00" y="927235"/>
            <a:ext cx="2601727" cy="27238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Oval Callout 5"/>
          <p:cNvSpPr/>
          <p:nvPr/>
        </p:nvSpPr>
        <p:spPr>
          <a:xfrm>
            <a:off x="5355666" y="465490"/>
            <a:ext cx="3178734" cy="1388979"/>
          </a:xfrm>
          <a:prstGeom prst="wedgeEllipseCallout">
            <a:avLst>
              <a:gd name="adj1" fmla="val -125518"/>
              <a:gd name="adj2" fmla="val 31746"/>
            </a:avLst>
          </a:prstGeom>
          <a:solidFill>
            <a:srgbClr val="92D050"/>
          </a:solidFill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75" y="3206840"/>
            <a:ext cx="2958187" cy="27882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Oval Callout 7"/>
          <p:cNvSpPr/>
          <p:nvPr/>
        </p:nvSpPr>
        <p:spPr>
          <a:xfrm>
            <a:off x="1828800" y="4209447"/>
            <a:ext cx="3047999" cy="1274999"/>
          </a:xfrm>
          <a:prstGeom prst="wedgeEllipseCallout">
            <a:avLst>
              <a:gd name="adj1" fmla="val 99759"/>
              <a:gd name="adj2" fmla="val -36044"/>
            </a:avLst>
          </a:prstGeom>
          <a:solidFill>
            <a:schemeClr val="accent6">
              <a:lumMod val="60000"/>
              <a:lumOff val="40000"/>
            </a:schemeClr>
          </a:solidFill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eme5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5" id="{B6DF9DFC-142C-4923-A760-7BD6CE85A824}" vid="{A617B2FB-DA3D-42B0-844C-2F99767D04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2481</TotalTime>
  <Words>435</Words>
  <Application>Microsoft Office PowerPoint</Application>
  <PresentationFormat>On-screen Show (4:3)</PresentationFormat>
  <Paragraphs>78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Theme5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       এই দেশ এই মানুষ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(জোড়ায় কাজ-২)</vt:lpstr>
      <vt:lpstr>              মূলায়ন</vt:lpstr>
      <vt:lpstr>              বাড়ির কাজ</vt:lpstr>
      <vt:lpstr>          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  </dc:title>
  <dc:creator>AS</dc:creator>
  <cp:lastModifiedBy>Gazi Computer</cp:lastModifiedBy>
  <cp:revision>438</cp:revision>
  <dcterms:created xsi:type="dcterms:W3CDTF">2006-08-16T00:00:00Z</dcterms:created>
  <dcterms:modified xsi:type="dcterms:W3CDTF">2020-09-20T06:18:30Z</dcterms:modified>
</cp:coreProperties>
</file>