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68" r:id="rId16"/>
    <p:sldId id="274" r:id="rId17"/>
    <p:sldId id="269" r:id="rId18"/>
    <p:sldId id="272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159"/>
    <a:srgbClr val="F5FF84"/>
    <a:srgbClr val="FE7AA9"/>
    <a:srgbClr val="FFD78C"/>
    <a:srgbClr val="A94716"/>
    <a:srgbClr val="CDD6DD"/>
    <a:srgbClr val="A8CD96"/>
    <a:srgbClr val="CCCCCC"/>
    <a:srgbClr val="F6A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47BE-ABB8-4C4C-8666-4966F649B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0864A-B5EA-4BDC-B0EB-D79F7A546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220A1-2239-4D3E-9133-FE16037F4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6D11-88A5-4638-BC29-0D0281B3871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24636-7104-4B68-A257-D1792E96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A61AF-4DA9-4822-BA14-971BBE0C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8AD7-17C0-4386-AC45-504AE69C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CF2C-4D61-4EA0-ADA4-3DB803C5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6A3EB-2CF7-4136-B238-6BF7EBAE8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D404C-44C1-4211-9ADB-9C89316C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6D11-88A5-4638-BC29-0D0281B3871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A33EE-6607-460E-A767-8E59E999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84614-1DF2-4634-9706-4847661B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8AD7-17C0-4386-AC45-504AE69C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91155-E442-4BFC-8220-5B85487C7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EF393-DA3E-4B86-93E9-50BBE7310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CC942-C806-4DFC-93ED-170BCAFF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6D11-88A5-4638-BC29-0D0281B3871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6E2D3-226C-4764-9DEF-435CC114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A1705-9C11-4845-A693-3331829B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8AD7-17C0-4386-AC45-504AE69C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E789-20CE-4FD2-92B5-06B1E357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DF4BD-71D1-4B5F-9247-B657BA061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A3BC-2524-490A-928E-6F02A4C8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6D11-88A5-4638-BC29-0D0281B3871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B64D5-FEA0-4277-93AB-606848C7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9D974-A41E-4B7B-AE9B-4B093D76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8AD7-17C0-4386-AC45-504AE69C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9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DC57-D98C-4438-BC42-A50FA762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C668B-E841-469D-92C8-02D3883A4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23692-4084-429A-9215-08FD6801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6D11-88A5-4638-BC29-0D0281B3871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14F7B-0CED-47B9-AE95-80CF9BB9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302F4-9BE7-48D2-853D-ACC36ADB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8AD7-17C0-4386-AC45-504AE69C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2108C-5B75-4EC3-9B45-04C9C80E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26265-2E07-4246-A7E6-3F86BDD1E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89D22-9077-40AB-99E9-F1BC48BD0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8A382-8226-469C-AA91-614AC6F1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6D11-88A5-4638-BC29-0D0281B3871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C4B7F-92C7-4E03-9DDC-3906AA21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97CFD-40B7-4B5F-A0B8-186758A2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8AD7-17C0-4386-AC45-504AE69C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5318-CA0C-40C9-AF2D-EC74838C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C267E-0287-4376-9483-C63F8D6E0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EBE71-083B-4AE7-A0D8-8466E6E4F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18772-2D61-42E9-A5AE-DC02425B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380ED-68A2-4185-8BC3-D0217CF73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9CE76-BC98-4756-9B5B-60D3580C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6D11-88A5-4638-BC29-0D0281B3871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788AC-3D1C-4838-81DB-7159A62F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A345B-6B7F-4DC4-8B53-DC4D49B0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8AD7-17C0-4386-AC45-504AE69C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4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649E-80C0-498F-929C-3621D81B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6E68F-CAD2-4EF4-88FF-236BAFFE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6D11-88A5-4638-BC29-0D0281B3871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C9DD6-BC03-4D89-8766-4CFE0831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70AD3-B058-48A0-9825-40938F39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8AD7-17C0-4386-AC45-504AE69C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5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C4346-00CB-413D-B768-FF049931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6D11-88A5-4638-BC29-0D0281B3871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2AAAE-B2D1-47C8-A2CE-393EC370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804D8-6F4C-41FF-A59F-B2BA8965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8AD7-17C0-4386-AC45-504AE69C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3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0B51-54F4-4D5A-B514-D6DFFA21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AEB9A-67B5-452D-93B3-B8B258BE9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1F72F-2EC1-4CCA-B081-E38C0173E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7B870-55EB-4644-BA68-8F70D3B5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6D11-88A5-4638-BC29-0D0281B3871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1E3EB-8C6A-4282-9F05-09201710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459D3-C915-4F4B-85F9-040E32D3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8AD7-17C0-4386-AC45-504AE69C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0B24-2CDC-42F3-BDCD-266ABAC36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B51AB6-5C3A-4F5C-8F7D-3F4A54C6F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7D426-C53E-4EF4-9299-E0A21EFED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D617F-1F73-4D72-9FFE-6D9976A6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6D11-88A5-4638-BC29-0D0281B3871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CDE7B-238A-46D3-8805-EE1F130F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6370F-0550-48C3-9848-A95146A0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8AD7-17C0-4386-AC45-504AE69C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5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3F995-D643-47F0-85A8-BAFF73C0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28E9D-78A0-44C8-929B-5BE516ECD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6DA8D-AD86-48BB-8EE5-0E0F71D22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86D11-88A5-4638-BC29-0D0281B3871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B2788-C946-494A-B45A-61971910A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407A4-03E7-4BFC-BAA9-41152494B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8AD7-17C0-4386-AC45-504AE69C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3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1F4BC7-4B62-4313-9A02-C5713673B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5194"/>
          <a:stretch/>
        </p:blipFill>
        <p:spPr>
          <a:xfrm>
            <a:off x="2033953" y="0"/>
            <a:ext cx="812409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A2CB94-F085-4267-8C15-0CC50094C6C5}"/>
              </a:ext>
            </a:extLst>
          </p:cNvPr>
          <p:cNvSpPr txBox="1"/>
          <p:nvPr/>
        </p:nvSpPr>
        <p:spPr>
          <a:xfrm>
            <a:off x="4154555" y="2623930"/>
            <a:ext cx="36443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A94716"/>
                </a:solidFill>
                <a:latin typeface="SutonnySushreeMJ" pitchFamily="2" charset="0"/>
                <a:cs typeface="SutonnySushreeMJ" pitchFamily="2" charset="0"/>
              </a:rPr>
              <a:t>¯^</a:t>
            </a:r>
            <a:r>
              <a:rPr lang="en-US" sz="11500" b="1" dirty="0" err="1">
                <a:solidFill>
                  <a:srgbClr val="A94716"/>
                </a:solidFill>
                <a:latin typeface="SutonnySushreeMJ" pitchFamily="2" charset="0"/>
                <a:cs typeface="SutonnySushreeMJ" pitchFamily="2" charset="0"/>
              </a:rPr>
              <a:t>vMZg</a:t>
            </a:r>
            <a:endParaRPr lang="en-US" sz="11500" b="1" dirty="0">
              <a:solidFill>
                <a:srgbClr val="A94716"/>
              </a:solidFill>
              <a:latin typeface="SutonnySushreeMJ" pitchFamily="2" charset="0"/>
              <a:cs typeface="Sutonn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6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2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754B5B-9A70-4E85-B183-A63CDF897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6" y="1173937"/>
            <a:ext cx="4953000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0FF75-87E5-47E0-A2C9-B5247F7DF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42" y="1173937"/>
            <a:ext cx="4923852" cy="3276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C367E-4A84-485C-8995-DCB18E5CBC4F}"/>
              </a:ext>
            </a:extLst>
          </p:cNvPr>
          <p:cNvSpPr txBox="1"/>
          <p:nvPr/>
        </p:nvSpPr>
        <p:spPr>
          <a:xfrm>
            <a:off x="1555488" y="4809365"/>
            <a:ext cx="3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আমরা</a:t>
            </a:r>
            <a:r>
              <a:rPr lang="en-US" sz="2400" b="1" dirty="0"/>
              <a:t> </a:t>
            </a:r>
            <a:r>
              <a:rPr lang="en-US" sz="2400" b="1" dirty="0" err="1"/>
              <a:t>যদি</a:t>
            </a:r>
            <a:r>
              <a:rPr lang="en-US" sz="2400" b="1" dirty="0"/>
              <a:t> </a:t>
            </a:r>
            <a:r>
              <a:rPr lang="en-US" sz="2400" b="1" dirty="0" err="1"/>
              <a:t>না</a:t>
            </a:r>
            <a:r>
              <a:rPr lang="en-US" sz="2400" b="1" dirty="0"/>
              <a:t> </a:t>
            </a:r>
            <a:r>
              <a:rPr lang="en-US" sz="2400" b="1" dirty="0" err="1"/>
              <a:t>জাগি</a:t>
            </a:r>
            <a:r>
              <a:rPr lang="en-US" sz="2400" b="1" dirty="0"/>
              <a:t> </a:t>
            </a:r>
            <a:r>
              <a:rPr lang="en-US" sz="2400" b="1" dirty="0" err="1"/>
              <a:t>মা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01A85-BE84-4594-B5C2-25FE5A01F656}"/>
              </a:ext>
            </a:extLst>
          </p:cNvPr>
          <p:cNvSpPr txBox="1"/>
          <p:nvPr/>
        </p:nvSpPr>
        <p:spPr>
          <a:xfrm>
            <a:off x="7250139" y="4809365"/>
            <a:ext cx="3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কেমনে</a:t>
            </a:r>
            <a:r>
              <a:rPr lang="en-US" sz="2400" b="1" dirty="0"/>
              <a:t> </a:t>
            </a:r>
            <a:r>
              <a:rPr lang="en-US" sz="2400" b="1" dirty="0" err="1"/>
              <a:t>সকাল</a:t>
            </a:r>
            <a:r>
              <a:rPr lang="en-US" sz="2400" b="1" dirty="0"/>
              <a:t> </a:t>
            </a:r>
            <a:r>
              <a:rPr lang="en-US" sz="2400" b="1" dirty="0" err="1"/>
              <a:t>হবে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769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CCF9F-25D8-4C5D-B7C3-CE276CC8F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04" y="1465194"/>
            <a:ext cx="4580837" cy="303862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AD0129D-ED78-4586-99E2-25486AC22A21}"/>
              </a:ext>
            </a:extLst>
          </p:cNvPr>
          <p:cNvGrpSpPr/>
          <p:nvPr/>
        </p:nvGrpSpPr>
        <p:grpSpPr>
          <a:xfrm>
            <a:off x="694005" y="1465194"/>
            <a:ext cx="5401995" cy="3038622"/>
            <a:chOff x="694005" y="1465194"/>
            <a:chExt cx="5401995" cy="30386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726FD6-0133-4D3E-83EA-1B0D15E4D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05" y="1465194"/>
              <a:ext cx="5401995" cy="303862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5B7691-7F30-4F67-867A-D6E546D34561}"/>
                </a:ext>
              </a:extLst>
            </p:cNvPr>
            <p:cNvSpPr/>
            <p:nvPr/>
          </p:nvSpPr>
          <p:spPr>
            <a:xfrm>
              <a:off x="2278966" y="1730326"/>
              <a:ext cx="2433711" cy="450166"/>
            </a:xfrm>
            <a:prstGeom prst="rect">
              <a:avLst/>
            </a:prstGeom>
            <a:solidFill>
              <a:srgbClr val="CDD6DD"/>
            </a:solidFill>
            <a:ln>
              <a:solidFill>
                <a:srgbClr val="CDD6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7EC50C-CC05-4774-A2AF-9086DDDA1A32}"/>
              </a:ext>
            </a:extLst>
          </p:cNvPr>
          <p:cNvSpPr txBox="1"/>
          <p:nvPr/>
        </p:nvSpPr>
        <p:spPr>
          <a:xfrm>
            <a:off x="1477108" y="4909625"/>
            <a:ext cx="433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তোমার</a:t>
            </a:r>
            <a:r>
              <a:rPr lang="en-US" sz="2400" b="1" dirty="0"/>
              <a:t> </a:t>
            </a:r>
            <a:r>
              <a:rPr lang="en-US" sz="2400" b="1" dirty="0" err="1"/>
              <a:t>ছেলে</a:t>
            </a:r>
            <a:r>
              <a:rPr lang="en-US" sz="2400" b="1" dirty="0"/>
              <a:t> </a:t>
            </a:r>
            <a:r>
              <a:rPr lang="en-US" sz="2400" b="1" dirty="0" err="1"/>
              <a:t>উঠলে</a:t>
            </a:r>
            <a:r>
              <a:rPr lang="en-US" sz="2400" b="1" dirty="0"/>
              <a:t> </a:t>
            </a:r>
            <a:r>
              <a:rPr lang="en-US" sz="2400" b="1" dirty="0" err="1"/>
              <a:t>গো</a:t>
            </a:r>
            <a:r>
              <a:rPr lang="en-US" sz="2400" b="1" dirty="0"/>
              <a:t> </a:t>
            </a:r>
            <a:r>
              <a:rPr lang="en-US" sz="2400" b="1" dirty="0" err="1"/>
              <a:t>মা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4B04A-55B3-4C48-8878-91C983C3546F}"/>
              </a:ext>
            </a:extLst>
          </p:cNvPr>
          <p:cNvSpPr txBox="1"/>
          <p:nvPr/>
        </p:nvSpPr>
        <p:spPr>
          <a:xfrm>
            <a:off x="7286597" y="4909625"/>
            <a:ext cx="433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রাত</a:t>
            </a:r>
            <a:r>
              <a:rPr lang="en-US" sz="2400" b="1" dirty="0"/>
              <a:t> </a:t>
            </a:r>
            <a:r>
              <a:rPr lang="en-US" sz="2400" b="1" dirty="0" err="1"/>
              <a:t>পোহাবে</a:t>
            </a:r>
            <a:r>
              <a:rPr lang="en-US" sz="2400" b="1" dirty="0"/>
              <a:t> </a:t>
            </a:r>
            <a:r>
              <a:rPr lang="en-US" sz="2400" b="1" dirty="0" err="1"/>
              <a:t>তবে</a:t>
            </a:r>
            <a:r>
              <a:rPr lang="en-US" sz="24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8746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94FBED-3F7C-4716-BA6E-FDD55B31D89B}"/>
              </a:ext>
            </a:extLst>
          </p:cNvPr>
          <p:cNvSpPr txBox="1"/>
          <p:nvPr/>
        </p:nvSpPr>
        <p:spPr>
          <a:xfrm>
            <a:off x="0" y="2705724"/>
            <a:ext cx="590843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3B10D-F4DF-4E53-A88A-8C8B98EDA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90" y="207498"/>
            <a:ext cx="5317959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8D05D9-A97B-44FD-A35D-5B0F0464138D}"/>
              </a:ext>
            </a:extLst>
          </p:cNvPr>
          <p:cNvSpPr txBox="1"/>
          <p:nvPr/>
        </p:nvSpPr>
        <p:spPr>
          <a:xfrm>
            <a:off x="3282461" y="1286793"/>
            <a:ext cx="5627077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FBE82-4FF8-497E-975D-70A9DF2A8627}"/>
              </a:ext>
            </a:extLst>
          </p:cNvPr>
          <p:cNvSpPr txBox="1"/>
          <p:nvPr/>
        </p:nvSpPr>
        <p:spPr>
          <a:xfrm>
            <a:off x="1907748" y="2308485"/>
            <a:ext cx="837650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শিক্ষার্থীদের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সরব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নিরব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95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39384-45FA-4DEF-BEC9-D7ED68CA3BAF}"/>
              </a:ext>
            </a:extLst>
          </p:cNvPr>
          <p:cNvSpPr txBox="1"/>
          <p:nvPr/>
        </p:nvSpPr>
        <p:spPr>
          <a:xfrm>
            <a:off x="2192215" y="422031"/>
            <a:ext cx="7807570" cy="769441"/>
          </a:xfrm>
          <a:prstGeom prst="rect">
            <a:avLst/>
          </a:prstGeom>
          <a:solidFill>
            <a:srgbClr val="FFD78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 অর্থ জেনে নেই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52FF2-E00D-4741-B87E-70BBE3B33D47}"/>
              </a:ext>
            </a:extLst>
          </p:cNvPr>
          <p:cNvSpPr txBox="1"/>
          <p:nvPr/>
        </p:nvSpPr>
        <p:spPr>
          <a:xfrm>
            <a:off x="745588" y="2166033"/>
            <a:ext cx="246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আলসে</a:t>
            </a:r>
            <a:endParaRPr lang="en-US" sz="36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87927AC-82E0-4D7F-8F74-47F14530F763}"/>
              </a:ext>
            </a:extLst>
          </p:cNvPr>
          <p:cNvSpPr/>
          <p:nvPr/>
        </p:nvSpPr>
        <p:spPr>
          <a:xfrm>
            <a:off x="2750233" y="2109370"/>
            <a:ext cx="1420837" cy="759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62826-EA40-485E-97E0-8CF94A17FCD2}"/>
              </a:ext>
            </a:extLst>
          </p:cNvPr>
          <p:cNvSpPr txBox="1"/>
          <p:nvPr/>
        </p:nvSpPr>
        <p:spPr>
          <a:xfrm>
            <a:off x="4569655" y="2165642"/>
            <a:ext cx="329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অলস</a:t>
            </a:r>
            <a:r>
              <a:rPr lang="en-US" sz="3600" dirty="0"/>
              <a:t>,  </a:t>
            </a:r>
            <a:r>
              <a:rPr lang="en-US" sz="3600" dirty="0" err="1"/>
              <a:t>কুঁড়ে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7668A-E71C-403D-9328-81F6BFA668E0}"/>
              </a:ext>
            </a:extLst>
          </p:cNvPr>
          <p:cNvSpPr txBox="1"/>
          <p:nvPr/>
        </p:nvSpPr>
        <p:spPr>
          <a:xfrm>
            <a:off x="745588" y="4597010"/>
            <a:ext cx="246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পোহাবে</a:t>
            </a:r>
            <a:endParaRPr lang="en-US" sz="36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929AB69-E35F-4E00-89FC-AF17A05E6FD1}"/>
              </a:ext>
            </a:extLst>
          </p:cNvPr>
          <p:cNvSpPr/>
          <p:nvPr/>
        </p:nvSpPr>
        <p:spPr>
          <a:xfrm>
            <a:off x="2750233" y="4540347"/>
            <a:ext cx="1420837" cy="759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035F4-36E5-4D77-98C0-D55631D92224}"/>
              </a:ext>
            </a:extLst>
          </p:cNvPr>
          <p:cNvSpPr txBox="1"/>
          <p:nvPr/>
        </p:nvSpPr>
        <p:spPr>
          <a:xfrm>
            <a:off x="4569655" y="4596619"/>
            <a:ext cx="329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রাত</a:t>
            </a:r>
            <a:r>
              <a:rPr lang="en-US" sz="3600" dirty="0"/>
              <a:t> </a:t>
            </a:r>
            <a:r>
              <a:rPr lang="en-US" sz="3600" dirty="0" err="1"/>
              <a:t>পার</a:t>
            </a:r>
            <a:r>
              <a:rPr lang="en-US" sz="3600" dirty="0"/>
              <a:t> </a:t>
            </a:r>
            <a:r>
              <a:rPr lang="en-US" sz="3600" dirty="0" err="1"/>
              <a:t>হবে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7719BF-CFCC-4A9A-A067-689FDDA26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55" y="1558779"/>
            <a:ext cx="4011286" cy="24218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B85280-F4C9-46BF-ABC7-5C9D9D746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675" y="4054628"/>
            <a:ext cx="40957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B5B5B2-1697-46F5-8D4D-A22604515AA0}"/>
              </a:ext>
            </a:extLst>
          </p:cNvPr>
          <p:cNvSpPr txBox="1"/>
          <p:nvPr/>
        </p:nvSpPr>
        <p:spPr>
          <a:xfrm>
            <a:off x="3831101" y="529380"/>
            <a:ext cx="452979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প্রশ্ন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উত্তর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পর্ব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BBBE8-0162-44AF-82F1-742D1292EAC2}"/>
              </a:ext>
            </a:extLst>
          </p:cNvPr>
          <p:cNvSpPr txBox="1"/>
          <p:nvPr/>
        </p:nvSpPr>
        <p:spPr>
          <a:xfrm>
            <a:off x="1294228" y="1979190"/>
            <a:ext cx="4801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/>
              <a:t>সকালে</a:t>
            </a:r>
            <a:r>
              <a:rPr lang="en-US" sz="3200" dirty="0"/>
              <a:t> </a:t>
            </a:r>
            <a:r>
              <a:rPr lang="en-US" sz="3200" dirty="0" err="1"/>
              <a:t>ঘুমিয়ে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r>
              <a:rPr lang="en-US" sz="3200" dirty="0"/>
              <a:t> </a:t>
            </a:r>
            <a:r>
              <a:rPr lang="en-US" sz="3200" dirty="0" err="1"/>
              <a:t>কারা</a:t>
            </a:r>
            <a:r>
              <a:rPr lang="en-US" sz="32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52909-858C-47D7-A40B-E8155C2A31D8}"/>
              </a:ext>
            </a:extLst>
          </p:cNvPr>
          <p:cNvSpPr txBox="1"/>
          <p:nvPr/>
        </p:nvSpPr>
        <p:spPr>
          <a:xfrm>
            <a:off x="1294228" y="3244334"/>
            <a:ext cx="566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/>
              <a:t>তুমি</a:t>
            </a:r>
            <a:r>
              <a:rPr lang="en-US" sz="3200" dirty="0"/>
              <a:t> </a:t>
            </a:r>
            <a:r>
              <a:rPr lang="en-US" sz="3200" dirty="0" err="1"/>
              <a:t>কখন</a:t>
            </a:r>
            <a:r>
              <a:rPr lang="en-US" sz="3200" dirty="0"/>
              <a:t> </a:t>
            </a:r>
            <a:r>
              <a:rPr lang="en-US" sz="3200" dirty="0" err="1"/>
              <a:t>ঘুম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 </a:t>
            </a:r>
            <a:r>
              <a:rPr lang="en-US" sz="3200" dirty="0" err="1"/>
              <a:t>জাগো</a:t>
            </a:r>
            <a:r>
              <a:rPr lang="en-US" sz="32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80BCC-DD91-4CC7-9BDE-2B36C30345F1}"/>
              </a:ext>
            </a:extLst>
          </p:cNvPr>
          <p:cNvSpPr txBox="1"/>
          <p:nvPr/>
        </p:nvSpPr>
        <p:spPr>
          <a:xfrm>
            <a:off x="1294227" y="4601811"/>
            <a:ext cx="5286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en-US" sz="3200" dirty="0"/>
              <a:t> </a:t>
            </a:r>
            <a:r>
              <a:rPr lang="en-US" sz="3200" dirty="0" err="1"/>
              <a:t>জাগলে</a:t>
            </a:r>
            <a:r>
              <a:rPr lang="en-US" sz="3200" dirty="0"/>
              <a:t> </a:t>
            </a:r>
            <a:r>
              <a:rPr lang="en-US" sz="3200" dirty="0" err="1"/>
              <a:t>সকাল</a:t>
            </a:r>
            <a:r>
              <a:rPr lang="en-US" sz="3200" dirty="0"/>
              <a:t> </a:t>
            </a:r>
            <a:r>
              <a:rPr lang="en-US" sz="3200" dirty="0" err="1"/>
              <a:t>হবে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FDE44-CF0F-4D68-A8A0-84A1963DC19F}"/>
              </a:ext>
            </a:extLst>
          </p:cNvPr>
          <p:cNvSpPr txBox="1"/>
          <p:nvPr/>
        </p:nvSpPr>
        <p:spPr>
          <a:xfrm>
            <a:off x="7620077" y="2009659"/>
            <a:ext cx="4801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/>
              <a:t>আলসে</a:t>
            </a:r>
            <a:r>
              <a:rPr lang="en-US" sz="3200" dirty="0"/>
              <a:t> </a:t>
            </a:r>
            <a:r>
              <a:rPr lang="en-US" sz="3200" dirty="0" err="1"/>
              <a:t>মেয়েরা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6597B-2389-4878-BF24-B597D1A50EC9}"/>
              </a:ext>
            </a:extLst>
          </p:cNvPr>
          <p:cNvSpPr txBox="1"/>
          <p:nvPr/>
        </p:nvSpPr>
        <p:spPr>
          <a:xfrm>
            <a:off x="7620077" y="3187822"/>
            <a:ext cx="566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/>
              <a:t>সকালে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71B26-A80F-4806-8899-A2ACF74A3425}"/>
              </a:ext>
            </a:extLst>
          </p:cNvPr>
          <p:cNvSpPr txBox="1"/>
          <p:nvPr/>
        </p:nvSpPr>
        <p:spPr>
          <a:xfrm>
            <a:off x="7620077" y="4601811"/>
            <a:ext cx="566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/>
              <a:t>না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41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AC2C4F-E182-4565-A832-E75A90E8F33F}"/>
              </a:ext>
            </a:extLst>
          </p:cNvPr>
          <p:cNvSpPr txBox="1"/>
          <p:nvPr/>
        </p:nvSpPr>
        <p:spPr>
          <a:xfrm>
            <a:off x="4192172" y="970671"/>
            <a:ext cx="4121834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দলীয়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644D8-9D29-4D1D-B66A-2BF65580BF7D}"/>
              </a:ext>
            </a:extLst>
          </p:cNvPr>
          <p:cNvSpPr txBox="1"/>
          <p:nvPr/>
        </p:nvSpPr>
        <p:spPr>
          <a:xfrm>
            <a:off x="1723869" y="2690619"/>
            <a:ext cx="99384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একজন শিক্ষার্থী কবিতার ১ম লাইনটি পড়বে, পরের জন ২য় লাইন, এরপরের জন ৩য় লাইন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এভাবে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চলবে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...</a:t>
            </a:r>
            <a:endParaRPr lang="as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rinda" panose="01010600010101010101" pitchFamily="2" charset="0"/>
              <a:cs typeface="Vrinda" panose="01010600010101010101" pitchFamily="2" charset="0"/>
            </a:endParaRPr>
          </a:p>
          <a:p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- এভাবে তারা আয়ত্ত করবে।</a:t>
            </a:r>
          </a:p>
          <a:p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- এভাবে কয়েকবার তাদেরকে কবিতার অংশটি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পড়বে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rinda" panose="01010600010101010101" pitchFamily="2" charset="0"/>
              <a:cs typeface="Vrinda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2CD4F5-6E48-4D60-8ECF-DD44295DC861}"/>
              </a:ext>
            </a:extLst>
          </p:cNvPr>
          <p:cNvSpPr txBox="1"/>
          <p:nvPr/>
        </p:nvSpPr>
        <p:spPr>
          <a:xfrm>
            <a:off x="3637613" y="614597"/>
            <a:ext cx="4916774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জোড়ায়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6CA91-D424-4FEF-A9AE-1C49806EDEFF}"/>
              </a:ext>
            </a:extLst>
          </p:cNvPr>
          <p:cNvSpPr txBox="1"/>
          <p:nvPr/>
        </p:nvSpPr>
        <p:spPr>
          <a:xfrm>
            <a:off x="2128373" y="2597911"/>
            <a:ext cx="8694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শিক্ষার্থীদের</a:t>
            </a:r>
            <a:r>
              <a:rPr lang="en-US" sz="3200" dirty="0"/>
              <a:t> </a:t>
            </a:r>
            <a:r>
              <a:rPr lang="en-US" sz="3200" dirty="0" err="1"/>
              <a:t>জোড়ায়</a:t>
            </a:r>
            <a:r>
              <a:rPr lang="en-US" sz="3200" dirty="0"/>
              <a:t> </a:t>
            </a:r>
            <a:r>
              <a:rPr lang="en-US" sz="3200" dirty="0" err="1"/>
              <a:t>পড়বে</a:t>
            </a:r>
            <a:r>
              <a:rPr lang="en-US" sz="3200" dirty="0"/>
              <a:t> ও </a:t>
            </a:r>
            <a:r>
              <a:rPr lang="en-US" sz="3200" dirty="0" err="1"/>
              <a:t>দেখে</a:t>
            </a:r>
            <a:r>
              <a:rPr lang="en-US" sz="3200" dirty="0"/>
              <a:t> </a:t>
            </a:r>
            <a:r>
              <a:rPr lang="en-US" sz="3200" dirty="0" err="1"/>
              <a:t>দেখে</a:t>
            </a:r>
            <a:r>
              <a:rPr lang="en-US" sz="3200" dirty="0"/>
              <a:t> </a:t>
            </a:r>
            <a:r>
              <a:rPr lang="en-US" sz="3200" dirty="0" err="1"/>
              <a:t>লিখবে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একে</a:t>
            </a:r>
            <a:r>
              <a:rPr lang="en-US" sz="3200" dirty="0"/>
              <a:t> </a:t>
            </a:r>
            <a:r>
              <a:rPr lang="en-US" sz="3200" dirty="0" err="1"/>
              <a:t>অপরের</a:t>
            </a:r>
            <a:r>
              <a:rPr lang="en-US" sz="3200" dirty="0"/>
              <a:t> </a:t>
            </a:r>
            <a:r>
              <a:rPr lang="en-US" sz="3200" dirty="0" err="1"/>
              <a:t>খাতা</a:t>
            </a:r>
            <a:r>
              <a:rPr lang="en-US" sz="3200" dirty="0"/>
              <a:t> </a:t>
            </a:r>
            <a:r>
              <a:rPr lang="en-US" sz="3200" dirty="0" err="1"/>
              <a:t>মূল্যায়ন</a:t>
            </a:r>
            <a:r>
              <a:rPr lang="en-US" sz="3200" dirty="0"/>
              <a:t> </a:t>
            </a:r>
            <a:r>
              <a:rPr lang="en-US" sz="3200" dirty="0" err="1"/>
              <a:t>করবে</a:t>
            </a:r>
            <a:r>
              <a:rPr lang="en-US" sz="32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7403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2207BA-22DE-480B-B04C-9EEAE99D1CA7}"/>
              </a:ext>
            </a:extLst>
          </p:cNvPr>
          <p:cNvSpPr txBox="1"/>
          <p:nvPr/>
        </p:nvSpPr>
        <p:spPr>
          <a:xfrm>
            <a:off x="4135785" y="529075"/>
            <a:ext cx="473896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</a:t>
            </a:r>
            <a:r>
              <a:rPr lang="bn-IN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BBDA1-DFEC-4B63-9A81-845B7F8CBAFD}"/>
              </a:ext>
            </a:extLst>
          </p:cNvPr>
          <p:cNvSpPr txBox="1"/>
          <p:nvPr/>
        </p:nvSpPr>
        <p:spPr>
          <a:xfrm>
            <a:off x="1950758" y="2874987"/>
            <a:ext cx="829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/>
              <a:t>কবিতাটির</a:t>
            </a:r>
            <a:r>
              <a:rPr lang="en-US" sz="3600" dirty="0"/>
              <a:t> </a:t>
            </a:r>
            <a:r>
              <a:rPr lang="en-US" sz="3600" dirty="0" err="1"/>
              <a:t>শেষের</a:t>
            </a:r>
            <a:r>
              <a:rPr lang="en-US" sz="3600" dirty="0"/>
              <a:t> ৮ </a:t>
            </a:r>
            <a:r>
              <a:rPr lang="en-US" sz="3600" dirty="0" err="1"/>
              <a:t>লাইন</a:t>
            </a:r>
            <a:r>
              <a:rPr lang="en-US" sz="3600" dirty="0"/>
              <a:t> </a:t>
            </a:r>
            <a:r>
              <a:rPr lang="en-US" sz="3600" dirty="0" err="1"/>
              <a:t>আবৃত্তি</a:t>
            </a:r>
            <a:r>
              <a:rPr lang="en-US" sz="3600" dirty="0"/>
              <a:t> </a:t>
            </a:r>
            <a:r>
              <a:rPr lang="en-US" sz="3600" dirty="0" err="1"/>
              <a:t>কর</a:t>
            </a:r>
            <a:r>
              <a:rPr lang="en-US" sz="3600" dirty="0"/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8153D-C374-460D-9997-A055C4CFCF02}"/>
              </a:ext>
            </a:extLst>
          </p:cNvPr>
          <p:cNvSpPr txBox="1"/>
          <p:nvPr/>
        </p:nvSpPr>
        <p:spPr>
          <a:xfrm>
            <a:off x="1950758" y="4020570"/>
            <a:ext cx="929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/>
              <a:t>কবিতাটির</a:t>
            </a:r>
            <a:r>
              <a:rPr lang="en-US" sz="3600" dirty="0"/>
              <a:t> </a:t>
            </a:r>
            <a:r>
              <a:rPr lang="en-US" sz="3600" dirty="0" err="1"/>
              <a:t>শেষের</a:t>
            </a:r>
            <a:r>
              <a:rPr lang="en-US" sz="3600" dirty="0"/>
              <a:t> ৮ </a:t>
            </a:r>
            <a:r>
              <a:rPr lang="en-US" sz="3600" dirty="0" err="1"/>
              <a:t>লাইন</a:t>
            </a:r>
            <a:r>
              <a:rPr lang="en-US" sz="3600" dirty="0"/>
              <a:t> </a:t>
            </a:r>
            <a:r>
              <a:rPr lang="en-US" sz="3600" dirty="0" err="1"/>
              <a:t>পড়ে</a:t>
            </a:r>
            <a:r>
              <a:rPr lang="en-US" sz="3600" dirty="0"/>
              <a:t> </a:t>
            </a:r>
            <a:r>
              <a:rPr lang="en-US" sz="3600" dirty="0" err="1"/>
              <a:t>শোনাও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9203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769CCE-5ECE-4738-9688-D6D524A244FD}"/>
              </a:ext>
            </a:extLst>
          </p:cNvPr>
          <p:cNvSpPr txBox="1"/>
          <p:nvPr/>
        </p:nvSpPr>
        <p:spPr>
          <a:xfrm>
            <a:off x="3205089" y="534573"/>
            <a:ext cx="5781822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Vrinda" panose="01010600010101010101" pitchFamily="2" charset="0"/>
                <a:cs typeface="Vrinda" panose="01010600010101010101" pitchFamily="2" charset="0"/>
              </a:rPr>
              <a:t>শিক্ষক</a:t>
            </a:r>
            <a:r>
              <a:rPr lang="en-US" sz="4800" b="1" dirty="0"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4800" b="1" dirty="0" err="1">
                <a:latin typeface="Vrinda" panose="01010600010101010101" pitchFamily="2" charset="0"/>
                <a:cs typeface="Vrinda" panose="01010600010101010101" pitchFamily="2" charset="0"/>
              </a:rPr>
              <a:t>পরিচিতি</a:t>
            </a:r>
            <a:endParaRPr lang="en-US" sz="4800" b="1" dirty="0">
              <a:latin typeface="Vrinda" panose="01010600010101010101" pitchFamily="2" charset="0"/>
              <a:cs typeface="Vrinda" panose="01010600010101010101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7A3F1D-9E73-4934-AFEC-718137F1A3F5}"/>
              </a:ext>
            </a:extLst>
          </p:cNvPr>
          <p:cNvSpPr txBox="1"/>
          <p:nvPr/>
        </p:nvSpPr>
        <p:spPr>
          <a:xfrm>
            <a:off x="914400" y="2489981"/>
            <a:ext cx="84544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নামঃ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মাসুদ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রানা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পদবিঃ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সহকারী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শিক্ষক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বিদ্যালয়ঃহরিরামপুর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সরকারি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প্রাথমিক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বিদ্যালয়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মেহেরপুর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644AC-542F-44A0-967E-C5717C225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283" y="1128205"/>
            <a:ext cx="3291900" cy="53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91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1B26C0-F5AF-4E87-BEC4-6A1FA45D64FC}"/>
              </a:ext>
            </a:extLst>
          </p:cNvPr>
          <p:cNvSpPr txBox="1"/>
          <p:nvPr/>
        </p:nvSpPr>
        <p:spPr>
          <a:xfrm>
            <a:off x="3746695" y="991196"/>
            <a:ext cx="469860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2A9A00-C0C1-4711-A1B7-17E9CC2BA83D}"/>
              </a:ext>
            </a:extLst>
          </p:cNvPr>
          <p:cNvSpPr txBox="1"/>
          <p:nvPr/>
        </p:nvSpPr>
        <p:spPr>
          <a:xfrm>
            <a:off x="1561514" y="3136612"/>
            <a:ext cx="1011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”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”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586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49A97-D9ED-40FB-86DC-E5D0C062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30" y="164892"/>
            <a:ext cx="5276538" cy="6904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501DF-B575-4918-AE89-5CC3D03C4CE1}"/>
              </a:ext>
            </a:extLst>
          </p:cNvPr>
          <p:cNvSpPr txBox="1"/>
          <p:nvPr/>
        </p:nvSpPr>
        <p:spPr>
          <a:xfrm>
            <a:off x="4327159" y="2959081"/>
            <a:ext cx="510165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 err="1">
                <a:solidFill>
                  <a:srgbClr val="F90159"/>
                </a:solidFill>
                <a:latin typeface="ChandrabatiMJ" pitchFamily="2" charset="0"/>
                <a:cs typeface="ChandrabatiMJ" pitchFamily="2" charset="0"/>
              </a:rPr>
              <a:t>ab¨ev</a:t>
            </a:r>
            <a:r>
              <a:rPr lang="en-US" sz="12500" dirty="0">
                <a:solidFill>
                  <a:srgbClr val="F90159"/>
                </a:solidFill>
                <a:latin typeface="ChandrabatiMJ" pitchFamily="2" charset="0"/>
                <a:cs typeface="Chandrabati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91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9CB03F-BFA5-401D-848D-F7243AD1B38A}"/>
              </a:ext>
            </a:extLst>
          </p:cNvPr>
          <p:cNvSpPr txBox="1"/>
          <p:nvPr/>
        </p:nvSpPr>
        <p:spPr>
          <a:xfrm>
            <a:off x="3064413" y="307237"/>
            <a:ext cx="3756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11A48-08B0-4590-82C9-A8609AB7666D}"/>
              </a:ext>
            </a:extLst>
          </p:cNvPr>
          <p:cNvSpPr txBox="1"/>
          <p:nvPr/>
        </p:nvSpPr>
        <p:spPr>
          <a:xfrm>
            <a:off x="618978" y="2355128"/>
            <a:ext cx="6501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বিষয়ঃ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	 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বাংলা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শ্রেণিঃ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	 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দ্বিতীয়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পাঠঃ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 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আমি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হব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পাঠ্যাংশঃ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বলব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আমি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.....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রাত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		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পোহাবে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তবে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DDEE2-6868-4E89-A91C-9D6E95E95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93" y="1015123"/>
            <a:ext cx="3982557" cy="517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17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B05D856-63FE-424F-820A-FAB44B0C8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3484"/>
              </p:ext>
            </p:extLst>
          </p:nvPr>
        </p:nvGraphicFramePr>
        <p:xfrm>
          <a:off x="4569861" y="2793730"/>
          <a:ext cx="2559809" cy="12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903960" imgH="440280" progId="Package">
                  <p:embed/>
                </p:oleObj>
              </mc:Choice>
              <mc:Fallback>
                <p:oleObj name="Packager Shell Object" showAsIcon="1" r:id="rId3" imgW="903960" imgH="440280" progId="Package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861" y="2793730"/>
                        <a:ext cx="2559809" cy="1246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3CF443-88D7-45F8-A065-5CB48B7627A3}"/>
              </a:ext>
            </a:extLst>
          </p:cNvPr>
          <p:cNvSpPr txBox="1"/>
          <p:nvPr/>
        </p:nvSpPr>
        <p:spPr>
          <a:xfrm>
            <a:off x="2134007" y="968021"/>
            <a:ext cx="746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5604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5E82E-6EBC-4342-9FEA-2A1A3EF7A952}"/>
              </a:ext>
            </a:extLst>
          </p:cNvPr>
          <p:cNvSpPr txBox="1"/>
          <p:nvPr/>
        </p:nvSpPr>
        <p:spPr>
          <a:xfrm>
            <a:off x="3194588" y="667910"/>
            <a:ext cx="6336578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ভিডিও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সম্পর্কে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কিছু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প্রশ্ন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ACFF4A-BD9A-4273-9D3A-56CD839A8DD0}"/>
              </a:ext>
            </a:extLst>
          </p:cNvPr>
          <p:cNvSpPr txBox="1"/>
          <p:nvPr/>
        </p:nvSpPr>
        <p:spPr>
          <a:xfrm>
            <a:off x="1139480" y="2278102"/>
            <a:ext cx="5908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তোমরা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 </a:t>
            </a:r>
            <a:r>
              <a:rPr lang="en-US" sz="2800" dirty="0" err="1"/>
              <a:t>বলতে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 </a:t>
            </a:r>
            <a:r>
              <a:rPr lang="en-US" sz="2800" dirty="0" err="1"/>
              <a:t>কাকে</a:t>
            </a:r>
            <a:r>
              <a:rPr lang="en-US" sz="2800" dirty="0"/>
              <a:t> </a:t>
            </a:r>
            <a:r>
              <a:rPr lang="en-US" sz="2800" dirty="0" err="1"/>
              <a:t>আলসে</a:t>
            </a:r>
            <a:r>
              <a:rPr lang="en-US" sz="2800" dirty="0"/>
              <a:t> </a:t>
            </a:r>
            <a:r>
              <a:rPr lang="en-US" sz="2800" dirty="0" err="1"/>
              <a:t>মেয়ে</a:t>
            </a:r>
            <a:r>
              <a:rPr lang="en-US" sz="2800" dirty="0"/>
              <a:t> </a:t>
            </a:r>
            <a:r>
              <a:rPr lang="en-US" sz="2800" dirty="0" err="1"/>
              <a:t>বলে</a:t>
            </a:r>
            <a:r>
              <a:rPr lang="en-US" sz="28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900AD-300D-4570-A3E6-BAC2EED363A5}"/>
              </a:ext>
            </a:extLst>
          </p:cNvPr>
          <p:cNvSpPr txBox="1"/>
          <p:nvPr/>
        </p:nvSpPr>
        <p:spPr>
          <a:xfrm>
            <a:off x="8266095" y="2278102"/>
            <a:ext cx="2879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সকালে</a:t>
            </a:r>
            <a:r>
              <a:rPr lang="en-US" sz="3200" dirty="0"/>
              <a:t> </a:t>
            </a:r>
            <a:r>
              <a:rPr lang="en-US" sz="3200" dirty="0" err="1"/>
              <a:t>ঘুমিয়ে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41424-A1D5-4997-ACBB-1EF4D55A40B2}"/>
              </a:ext>
            </a:extLst>
          </p:cNvPr>
          <p:cNvSpPr txBox="1"/>
          <p:nvPr/>
        </p:nvSpPr>
        <p:spPr>
          <a:xfrm>
            <a:off x="1139480" y="3973203"/>
            <a:ext cx="5908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কারা</a:t>
            </a:r>
            <a:r>
              <a:rPr lang="en-US" sz="2800" dirty="0"/>
              <a:t> </a:t>
            </a:r>
            <a:r>
              <a:rPr lang="en-US" sz="2800" dirty="0" err="1"/>
              <a:t>জাগলে</a:t>
            </a:r>
            <a:r>
              <a:rPr lang="en-US" sz="2800" dirty="0"/>
              <a:t> </a:t>
            </a:r>
            <a:r>
              <a:rPr lang="en-US" sz="2800" dirty="0" err="1"/>
              <a:t>সকাল</a:t>
            </a:r>
            <a:r>
              <a:rPr lang="en-US" sz="2800" dirty="0"/>
              <a:t> </a:t>
            </a:r>
            <a:r>
              <a:rPr lang="en-US" sz="2800" dirty="0" err="1"/>
              <a:t>হবে</a:t>
            </a:r>
            <a:r>
              <a:rPr lang="en-US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5999F-6A25-41B0-9479-3505D42A06E4}"/>
              </a:ext>
            </a:extLst>
          </p:cNvPr>
          <p:cNvSpPr txBox="1"/>
          <p:nvPr/>
        </p:nvSpPr>
        <p:spPr>
          <a:xfrm>
            <a:off x="8266095" y="3973203"/>
            <a:ext cx="5908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/>
              <a:t>আমরা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6FDEAE-C0B5-474B-8291-47EC169133F3}"/>
              </a:ext>
            </a:extLst>
          </p:cNvPr>
          <p:cNvSpPr txBox="1"/>
          <p:nvPr/>
        </p:nvSpPr>
        <p:spPr>
          <a:xfrm>
            <a:off x="2719753" y="365760"/>
            <a:ext cx="6450751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পাঠ 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65CE0-3E13-4759-81B8-4809F9614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3" y="1529862"/>
            <a:ext cx="6752491" cy="37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0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D3304-2F66-4096-BCD3-B2B9A250F8F2}"/>
              </a:ext>
            </a:extLst>
          </p:cNvPr>
          <p:cNvSpPr txBox="1"/>
          <p:nvPr/>
        </p:nvSpPr>
        <p:spPr>
          <a:xfrm>
            <a:off x="4006947" y="234945"/>
            <a:ext cx="41781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1FC7C-02A5-496E-A1A3-B1A26C3E0107}"/>
              </a:ext>
            </a:extLst>
          </p:cNvPr>
          <p:cNvSpPr txBox="1"/>
          <p:nvPr/>
        </p:nvSpPr>
        <p:spPr>
          <a:xfrm>
            <a:off x="704059" y="1499599"/>
            <a:ext cx="4698609" cy="58477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পাঠশেষে শিক্ষার্থীরা-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2540B6-1BFF-438F-9C2B-92751CFA84E7}"/>
              </a:ext>
            </a:extLst>
          </p:cNvPr>
          <p:cNvSpPr/>
          <p:nvPr/>
        </p:nvSpPr>
        <p:spPr>
          <a:xfrm>
            <a:off x="518118" y="2817788"/>
            <a:ext cx="1199091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শোনা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FB3BF3-20A4-4AAD-B7FA-7B811A4D6FB1}"/>
              </a:ext>
            </a:extLst>
          </p:cNvPr>
          <p:cNvSpPr/>
          <p:nvPr/>
        </p:nvSpPr>
        <p:spPr>
          <a:xfrm>
            <a:off x="508064" y="3643092"/>
            <a:ext cx="120283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870A5-E94C-4302-8223-3DF101900C0A}"/>
              </a:ext>
            </a:extLst>
          </p:cNvPr>
          <p:cNvSpPr/>
          <p:nvPr/>
        </p:nvSpPr>
        <p:spPr>
          <a:xfrm>
            <a:off x="508064" y="4459422"/>
            <a:ext cx="1219201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পড়া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90AFE2-C798-4FE2-8F91-D17BF95B263F}"/>
              </a:ext>
            </a:extLst>
          </p:cNvPr>
          <p:cNvSpPr/>
          <p:nvPr/>
        </p:nvSpPr>
        <p:spPr>
          <a:xfrm>
            <a:off x="508064" y="5643856"/>
            <a:ext cx="1199092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লেখা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4F1B6-05C2-4B93-9AA5-A6595D65958C}"/>
              </a:ext>
            </a:extLst>
          </p:cNvPr>
          <p:cNvSpPr txBox="1"/>
          <p:nvPr/>
        </p:nvSpPr>
        <p:spPr>
          <a:xfrm>
            <a:off x="2416583" y="5614412"/>
            <a:ext cx="8328074" cy="523220"/>
          </a:xfrm>
          <a:prstGeom prst="rect">
            <a:avLst/>
          </a:prstGeom>
          <a:solidFill>
            <a:srgbClr val="A8CD96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 পাঠ্যপুস্তকের কবিতা লিখতে পারবে।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0FF-E3D9-4FC1-B0F9-2818414D5CA5}"/>
              </a:ext>
            </a:extLst>
          </p:cNvPr>
          <p:cNvSpPr txBox="1"/>
          <p:nvPr/>
        </p:nvSpPr>
        <p:spPr>
          <a:xfrm>
            <a:off x="2416582" y="2819693"/>
            <a:ext cx="6035040" cy="523220"/>
          </a:xfrm>
          <a:prstGeom prst="rect">
            <a:avLst/>
          </a:prstGeom>
          <a:solidFill>
            <a:srgbClr val="F6AC8D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.১ 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 শুনে বুঝতে পারবে।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6C7D2-7225-4CB3-84D9-F36F70E39953}"/>
              </a:ext>
            </a:extLst>
          </p:cNvPr>
          <p:cNvSpPr txBox="1"/>
          <p:nvPr/>
        </p:nvSpPr>
        <p:spPr>
          <a:xfrm>
            <a:off x="2416582" y="3643092"/>
            <a:ext cx="8328074" cy="523220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 কবিতার বিষয়ে প্রশ্নের উত্তর বলতে পারবে।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9023C-1E5B-4C2C-8186-8AEE12177F7A}"/>
              </a:ext>
            </a:extLst>
          </p:cNvPr>
          <p:cNvSpPr txBox="1"/>
          <p:nvPr/>
        </p:nvSpPr>
        <p:spPr>
          <a:xfrm>
            <a:off x="2416583" y="4358777"/>
            <a:ext cx="8328074" cy="992579"/>
          </a:xfrm>
          <a:prstGeom prst="rect">
            <a:avLst/>
          </a:prstGeom>
          <a:solidFill>
            <a:srgbClr val="FFD78C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 প্রমিত উচ্চারণে কবিতা পড়তে পারবে।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8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২.২.২ </a:t>
            </a:r>
            <a:r>
              <a:rPr lang="en-US" sz="28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8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8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714FFE-EA39-4DD7-BF35-45C47B9B9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68" y="98697"/>
            <a:ext cx="2946745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42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3FEAD-3C7D-4213-99C8-28BB90934C9B}"/>
              </a:ext>
            </a:extLst>
          </p:cNvPr>
          <p:cNvSpPr txBox="1"/>
          <p:nvPr/>
        </p:nvSpPr>
        <p:spPr>
          <a:xfrm>
            <a:off x="3345766" y="565265"/>
            <a:ext cx="550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আবৃত্তি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8623C2-E85E-4E8A-B956-DDFD16F87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19" y="1679346"/>
            <a:ext cx="5380602" cy="3026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5048BC-3572-47AE-8E12-FF88DE1DD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5" y="1682573"/>
            <a:ext cx="4537613" cy="3026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70E40D-1E47-4C50-85D2-1D1945CE317F}"/>
              </a:ext>
            </a:extLst>
          </p:cNvPr>
          <p:cNvSpPr txBox="1"/>
          <p:nvPr/>
        </p:nvSpPr>
        <p:spPr>
          <a:xfrm>
            <a:off x="1097280" y="5176911"/>
            <a:ext cx="394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বলবো</a:t>
            </a:r>
            <a:r>
              <a:rPr lang="en-US" sz="2400" b="1" dirty="0"/>
              <a:t> </a:t>
            </a:r>
            <a:r>
              <a:rPr lang="en-US" sz="2400" b="1" dirty="0" err="1"/>
              <a:t>আমি</a:t>
            </a:r>
            <a:r>
              <a:rPr lang="en-US" sz="2400" b="1" dirty="0"/>
              <a:t> </a:t>
            </a:r>
            <a:r>
              <a:rPr lang="en-US" sz="2400" b="1" dirty="0" err="1"/>
              <a:t>আলসে</a:t>
            </a:r>
            <a:r>
              <a:rPr lang="en-US" sz="2400" b="1" dirty="0"/>
              <a:t> </a:t>
            </a:r>
            <a:r>
              <a:rPr lang="en-US" sz="2400" b="1" dirty="0" err="1"/>
              <a:t>মেয়ে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6BC22-D419-412C-9E23-89261C3CB9EC}"/>
              </a:ext>
            </a:extLst>
          </p:cNvPr>
          <p:cNvSpPr txBox="1"/>
          <p:nvPr/>
        </p:nvSpPr>
        <p:spPr>
          <a:xfrm>
            <a:off x="7153421" y="5127897"/>
            <a:ext cx="330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ঘুমিয়ে</a:t>
            </a:r>
            <a:r>
              <a:rPr lang="en-US" sz="2400" b="1" dirty="0"/>
              <a:t> </a:t>
            </a:r>
            <a:r>
              <a:rPr lang="en-US" sz="2400" b="1" dirty="0" err="1"/>
              <a:t>তুমি</a:t>
            </a:r>
            <a:r>
              <a:rPr lang="en-US" sz="2400" b="1" dirty="0"/>
              <a:t> </a:t>
            </a:r>
            <a:r>
              <a:rPr lang="en-US" sz="2400" b="1" dirty="0" err="1"/>
              <a:t>থাকো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2950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2A823-AEDC-4129-BB5B-9DDD1112B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57" y="1388909"/>
            <a:ext cx="4538935" cy="3279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41B7E2-E996-4416-AD17-02B440B1D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1388909"/>
            <a:ext cx="5919788" cy="3279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D78E77-1DB3-46A2-923A-F7509AE382A9}"/>
              </a:ext>
            </a:extLst>
          </p:cNvPr>
          <p:cNvSpPr txBox="1"/>
          <p:nvPr/>
        </p:nvSpPr>
        <p:spPr>
          <a:xfrm>
            <a:off x="1066681" y="5100822"/>
            <a:ext cx="417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হয়</a:t>
            </a:r>
            <a:r>
              <a:rPr lang="en-US" sz="2400" b="1" dirty="0"/>
              <a:t> </a:t>
            </a:r>
            <a:r>
              <a:rPr lang="en-US" sz="2400" b="1" dirty="0" err="1"/>
              <a:t>নি</a:t>
            </a:r>
            <a:r>
              <a:rPr lang="en-US" sz="2400" b="1" dirty="0"/>
              <a:t> </a:t>
            </a:r>
            <a:r>
              <a:rPr lang="en-US" sz="2400" b="1" dirty="0" err="1"/>
              <a:t>সকাল</a:t>
            </a:r>
            <a:r>
              <a:rPr lang="en-US" sz="2400" b="1" dirty="0"/>
              <a:t>, </a:t>
            </a:r>
            <a:r>
              <a:rPr lang="en-US" sz="2400" b="1" dirty="0" err="1"/>
              <a:t>তাই</a:t>
            </a:r>
            <a:r>
              <a:rPr lang="en-US" sz="2400" b="1" dirty="0"/>
              <a:t> </a:t>
            </a:r>
            <a:r>
              <a:rPr lang="en-US" sz="2400" b="1" dirty="0" err="1"/>
              <a:t>বলে</a:t>
            </a:r>
            <a:r>
              <a:rPr lang="en-US" sz="2400" b="1" dirty="0"/>
              <a:t> </a:t>
            </a:r>
            <a:r>
              <a:rPr lang="en-US" sz="2400" b="1" dirty="0" err="1"/>
              <a:t>কি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99C94-425D-4615-80AA-065A1FEA80DE}"/>
              </a:ext>
            </a:extLst>
          </p:cNvPr>
          <p:cNvSpPr txBox="1"/>
          <p:nvPr/>
        </p:nvSpPr>
        <p:spPr>
          <a:xfrm>
            <a:off x="7594328" y="4962323"/>
            <a:ext cx="353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সকাল</a:t>
            </a:r>
            <a:r>
              <a:rPr lang="en-US" sz="2400" b="1" dirty="0"/>
              <a:t> </a:t>
            </a:r>
            <a:r>
              <a:rPr lang="en-US" sz="2400" b="1" dirty="0" err="1"/>
              <a:t>হবে</a:t>
            </a:r>
            <a:r>
              <a:rPr lang="en-US" sz="2400" b="1" dirty="0"/>
              <a:t> </a:t>
            </a:r>
            <a:r>
              <a:rPr lang="en-US" sz="2400" b="1" dirty="0" err="1"/>
              <a:t>না</a:t>
            </a:r>
            <a:r>
              <a:rPr lang="en-US" sz="2400" b="1" dirty="0"/>
              <a:t> ক?</a:t>
            </a:r>
          </a:p>
        </p:txBody>
      </p:sp>
    </p:spTree>
    <p:extLst>
      <p:ext uri="{BB962C8B-B14F-4D97-AF65-F5344CB8AC3E}">
        <p14:creationId xmlns:p14="http://schemas.microsoft.com/office/powerpoint/2010/main" val="56768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306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ChandrabatiMJ</vt:lpstr>
      <vt:lpstr>NikoshBAN</vt:lpstr>
      <vt:lpstr>SutonnySushreeMJ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Harirampur GPS</dc:creator>
  <cp:lastModifiedBy>Harirampur GPS</cp:lastModifiedBy>
  <cp:revision>29</cp:revision>
  <dcterms:created xsi:type="dcterms:W3CDTF">2020-09-19T16:54:49Z</dcterms:created>
  <dcterms:modified xsi:type="dcterms:W3CDTF">2020-09-20T06:08:53Z</dcterms:modified>
</cp:coreProperties>
</file>