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70" r:id="rId2"/>
    <p:sldId id="257" r:id="rId3"/>
    <p:sldId id="258" r:id="rId4"/>
    <p:sldId id="259" r:id="rId5"/>
    <p:sldId id="260" r:id="rId6"/>
    <p:sldId id="263" r:id="rId7"/>
    <p:sldId id="264" r:id="rId8"/>
    <p:sldId id="267" r:id="rId9"/>
    <p:sldId id="266" r:id="rId10"/>
    <p:sldId id="268" r:id="rId11"/>
    <p:sldId id="262" r:id="rId12"/>
    <p:sldId id="272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90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A3483-AE66-4D29-A1DC-C03ACF8E3A2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B48F2-DCAC-4E52-A10E-212BE77D37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5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48F2-DCAC-4E52-A10E-212BE77D37B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10D-13EB-40AD-B7D1-F5932FA4E9F5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7CF9BE0-EBF3-4B7A-AA6B-8F42EC076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10D-13EB-40AD-B7D1-F5932FA4E9F5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9BE0-EBF3-4B7A-AA6B-8F42EC076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10D-13EB-40AD-B7D1-F5932FA4E9F5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9BE0-EBF3-4B7A-AA6B-8F42EC076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10D-13EB-40AD-B7D1-F5932FA4E9F5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7CF9BE0-EBF3-4B7A-AA6B-8F42EC076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10D-13EB-40AD-B7D1-F5932FA4E9F5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9BE0-EBF3-4B7A-AA6B-8F42EC076A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10D-13EB-40AD-B7D1-F5932FA4E9F5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9BE0-EBF3-4B7A-AA6B-8F42EC076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10D-13EB-40AD-B7D1-F5932FA4E9F5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7CF9BE0-EBF3-4B7A-AA6B-8F42EC076A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10D-13EB-40AD-B7D1-F5932FA4E9F5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9BE0-EBF3-4B7A-AA6B-8F42EC076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10D-13EB-40AD-B7D1-F5932FA4E9F5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9BE0-EBF3-4B7A-AA6B-8F42EC076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10D-13EB-40AD-B7D1-F5932FA4E9F5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9BE0-EBF3-4B7A-AA6B-8F42EC076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10D-13EB-40AD-B7D1-F5932FA4E9F5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9BE0-EBF3-4B7A-AA6B-8F42EC076A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7B5910D-13EB-40AD-B7D1-F5932FA4E9F5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CF9BE0-EBF3-4B7A-AA6B-8F42EC076A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tdefender.com/VIRUS-1000658-en--Rootkit-MBR-TDSS.html" TargetMode="External"/><Relationship Id="rId13" Type="http://schemas.openxmlformats.org/officeDocument/2006/relationships/hyperlink" Target="http://www.bitdefender.com/VIRUS-1000659-en--Trojan-Ransom-IcePol.html" TargetMode="External"/><Relationship Id="rId18" Type="http://schemas.openxmlformats.org/officeDocument/2006/relationships/hyperlink" Target="http://www.bitdefender.com/VIRUS-1000645-en--Java-Trojan-Downloader-OpenConnection-AI.html" TargetMode="External"/><Relationship Id="rId3" Type="http://schemas.openxmlformats.org/officeDocument/2006/relationships/hyperlink" Target="http://www.bitdefender.com/VIRUS-1000664-en--JS:Exploit-CVE-2014-0322-B.html" TargetMode="External"/><Relationship Id="rId21" Type="http://schemas.openxmlformats.org/officeDocument/2006/relationships/hyperlink" Target="http://www.bitdefender.com/VIRUS-1000643-en--Trojan-Spy-Ursnif-F.html" TargetMode="External"/><Relationship Id="rId7" Type="http://schemas.openxmlformats.org/officeDocument/2006/relationships/hyperlink" Target="http://www.bitdefender.com/VIRUS-1000654-en--Rootkit-Sirefef-Gen.html" TargetMode="External"/><Relationship Id="rId12" Type="http://schemas.openxmlformats.org/officeDocument/2006/relationships/hyperlink" Target="http://www.bitdefender.com/VIRUS-1000653-en--Trojan-Flame-A.html" TargetMode="External"/><Relationship Id="rId17" Type="http://schemas.openxmlformats.org/officeDocument/2006/relationships/hyperlink" Target="http://www.bitdefender.com/VIRUS-1000648-en--Trojan-Android-Geinimi-A.html" TargetMode="External"/><Relationship Id="rId2" Type="http://schemas.openxmlformats.org/officeDocument/2006/relationships/hyperlink" Target="http://www.bitdefender.com/VIRUS-1000665-en--Exploit-CVE-2014-1761-Gen.html" TargetMode="External"/><Relationship Id="rId16" Type="http://schemas.openxmlformats.org/officeDocument/2006/relationships/hyperlink" Target="http://www.bitdefender.com/VIRUS-1000647-en--Backdoor-Lavandos-A.html" TargetMode="External"/><Relationship Id="rId20" Type="http://schemas.openxmlformats.org/officeDocument/2006/relationships/hyperlink" Target="http://www.bitdefender.com/VIRUS-1000644-en--Win32-Ramnit-G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tdefender.com/VIRUS-1000660-en--PDF:Exploit-CVE-2013-5065-A.html" TargetMode="External"/><Relationship Id="rId11" Type="http://schemas.openxmlformats.org/officeDocument/2006/relationships/hyperlink" Target="http://www.bitdefender.com/VIRUS-1000656-en--Trojan-OlympicGames.html" TargetMode="External"/><Relationship Id="rId5" Type="http://schemas.openxmlformats.org/officeDocument/2006/relationships/hyperlink" Target="http://www.bitdefender.com/VIRUS-1000661-en--Exploit-CVE-2013-5065-A.html" TargetMode="External"/><Relationship Id="rId15" Type="http://schemas.openxmlformats.org/officeDocument/2006/relationships/hyperlink" Target="http://www.bitdefender.com/VIRUS-1000651-en--Backdoor-IRCBot-Dorkbot-A.html" TargetMode="External"/><Relationship Id="rId10" Type="http://schemas.openxmlformats.org/officeDocument/2006/relationships/hyperlink" Target="http://www.bitdefender.com/VIRUS-1000657-en--Trojan-Startpage-AABI.html" TargetMode="External"/><Relationship Id="rId19" Type="http://schemas.openxmlformats.org/officeDocument/2006/relationships/hyperlink" Target="http://www.bitdefender.com/VIRUS-1000646-en--Java-Backdoor-ReverseBackdoor-A.html" TargetMode="External"/><Relationship Id="rId4" Type="http://schemas.openxmlformats.org/officeDocument/2006/relationships/hyperlink" Target="http://www.bitdefender.com/VIRUS-1000663-en--JS:Exploit-CVE-2014-0322-A.html" TargetMode="External"/><Relationship Id="rId9" Type="http://schemas.openxmlformats.org/officeDocument/2006/relationships/hyperlink" Target="http://www.bitdefender.com/VIRUS-1000655-en--Trojan-FakeAV.html" TargetMode="External"/><Relationship Id="rId14" Type="http://schemas.openxmlformats.org/officeDocument/2006/relationships/hyperlink" Target="http://www.bitdefender.com/VIRUS-1000652-en--Exploit-CVE-2011-3402-Gen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1143000"/>
            <a:ext cx="3505200" cy="1862048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reflection blurRad="6350" stA="50000" endA="300" endPos="55500" dist="50800" dir="5400000" sy="-100000" algn="bl" rotWithShape="0"/>
          </a:effectLst>
          <a:scene3d>
            <a:camera prst="perspectiveContrastingLeftFacing"/>
            <a:lightRig rig="threePt" dir="t"/>
          </a:scene3d>
          <a:sp3d>
            <a:bevelT w="114300" prst="hardEdge"/>
            <a:bevelB w="114300" prst="hardEdge"/>
          </a:sp3d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438400"/>
            <a:ext cx="4572000" cy="3581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isometricOffAxis1Righ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শীতলপুর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সৈ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মেহের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নিগার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152400"/>
            <a:ext cx="3281668" cy="76944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/>
          </a:p>
        </p:txBody>
      </p:sp>
      <p:pic>
        <p:nvPicPr>
          <p:cNvPr id="7" name="Picture 6" descr="antivirus-avg-2013-grc3a1t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4800600"/>
            <a:ext cx="2281573" cy="1676400"/>
          </a:xfrm>
          <a:prstGeom prst="rect">
            <a:avLst/>
          </a:prstGeom>
        </p:spPr>
      </p:pic>
      <p:pic>
        <p:nvPicPr>
          <p:cNvPr id="8" name="Picture 7" descr="norton_anti_virus_2012.jpg"/>
          <p:cNvPicPr>
            <a:picLocks noChangeAspect="1"/>
          </p:cNvPicPr>
          <p:nvPr/>
        </p:nvPicPr>
        <p:blipFill>
          <a:blip r:embed="rId3" cstate="print"/>
          <a:srcRect l="16129" r="16129"/>
          <a:stretch>
            <a:fillRect/>
          </a:stretch>
        </p:blipFill>
        <p:spPr>
          <a:xfrm>
            <a:off x="2133600" y="4572000"/>
            <a:ext cx="1600200" cy="2133600"/>
          </a:xfrm>
          <a:prstGeom prst="rect">
            <a:avLst/>
          </a:prstGeom>
        </p:spPr>
      </p:pic>
      <p:pic>
        <p:nvPicPr>
          <p:cNvPr id="9" name="Picture 8" descr="antiviru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4572000"/>
            <a:ext cx="2431429" cy="1905000"/>
          </a:xfrm>
          <a:prstGeom prst="rect">
            <a:avLst/>
          </a:prstGeom>
        </p:spPr>
      </p:pic>
      <p:pic>
        <p:nvPicPr>
          <p:cNvPr id="10" name="Picture 9" descr="kaspersky-antivirus-2013-cdkey-1-year-1-pc-eu.jpg"/>
          <p:cNvPicPr>
            <a:picLocks noChangeAspect="1"/>
          </p:cNvPicPr>
          <p:nvPr/>
        </p:nvPicPr>
        <p:blipFill>
          <a:blip r:embed="rId5"/>
          <a:srcRect l="7619" t="8067" r="8571" b="8572"/>
          <a:stretch>
            <a:fillRect/>
          </a:stretch>
        </p:blipFill>
        <p:spPr>
          <a:xfrm>
            <a:off x="228600" y="4495800"/>
            <a:ext cx="1622323" cy="2133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0600" y="1066800"/>
            <a:ext cx="5841664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ভাইরাসে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ayurvedic-cough-medicines-80317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799" y="1676400"/>
            <a:ext cx="2842505" cy="2133600"/>
          </a:xfrm>
          <a:prstGeom prst="rect">
            <a:avLst/>
          </a:prstGeom>
        </p:spPr>
      </p:pic>
      <p:pic>
        <p:nvPicPr>
          <p:cNvPr id="13" name="Picture 12" descr="dt_140408_injection_syringe_needle_800x6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0" y="1676400"/>
            <a:ext cx="2844800" cy="2133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66800" y="3886200"/>
            <a:ext cx="7130478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ভাইরাসে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4800600"/>
            <a:ext cx="4479111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ইনস্টল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4724400"/>
            <a:ext cx="1297150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হ্যা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5715000"/>
            <a:ext cx="7919156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ইনস্টল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0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Virus name &amp; Discovered time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438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1400" dirty="0" smtClean="0">
                <a:hlinkClick r:id="rId2" tooltip="Exploit.CVE-2014-1761.Gen"/>
              </a:rPr>
              <a:t>Exploit.CVE-2014-1761.Gen</a:t>
            </a:r>
            <a:endParaRPr lang="en-US" sz="1400" dirty="0" smtClean="0"/>
          </a:p>
          <a:p>
            <a:r>
              <a:rPr lang="en-US" sz="1400" dirty="0" smtClean="0"/>
              <a:t>2014 Apr 01</a:t>
            </a:r>
          </a:p>
          <a:p>
            <a:r>
              <a:rPr lang="en-US" sz="1400" dirty="0" smtClean="0">
                <a:hlinkClick r:id="rId3" tooltip="JS:Exploit.CVE-2014-0322.B"/>
              </a:rPr>
              <a:t>JS:Exploit.CVE-2014-0322.B</a:t>
            </a:r>
            <a:endParaRPr lang="en-US" sz="1400" dirty="0" smtClean="0"/>
          </a:p>
          <a:p>
            <a:r>
              <a:rPr lang="en-US" sz="1400" dirty="0" smtClean="0"/>
              <a:t>2014 Feb 15</a:t>
            </a:r>
          </a:p>
          <a:p>
            <a:r>
              <a:rPr lang="en-US" sz="1400" dirty="0" smtClean="0">
                <a:hlinkClick r:id="rId4" tooltip="JS:Exploit.CVE-2014-0322.A"/>
              </a:rPr>
              <a:t>JS:Exploit.CVE-2014-0322.A</a:t>
            </a:r>
            <a:endParaRPr lang="en-US" sz="1400" dirty="0" smtClean="0"/>
          </a:p>
          <a:p>
            <a:r>
              <a:rPr lang="en-US" sz="1400" dirty="0" smtClean="0"/>
              <a:t>2014 Feb 15</a:t>
            </a:r>
          </a:p>
          <a:p>
            <a:r>
              <a:rPr lang="en-US" sz="1400" dirty="0" smtClean="0">
                <a:hlinkClick r:id="rId5" tooltip="Exploit.CVE-2013-5065.A"/>
              </a:rPr>
              <a:t>Exploit.CVE-2013-5065.A</a:t>
            </a:r>
            <a:endParaRPr lang="en-US" sz="1400" dirty="0" smtClean="0"/>
          </a:p>
          <a:p>
            <a:r>
              <a:rPr lang="en-US" sz="1400" dirty="0" smtClean="0"/>
              <a:t>2013 Nov 28</a:t>
            </a:r>
          </a:p>
          <a:p>
            <a:r>
              <a:rPr lang="en-US" sz="1400" dirty="0" smtClean="0">
                <a:hlinkClick r:id="rId6" tooltip="PDF:Exploit.CVE-2013-5065.A"/>
              </a:rPr>
              <a:t>PDF:Exploit.CVE-2013-5065.A</a:t>
            </a:r>
            <a:endParaRPr lang="en-US" sz="1400" dirty="0" smtClean="0"/>
          </a:p>
          <a:p>
            <a:r>
              <a:rPr lang="en-US" sz="1400" dirty="0" smtClean="0"/>
              <a:t>2013 Nov 28</a:t>
            </a:r>
          </a:p>
          <a:p>
            <a:r>
              <a:rPr lang="en-US" sz="1400" dirty="0" err="1" smtClean="0">
                <a:hlinkClick r:id="rId7" tooltip="Rootkit.Sirefef.Gen"/>
              </a:rPr>
              <a:t>Rootkit.Sirefef.Gen</a:t>
            </a:r>
            <a:endParaRPr lang="en-US" sz="1400" dirty="0" smtClean="0"/>
          </a:p>
          <a:p>
            <a:r>
              <a:rPr lang="en-US" sz="1400" dirty="0" smtClean="0"/>
              <a:t>2012 Nov 21</a:t>
            </a:r>
          </a:p>
          <a:p>
            <a:r>
              <a:rPr lang="en-US" sz="1400" dirty="0" err="1" smtClean="0">
                <a:hlinkClick r:id="rId8" tooltip="Rootkit.MBR.TDSS"/>
              </a:rPr>
              <a:t>Rootkit.MBR.TDSS</a:t>
            </a:r>
            <a:endParaRPr lang="en-US" sz="1400" dirty="0" smtClean="0"/>
          </a:p>
          <a:p>
            <a:r>
              <a:rPr lang="en-US" sz="1400" dirty="0" smtClean="0"/>
              <a:t>2012 Nov 04</a:t>
            </a:r>
          </a:p>
          <a:p>
            <a:r>
              <a:rPr lang="en-US" sz="1400" dirty="0" err="1" smtClean="0">
                <a:hlinkClick r:id="rId9" tooltip="Trojan.FakeAV"/>
              </a:rPr>
              <a:t>Trojan.FakeAV</a:t>
            </a:r>
            <a:endParaRPr lang="en-US" sz="1400" dirty="0" smtClean="0"/>
          </a:p>
          <a:p>
            <a:r>
              <a:rPr lang="en-US" sz="1400" dirty="0" smtClean="0"/>
              <a:t>2012 Sep 22</a:t>
            </a:r>
          </a:p>
          <a:p>
            <a:r>
              <a:rPr lang="en-US" sz="1400" dirty="0" err="1" smtClean="0">
                <a:hlinkClick r:id="rId10" tooltip="Trojan.Startpage.AABI"/>
              </a:rPr>
              <a:t>Trojan.Startpage.AABI</a:t>
            </a:r>
            <a:endParaRPr lang="en-US" sz="1400" dirty="0" smtClean="0"/>
          </a:p>
          <a:p>
            <a:r>
              <a:rPr lang="en-US" sz="1400" dirty="0" smtClean="0"/>
              <a:t>2012 Aug 14</a:t>
            </a:r>
          </a:p>
          <a:p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895601" y="1676400"/>
            <a:ext cx="391222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hlinkClick r:id="rId11" tooltip="Trojan.OlympicGames"/>
              </a:rPr>
              <a:t>Trojan.OlympicGames</a:t>
            </a:r>
            <a:endParaRPr lang="en-US" sz="1600" dirty="0" smtClean="0"/>
          </a:p>
          <a:p>
            <a:r>
              <a:rPr lang="en-US" sz="1600" dirty="0" smtClean="0"/>
              <a:t>2012 Aug 14</a:t>
            </a:r>
          </a:p>
          <a:p>
            <a:r>
              <a:rPr lang="en-US" sz="1600" dirty="0" err="1" smtClean="0">
                <a:hlinkClick r:id="rId12" tooltip="Trojan.Flame.A"/>
              </a:rPr>
              <a:t>Trojan.Flame.A</a:t>
            </a:r>
            <a:endParaRPr lang="en-US" sz="1600" dirty="0" smtClean="0"/>
          </a:p>
          <a:p>
            <a:r>
              <a:rPr lang="en-US" sz="1600" dirty="0" smtClean="0"/>
              <a:t>2012 May 28</a:t>
            </a:r>
          </a:p>
          <a:p>
            <a:r>
              <a:rPr lang="en-US" sz="1600" dirty="0" err="1" smtClean="0">
                <a:hlinkClick r:id="rId13" tooltip="Trojan.Ransom.IcePol"/>
              </a:rPr>
              <a:t>Trojan.Ransom.IcePol</a:t>
            </a:r>
            <a:endParaRPr lang="en-US" sz="1600" dirty="0" smtClean="0"/>
          </a:p>
          <a:p>
            <a:r>
              <a:rPr lang="en-US" sz="1600" dirty="0" smtClean="0"/>
              <a:t>2012 Mar 20</a:t>
            </a:r>
          </a:p>
          <a:p>
            <a:r>
              <a:rPr lang="en-US" sz="1600" dirty="0" smtClean="0">
                <a:hlinkClick r:id="rId14" tooltip="Exploit.CVE-2011-3402.Gen"/>
              </a:rPr>
              <a:t>Exploit.CVE-2011-3402.Gen</a:t>
            </a:r>
            <a:endParaRPr lang="en-US" sz="1600" dirty="0" smtClean="0"/>
          </a:p>
          <a:p>
            <a:r>
              <a:rPr lang="en-US" sz="1600" dirty="0" smtClean="0"/>
              <a:t>2011 Nov 07</a:t>
            </a:r>
          </a:p>
          <a:p>
            <a:r>
              <a:rPr lang="en-US" sz="1600" dirty="0" err="1" smtClean="0">
                <a:hlinkClick r:id="rId15" tooltip="Backdoor.IRCBot.Dorkbot.A"/>
              </a:rPr>
              <a:t>Backdoor.IRCBot.Dorkbot.A</a:t>
            </a:r>
            <a:endParaRPr lang="en-US" sz="1600" dirty="0" smtClean="0"/>
          </a:p>
          <a:p>
            <a:r>
              <a:rPr lang="en-US" sz="1600" dirty="0" smtClean="0"/>
              <a:t>2011 May 15</a:t>
            </a:r>
          </a:p>
          <a:p>
            <a:r>
              <a:rPr lang="en-US" sz="1600" dirty="0" err="1" smtClean="0">
                <a:hlinkClick r:id="rId16" tooltip="Backdoor.Lavandos.A"/>
              </a:rPr>
              <a:t>Backdoor.Lavandos.A</a:t>
            </a:r>
            <a:endParaRPr lang="en-US" sz="1600" dirty="0" smtClean="0"/>
          </a:p>
          <a:p>
            <a:r>
              <a:rPr lang="en-US" sz="1600" dirty="0" smtClean="0"/>
              <a:t>2011 Jan 06</a:t>
            </a:r>
          </a:p>
          <a:p>
            <a:r>
              <a:rPr lang="en-US" sz="1600" dirty="0" err="1" smtClean="0">
                <a:hlinkClick r:id="rId17" tooltip="Trojan.Android.Geinimi.A"/>
              </a:rPr>
              <a:t>Trojan.Android.Geinimi.A</a:t>
            </a:r>
            <a:endParaRPr lang="en-US" sz="1600" dirty="0" smtClean="0"/>
          </a:p>
          <a:p>
            <a:r>
              <a:rPr lang="en-US" sz="1600" dirty="0" smtClean="0"/>
              <a:t>2011 Jan 03</a:t>
            </a:r>
          </a:p>
          <a:p>
            <a:r>
              <a:rPr lang="en-US" sz="1600" dirty="0" smtClean="0">
                <a:hlinkClick r:id="rId18" tooltip="Java.Trojan.Downloader.OpenConnection.AI"/>
              </a:rPr>
              <a:t>Java.Trojan.Downloader.OpenConnection.AI</a:t>
            </a:r>
            <a:endParaRPr lang="en-US" sz="1600" dirty="0" smtClean="0"/>
          </a:p>
          <a:p>
            <a:r>
              <a:rPr lang="en-US" sz="1600" dirty="0" smtClean="0"/>
              <a:t>2010 Nov 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1752600"/>
            <a:ext cx="35113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hlinkClick r:id="rId19" tooltip="Java.Backdoor.ReverseBackdoor.A"/>
              </a:rPr>
              <a:t>Java.Backdoor.ReverseBackdoor.A</a:t>
            </a:r>
            <a:endParaRPr lang="en-US" dirty="0" smtClean="0"/>
          </a:p>
          <a:p>
            <a:r>
              <a:rPr lang="en-US" dirty="0" smtClean="0"/>
              <a:t>2010 Nov 12</a:t>
            </a:r>
          </a:p>
          <a:p>
            <a:r>
              <a:rPr lang="en-US" dirty="0" smtClean="0">
                <a:hlinkClick r:id="rId20" tooltip="Win32.Ramnit.G"/>
              </a:rPr>
              <a:t>Win32.Ramnit.G</a:t>
            </a:r>
            <a:endParaRPr lang="en-US" dirty="0" smtClean="0"/>
          </a:p>
          <a:p>
            <a:r>
              <a:rPr lang="en-US" dirty="0" smtClean="0"/>
              <a:t>2010 Oct 28</a:t>
            </a:r>
          </a:p>
          <a:p>
            <a:r>
              <a:rPr lang="en-US" dirty="0" err="1" smtClean="0">
                <a:hlinkClick r:id="rId21" tooltip="Trojan.Spy.Ursnif.F"/>
              </a:rPr>
              <a:t>Trojan.Spy.Ursnif.F</a:t>
            </a:r>
            <a:endParaRPr lang="en-US" dirty="0" smtClean="0"/>
          </a:p>
          <a:p>
            <a:r>
              <a:rPr lang="en-US" dirty="0" smtClean="0"/>
              <a:t>2010 Oct 20</a:t>
            </a:r>
          </a:p>
          <a:p>
            <a:endParaRPr lang="en-US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1143000"/>
            <a:ext cx="262604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667000"/>
            <a:ext cx="6437981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ভাইরাসে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1066800"/>
            <a:ext cx="4419600" cy="221599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hardEdge"/>
          </a:sp3d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4876800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800" dirty="0" smtClean="0">
                <a:solidFill>
                  <a:prstClr val="black"/>
                </a:solidFill>
                <a:latin typeface="Arial Black" pitchFamily="34" charset="0"/>
              </a:rPr>
              <a:t>করোনা ভাইরাস </a:t>
            </a:r>
            <a:r>
              <a:rPr lang="en-US" sz="4800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endParaRPr lang="en-US" sz="48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670230"/>
            <a:ext cx="5791200" cy="322135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0" y="228600"/>
            <a:ext cx="3886200" cy="617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228600"/>
            <a:ext cx="3886200" cy="617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3289043" cy="2743200"/>
          </a:xfrm>
          <a:prstGeom prst="rect">
            <a:avLst/>
          </a:prstGeom>
        </p:spPr>
      </p:pic>
      <p:pic>
        <p:nvPicPr>
          <p:cNvPr id="7" name="Picture 6" descr="scanning-computer-virus-33789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1" y="3733800"/>
            <a:ext cx="2898307" cy="2133600"/>
          </a:xfrm>
          <a:prstGeom prst="rect">
            <a:avLst/>
          </a:prstGeom>
        </p:spPr>
      </p:pic>
      <p:pic>
        <p:nvPicPr>
          <p:cNvPr id="8" name="Picture 7" descr="shutterstock1248460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581401"/>
            <a:ext cx="3276600" cy="19669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594360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solarized-dark-jer-screensho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2" y="533400"/>
            <a:ext cx="3719687" cy="2590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7800" y="5715000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3200400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প্রোগ্রামিং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কোড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609601"/>
            <a:ext cx="5973110" cy="9848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-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7400" y="1676401"/>
            <a:ext cx="4931158" cy="10156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omputer-viru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24200"/>
            <a:ext cx="4606834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66040" y="3581400"/>
            <a:ext cx="3544560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– ২য়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1" y="838200"/>
            <a:ext cx="4257897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600200"/>
            <a:ext cx="6675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1" y="2170094"/>
            <a:ext cx="66688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4104" y="3084494"/>
            <a:ext cx="60724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4124980"/>
            <a:ext cx="6763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ভাইরাসমুক্ত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1" y="4886980"/>
            <a:ext cx="296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09600" y="17526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09600" y="23622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09600" y="32004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09600" y="42672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10" grpId="0"/>
      <p:bldP spid="11" grpId="0"/>
      <p:bldP spid="9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749" y="1524001"/>
            <a:ext cx="6167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Black" pitchFamily="34" charset="0"/>
              </a:rPr>
              <a:t>– Vital Information and Resources Under Siege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1" y="1828800"/>
            <a:ext cx="6458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তথ্যসমূহ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দখলে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234626"/>
            <a:ext cx="6619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১৯৮০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প্রখ্যাত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গবেষক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–</a:t>
            </a:r>
          </a:p>
        </p:txBody>
      </p:sp>
      <p:pic>
        <p:nvPicPr>
          <p:cNvPr id="8" name="Picture 7" descr="fred_coh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667001"/>
            <a:ext cx="2819400" cy="40155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67200" y="3810001"/>
            <a:ext cx="44230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University  of New Haven – 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অধ্যাপক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 smtClean="0">
                <a:solidFill>
                  <a:srgbClr val="FFC000"/>
                </a:solidFill>
                <a:latin typeface="Arial Black" pitchFamily="34" charset="0"/>
              </a:rPr>
              <a:t>Fred Cohen</a:t>
            </a:r>
            <a:endParaRPr lang="en-US" sz="32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304801"/>
            <a:ext cx="49530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1447801"/>
            <a:ext cx="135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VIRUS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/>
      <p:bldP spid="7" grpId="0"/>
      <p:bldP spid="10" grpId="0" build="allAtOnce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85800"/>
            <a:ext cx="366318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&lt;</a:t>
            </a:r>
            <a:r>
              <a:rPr lang="en-US" sz="1100" dirty="0" err="1" smtClean="0"/>
              <a:t>UpiDllConfig</a:t>
            </a:r>
            <a:r>
              <a:rPr lang="en-US" sz="1100" dirty="0" smtClean="0"/>
              <a:t>&gt;</a:t>
            </a:r>
            <a:r>
              <a:rPr lang="en-US" sz="1100" dirty="0" smtClean="0">
                <a:solidFill>
                  <a:srgbClr val="FF0000"/>
                </a:solidFill>
              </a:rPr>
              <a:t> value="</a:t>
            </a:r>
            <a:r>
              <a:rPr lang="en-US" sz="1100" b="1" dirty="0" smtClean="0">
                <a:solidFill>
                  <a:srgbClr val="FF0000"/>
                </a:solidFill>
              </a:rPr>
              <a:t>1</a:t>
            </a:r>
            <a:r>
              <a:rPr lang="en-US" sz="1100" dirty="0" smtClean="0">
                <a:solidFill>
                  <a:srgbClr val="FF0000"/>
                </a:solidFill>
              </a:rPr>
              <a:t>" /&gt; </a:t>
            </a:r>
            <a:endParaRPr lang="en-US" sz="1100" dirty="0" smtClean="0"/>
          </a:p>
          <a:p>
            <a:r>
              <a:rPr lang="en-US" sz="1100" b="1" dirty="0" smtClean="0">
                <a:hlinkClick r:id="" action="ppaction://hlinkfile"/>
              </a:rPr>
              <a:t>-</a:t>
            </a:r>
            <a:r>
              <a:rPr lang="en-US" sz="1100" dirty="0" smtClean="0"/>
              <a:t> &lt;</a:t>
            </a:r>
            <a:r>
              <a:rPr lang="en-US" sz="1100" dirty="0" err="1" smtClean="0"/>
              <a:t>UpiValueRetrieval</a:t>
            </a:r>
            <a:r>
              <a:rPr lang="en-US" sz="1100" dirty="0" smtClean="0"/>
              <a:t>&gt;</a:t>
            </a:r>
            <a:r>
              <a:rPr lang="en-US" sz="1100" dirty="0" smtClean="0">
                <a:solidFill>
                  <a:srgbClr val="FF0000"/>
                </a:solidFill>
              </a:rPr>
              <a:t> value="</a:t>
            </a:r>
            <a:r>
              <a:rPr lang="en-US" sz="1100" b="1" dirty="0" smtClean="0">
                <a:solidFill>
                  <a:srgbClr val="FF0000"/>
                </a:solidFill>
              </a:rPr>
              <a:t>1</a:t>
            </a:r>
            <a:r>
              <a:rPr lang="en-US" sz="1100" dirty="0" smtClean="0">
                <a:solidFill>
                  <a:srgbClr val="FF0000"/>
                </a:solidFill>
              </a:rPr>
              <a:t>" /&gt; </a:t>
            </a:r>
            <a:endParaRPr lang="en-US" sz="1100" dirty="0" smtClean="0"/>
          </a:p>
          <a:p>
            <a:r>
              <a:rPr lang="en-US" sz="1100" b="1" dirty="0" smtClean="0">
                <a:hlinkClick r:id="" action="ppaction://hlinkfile"/>
              </a:rPr>
              <a:t>-</a:t>
            </a:r>
            <a:r>
              <a:rPr lang="en-US" sz="1100" dirty="0" smtClean="0"/>
              <a:t> &lt;</a:t>
            </a:r>
            <a:r>
              <a:rPr lang="en-US" sz="1100" dirty="0" err="1" smtClean="0"/>
              <a:t>upi_element</a:t>
            </a:r>
            <a:r>
              <a:rPr lang="en-US" sz="1100" dirty="0" smtClean="0"/>
              <a:t> name="</a:t>
            </a:r>
            <a:r>
              <a:rPr lang="en-US" sz="1100" b="1" dirty="0" err="1" smtClean="0"/>
              <a:t>upivalue</a:t>
            </a:r>
            <a:r>
              <a:rPr lang="en-US" sz="1100" dirty="0" smtClean="0"/>
              <a:t>"&gt;</a:t>
            </a:r>
            <a:r>
              <a:rPr lang="en-US" sz="1100" dirty="0" smtClean="0">
                <a:solidFill>
                  <a:srgbClr val="FF0000"/>
                </a:solidFill>
              </a:rPr>
              <a:t> value="</a:t>
            </a:r>
            <a:r>
              <a:rPr lang="en-US" sz="1100" b="1" dirty="0" smtClean="0">
                <a:solidFill>
                  <a:srgbClr val="FF0000"/>
                </a:solidFill>
              </a:rPr>
              <a:t>1</a:t>
            </a:r>
            <a:r>
              <a:rPr lang="en-US" sz="1100" dirty="0" smtClean="0">
                <a:solidFill>
                  <a:srgbClr val="FF0000"/>
                </a:solidFill>
              </a:rPr>
              <a:t>" /&gt; </a:t>
            </a:r>
            <a:endParaRPr lang="en-US" sz="1100" dirty="0" smtClean="0"/>
          </a:p>
          <a:p>
            <a:r>
              <a:rPr lang="en-US" sz="1100" b="1" dirty="0" smtClean="0"/>
              <a:t> </a:t>
            </a:r>
            <a:r>
              <a:rPr lang="en-US" sz="1100" dirty="0" smtClean="0"/>
              <a:t> &lt;</a:t>
            </a:r>
            <a:r>
              <a:rPr lang="en-US" sz="1100" dirty="0" err="1" smtClean="0"/>
              <a:t>upi_attribute</a:t>
            </a:r>
            <a:r>
              <a:rPr lang="en-US" sz="1100" dirty="0" smtClean="0"/>
              <a:t> name="</a:t>
            </a:r>
            <a:r>
              <a:rPr lang="en-US" sz="1100" b="1" dirty="0" smtClean="0"/>
              <a:t>version</a:t>
            </a:r>
            <a:r>
              <a:rPr lang="en-US" sz="1100" dirty="0" smtClean="0"/>
              <a:t>" value="</a:t>
            </a:r>
            <a:r>
              <a:rPr lang="en-US" sz="1100" b="1" dirty="0" smtClean="0"/>
              <a:t>1</a:t>
            </a:r>
            <a:r>
              <a:rPr lang="en-US" sz="1100" dirty="0" smtClean="0"/>
              <a:t>" /&gt; </a:t>
            </a:r>
          </a:p>
          <a:p>
            <a:r>
              <a:rPr lang="en-US" sz="1100" b="1" dirty="0" smtClean="0"/>
              <a:t> </a:t>
            </a:r>
            <a:r>
              <a:rPr lang="en-US" sz="1100" dirty="0" smtClean="0"/>
              <a:t> &lt;</a:t>
            </a:r>
            <a:r>
              <a:rPr lang="en-US" sz="1100" dirty="0" err="1" smtClean="0"/>
              <a:t>upi_attribute</a:t>
            </a:r>
            <a:r>
              <a:rPr lang="en-US" sz="1100" dirty="0" smtClean="0"/>
              <a:t> </a:t>
            </a:r>
            <a:r>
              <a:rPr lang="en-US" sz="1100" dirty="0" err="1" smtClean="0"/>
              <a:t>na</a:t>
            </a:r>
            <a:r>
              <a:rPr lang="en-US" sz="1100" b="1" dirty="0" smtClean="0">
                <a:solidFill>
                  <a:srgbClr val="FF0000"/>
                </a:solidFill>
              </a:rPr>
              <a:t> </a:t>
            </a:r>
            <a:r>
              <a:rPr lang="en-US" sz="1100" b="1" dirty="0" err="1" smtClean="0">
                <a:solidFill>
                  <a:srgbClr val="FF0000"/>
                </a:solidFill>
              </a:rPr>
              <a:t>hjg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en-US" sz="1100" dirty="0" smtClean="0"/>
              <a:t>me="</a:t>
            </a:r>
            <a:r>
              <a:rPr lang="en-US" sz="1100" b="1" dirty="0" err="1" smtClean="0"/>
              <a:t>typ</a:t>
            </a:r>
            <a:r>
              <a:rPr lang="en-US" sz="1100" b="1" dirty="0" smtClean="0">
                <a:solidFill>
                  <a:srgbClr val="FF0000"/>
                </a:solidFill>
              </a:rPr>
              <a:t> </a:t>
            </a:r>
            <a:r>
              <a:rPr lang="en-US" sz="1100" b="1" dirty="0" err="1" smtClean="0">
                <a:solidFill>
                  <a:srgbClr val="FF0000"/>
                </a:solidFill>
              </a:rPr>
              <a:t>hjg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en-US" sz="1100" b="1" dirty="0" smtClean="0"/>
              <a:t>e</a:t>
            </a:r>
            <a:r>
              <a:rPr lang="en-US" sz="1100" dirty="0" smtClean="0"/>
              <a:t>" value="</a:t>
            </a:r>
            <a:r>
              <a:rPr lang="en-US" sz="1100" b="1" dirty="0" smtClean="0"/>
              <a:t>product</a:t>
            </a:r>
            <a:r>
              <a:rPr lang="en-US" sz="1100" dirty="0" smtClean="0"/>
              <a:t>" /&gt; </a:t>
            </a:r>
          </a:p>
          <a:p>
            <a:r>
              <a:rPr lang="en-US" sz="1100" b="1" dirty="0" smtClean="0">
                <a:hlinkClick r:id="" action="ppaction://hlinkfile"/>
              </a:rPr>
              <a:t>-</a:t>
            </a:r>
            <a:r>
              <a:rPr lang="en-US" sz="1100" dirty="0" smtClean="0"/>
              <a:t> &lt;</a:t>
            </a:r>
            <a:r>
              <a:rPr lang="en-US" sz="1100" dirty="0" err="1" smtClean="0"/>
              <a:t>upi_element</a:t>
            </a:r>
            <a:r>
              <a:rPr lang="en-US" sz="1100" dirty="0" smtClean="0"/>
              <a:t> name="</a:t>
            </a:r>
            <a:r>
              <a:rPr lang="en-US" sz="1100" b="1" dirty="0" smtClean="0"/>
              <a:t>level</a:t>
            </a:r>
            <a:r>
              <a:rPr lang="en-US" sz="1100" dirty="0" smtClean="0"/>
              <a:t>"&gt;</a:t>
            </a:r>
          </a:p>
          <a:p>
            <a:r>
              <a:rPr lang="en-US" sz="1100" b="1" dirty="0" smtClean="0"/>
              <a:t> </a:t>
            </a:r>
            <a:r>
              <a:rPr lang="en-US" sz="1100" dirty="0" smtClean="0"/>
              <a:t> &lt;</a:t>
            </a:r>
            <a:r>
              <a:rPr lang="en-US" sz="1100" dirty="0" err="1" smtClean="0"/>
              <a:t>upi_attribute</a:t>
            </a:r>
            <a:r>
              <a:rPr lang="en-US" sz="1100" dirty="0" smtClean="0"/>
              <a:t> </a:t>
            </a:r>
            <a:r>
              <a:rPr lang="en-US" sz="1100" dirty="0" err="1" smtClean="0"/>
              <a:t>na</a:t>
            </a:r>
            <a:r>
              <a:rPr lang="en-US" sz="1100" b="1" dirty="0" smtClean="0">
                <a:solidFill>
                  <a:srgbClr val="FF0000"/>
                </a:solidFill>
              </a:rPr>
              <a:t> </a:t>
            </a:r>
            <a:r>
              <a:rPr lang="en-US" sz="1100" b="1" dirty="0" err="1" smtClean="0">
                <a:solidFill>
                  <a:srgbClr val="FF0000"/>
                </a:solidFill>
              </a:rPr>
              <a:t>hjg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en-US" sz="1100" dirty="0" smtClean="0"/>
              <a:t>me="</a:t>
            </a:r>
            <a:r>
              <a:rPr lang="en-US" sz="1100" b="1" dirty="0" smtClean="0"/>
              <a:t>name</a:t>
            </a:r>
            <a:r>
              <a:rPr lang="en-US" sz="1100" dirty="0" smtClean="0"/>
              <a:t>" value="</a:t>
            </a:r>
            <a:r>
              <a:rPr lang="en-US" sz="1100" b="1" dirty="0" err="1" smtClean="0"/>
              <a:t>productline</a:t>
            </a:r>
            <a:r>
              <a:rPr lang="en-US" sz="1100" dirty="0" smtClean="0"/>
              <a:t>" /&gt; </a:t>
            </a:r>
          </a:p>
          <a:p>
            <a:r>
              <a:rPr lang="en-US" sz="1100" b="1" dirty="0" smtClean="0">
                <a:hlinkClick r:id="" action="ppaction://hlinkfile"/>
              </a:rPr>
              <a:t>-</a:t>
            </a:r>
            <a:r>
              <a:rPr lang="en-US" sz="1100" dirty="0" smtClean="0"/>
              <a:t> &lt;</a:t>
            </a:r>
            <a:r>
              <a:rPr lang="en-US" sz="1100" dirty="0" err="1" smtClean="0"/>
              <a:t>upi_attribute</a:t>
            </a:r>
            <a:r>
              <a:rPr lang="en-US" sz="1100" dirty="0" smtClean="0"/>
              <a:t> name="</a:t>
            </a:r>
            <a:r>
              <a:rPr lang="en-US" sz="1100" b="1" dirty="0" smtClean="0"/>
              <a:t>id</a:t>
            </a:r>
            <a:r>
              <a:rPr lang="en-US" sz="1100" dirty="0" smtClean="0"/>
              <a:t>"&gt;</a:t>
            </a:r>
          </a:p>
          <a:p>
            <a:r>
              <a:rPr lang="en-US" sz="1100" b="1" dirty="0" smtClean="0"/>
              <a:t> </a:t>
            </a:r>
            <a:r>
              <a:rPr lang="en-US" sz="1100" dirty="0" smtClean="0"/>
              <a:t> &lt;</a:t>
            </a:r>
            <a:r>
              <a:rPr lang="en-US" sz="1100" dirty="0" err="1" smtClean="0"/>
              <a:t>upi_reader</a:t>
            </a:r>
            <a:r>
              <a:rPr lang="en-US" sz="1100" dirty="0" smtClean="0"/>
              <a:t> name="</a:t>
            </a:r>
            <a:r>
              <a:rPr lang="en-US" sz="1100" b="1" dirty="0" smtClean="0">
                <a:solidFill>
                  <a:srgbClr val="FF0000"/>
                </a:solidFill>
              </a:rPr>
              <a:t>-</a:t>
            </a:r>
            <a:r>
              <a:rPr lang="en-US" sz="1100" dirty="0" smtClean="0">
                <a:solidFill>
                  <a:srgbClr val="FF0000"/>
                </a:solidFill>
              </a:rPr>
              <a:t>&lt;</a:t>
            </a:r>
            <a:r>
              <a:rPr lang="en-US" sz="1100" dirty="0" err="1" smtClean="0">
                <a:solidFill>
                  <a:srgbClr val="FF0000"/>
                </a:solidFill>
              </a:rPr>
              <a:t>UpiValueRetyrie</a:t>
            </a:r>
            <a:r>
              <a:rPr lang="en-US" sz="1100" dirty="0" smtClean="0"/>
              <a:t> path="</a:t>
            </a:r>
            <a:r>
              <a:rPr lang="en-US" sz="1100" b="1" dirty="0" smtClean="0"/>
              <a:t>..\res10.dll</a:t>
            </a:r>
          </a:p>
          <a:p>
            <a:r>
              <a:rPr lang="en-US" sz="2000" b="1" dirty="0" smtClean="0"/>
              <a:t> 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41910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&lt;</a:t>
            </a:r>
            <a:r>
              <a:rPr lang="en-US" sz="1200" dirty="0" err="1" smtClean="0"/>
              <a:t>UpiDllConfig</a:t>
            </a:r>
            <a:r>
              <a:rPr lang="en-US" sz="1200" dirty="0" smtClean="0"/>
              <a:t>&gt;</a:t>
            </a:r>
          </a:p>
          <a:p>
            <a:r>
              <a:rPr lang="en-US" sz="1200" b="1" dirty="0" smtClean="0">
                <a:hlinkClick r:id="" action="ppaction://hlinkfile"/>
              </a:rPr>
              <a:t>-</a:t>
            </a:r>
            <a:r>
              <a:rPr lang="en-US" sz="1200" dirty="0" smtClean="0"/>
              <a:t> &lt;</a:t>
            </a:r>
            <a:r>
              <a:rPr lang="en-US" sz="1200" dirty="0" err="1" smtClean="0"/>
              <a:t>UpiValueRetrieval</a:t>
            </a:r>
            <a:r>
              <a:rPr lang="en-US" sz="1200" dirty="0" smtClean="0"/>
              <a:t>&gt;</a:t>
            </a:r>
          </a:p>
          <a:p>
            <a:r>
              <a:rPr lang="en-US" sz="1200" b="1" dirty="0" smtClean="0">
                <a:hlinkClick r:id="" action="ppaction://hlinkfile"/>
              </a:rPr>
              <a:t>-</a:t>
            </a:r>
            <a:r>
              <a:rPr lang="en-US" sz="1200" dirty="0" smtClean="0"/>
              <a:t> &lt;</a:t>
            </a:r>
            <a:r>
              <a:rPr lang="en-US" sz="1200" dirty="0" err="1" smtClean="0"/>
              <a:t>upi_element</a:t>
            </a:r>
            <a:r>
              <a:rPr lang="en-US" sz="1200" dirty="0" smtClean="0"/>
              <a:t> name="</a:t>
            </a:r>
            <a:r>
              <a:rPr lang="en-US" sz="1200" b="1" dirty="0" err="1" smtClean="0"/>
              <a:t>upivalue</a:t>
            </a:r>
            <a:r>
              <a:rPr lang="en-US" sz="1200" dirty="0" smtClean="0"/>
              <a:t>"&gt;</a:t>
            </a:r>
          </a:p>
          <a:p>
            <a:r>
              <a:rPr lang="en-US" sz="1200" b="1" dirty="0" smtClean="0"/>
              <a:t> </a:t>
            </a:r>
            <a:r>
              <a:rPr lang="en-US" sz="1200" dirty="0" smtClean="0"/>
              <a:t> &lt;</a:t>
            </a:r>
            <a:r>
              <a:rPr lang="en-US" sz="1200" dirty="0" err="1" smtClean="0"/>
              <a:t>upi_attribute</a:t>
            </a:r>
            <a:r>
              <a:rPr lang="en-US" sz="1200" dirty="0" smtClean="0"/>
              <a:t> name="</a:t>
            </a:r>
            <a:r>
              <a:rPr lang="en-US" sz="1200" b="1" dirty="0" smtClean="0"/>
              <a:t>version</a:t>
            </a:r>
            <a:r>
              <a:rPr lang="en-US" sz="1200" dirty="0" smtClean="0"/>
              <a:t>" value="</a:t>
            </a:r>
            <a:r>
              <a:rPr lang="en-US" sz="1200" b="1" dirty="0" smtClean="0"/>
              <a:t>1</a:t>
            </a:r>
            <a:r>
              <a:rPr lang="en-US" sz="1200" dirty="0" smtClean="0"/>
              <a:t>" /&gt; </a:t>
            </a:r>
          </a:p>
          <a:p>
            <a:r>
              <a:rPr lang="en-US" sz="1200" b="1" dirty="0" smtClean="0"/>
              <a:t> </a:t>
            </a:r>
            <a:r>
              <a:rPr lang="en-US" sz="1200" dirty="0" smtClean="0"/>
              <a:t> &lt;</a:t>
            </a:r>
            <a:r>
              <a:rPr lang="en-US" sz="1200" dirty="0" err="1" smtClean="0"/>
              <a:t>upi_attribute</a:t>
            </a:r>
            <a:r>
              <a:rPr lang="en-US" sz="1200" dirty="0" smtClean="0"/>
              <a:t> name="</a:t>
            </a:r>
            <a:r>
              <a:rPr lang="en-US" sz="1200" b="1" dirty="0" smtClean="0"/>
              <a:t>type</a:t>
            </a:r>
            <a:r>
              <a:rPr lang="en-US" sz="1200" dirty="0" smtClean="0"/>
              <a:t>" value="</a:t>
            </a:r>
            <a:r>
              <a:rPr lang="en-US" sz="1200" b="1" dirty="0" smtClean="0"/>
              <a:t>product</a:t>
            </a:r>
            <a:r>
              <a:rPr lang="en-US" sz="1200" dirty="0" smtClean="0"/>
              <a:t>" /&gt; </a:t>
            </a:r>
          </a:p>
          <a:p>
            <a:r>
              <a:rPr lang="en-US" sz="1200" b="1" dirty="0" smtClean="0">
                <a:hlinkClick r:id="" action="ppaction://hlinkfile"/>
              </a:rPr>
              <a:t>-</a:t>
            </a:r>
            <a:r>
              <a:rPr lang="en-US" sz="1200" dirty="0" smtClean="0"/>
              <a:t> &lt;</a:t>
            </a:r>
            <a:r>
              <a:rPr lang="en-US" sz="1200" dirty="0" err="1" smtClean="0"/>
              <a:t>upi_element</a:t>
            </a:r>
            <a:r>
              <a:rPr lang="en-US" sz="1200" dirty="0" smtClean="0"/>
              <a:t> name="</a:t>
            </a:r>
            <a:r>
              <a:rPr lang="en-US" sz="1200" b="1" dirty="0" smtClean="0"/>
              <a:t>level</a:t>
            </a:r>
            <a:r>
              <a:rPr lang="en-US" sz="1200" dirty="0" smtClean="0"/>
              <a:t>"&gt;</a:t>
            </a:r>
          </a:p>
          <a:p>
            <a:r>
              <a:rPr lang="en-US" sz="1200" b="1" dirty="0" smtClean="0"/>
              <a:t> </a:t>
            </a:r>
            <a:r>
              <a:rPr lang="en-US" sz="1200" dirty="0" smtClean="0"/>
              <a:t> &lt;</a:t>
            </a:r>
            <a:r>
              <a:rPr lang="en-US" sz="1200" dirty="0" err="1" smtClean="0"/>
              <a:t>upi_attribute</a:t>
            </a:r>
            <a:r>
              <a:rPr lang="en-US" sz="1200" dirty="0" smtClean="0"/>
              <a:t> name="</a:t>
            </a:r>
            <a:r>
              <a:rPr lang="en-US" sz="1200" b="1" dirty="0" smtClean="0"/>
              <a:t>name</a:t>
            </a:r>
            <a:r>
              <a:rPr lang="en-US" sz="1200" dirty="0" smtClean="0"/>
              <a:t>" value="</a:t>
            </a:r>
            <a:r>
              <a:rPr lang="en-US" sz="1200" b="1" dirty="0" err="1" smtClean="0"/>
              <a:t>productline</a:t>
            </a:r>
            <a:r>
              <a:rPr lang="en-US" sz="1200" dirty="0" smtClean="0"/>
              <a:t>" /&gt; </a:t>
            </a:r>
          </a:p>
          <a:p>
            <a:r>
              <a:rPr lang="en-US" sz="1200" b="1" dirty="0" smtClean="0">
                <a:hlinkClick r:id="" action="ppaction://hlinkfile"/>
              </a:rPr>
              <a:t>-</a:t>
            </a:r>
            <a:r>
              <a:rPr lang="en-US" sz="1200" dirty="0" smtClean="0"/>
              <a:t> &lt;</a:t>
            </a:r>
            <a:r>
              <a:rPr lang="en-US" sz="1200" dirty="0" err="1" smtClean="0"/>
              <a:t>upi_attribute</a:t>
            </a:r>
            <a:r>
              <a:rPr lang="en-US" sz="1200" dirty="0" smtClean="0"/>
              <a:t> name="</a:t>
            </a:r>
            <a:r>
              <a:rPr lang="en-US" sz="1200" b="1" dirty="0" smtClean="0"/>
              <a:t>id</a:t>
            </a:r>
            <a:r>
              <a:rPr lang="en-US" sz="1200" dirty="0" smtClean="0"/>
              <a:t>"&gt;</a:t>
            </a:r>
          </a:p>
          <a:p>
            <a:r>
              <a:rPr lang="en-US" sz="1200" b="1" dirty="0" smtClean="0"/>
              <a:t> </a:t>
            </a:r>
            <a:r>
              <a:rPr lang="en-US" sz="1200" dirty="0" smtClean="0"/>
              <a:t> &lt;</a:t>
            </a:r>
            <a:r>
              <a:rPr lang="en-US" sz="1200" dirty="0" err="1" smtClean="0"/>
              <a:t>upi_reader</a:t>
            </a:r>
            <a:r>
              <a:rPr lang="en-US" sz="1200" dirty="0" smtClean="0"/>
              <a:t> name="</a:t>
            </a:r>
            <a:r>
              <a:rPr lang="en-US" sz="1200" b="1" dirty="0" err="1" smtClean="0"/>
              <a:t>StringResourceReader</a:t>
            </a:r>
            <a:r>
              <a:rPr lang="en-US" sz="1200" dirty="0" smtClean="0"/>
              <a:t>" path="</a:t>
            </a:r>
            <a:r>
              <a:rPr lang="en-US" sz="1200" b="1" dirty="0" smtClean="0"/>
              <a:t>..\res10.dll</a:t>
            </a:r>
          </a:p>
          <a:p>
            <a:r>
              <a:rPr lang="en-US" sz="1200" b="1" dirty="0" smtClean="0"/>
              <a:t> 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3810001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&lt;</a:t>
            </a:r>
            <a:r>
              <a:rPr lang="en-US" sz="1200" dirty="0" err="1" smtClean="0"/>
              <a:t>UpiDllConfig</a:t>
            </a:r>
            <a:r>
              <a:rPr lang="en-US" sz="1200" dirty="0" smtClean="0"/>
              <a:t>&gt;</a:t>
            </a:r>
          </a:p>
          <a:p>
            <a:r>
              <a:rPr lang="en-US" sz="1200" b="1" dirty="0" smtClean="0">
                <a:hlinkClick r:id="" action="ppaction://hlinkfile"/>
              </a:rPr>
              <a:t>-</a:t>
            </a:r>
            <a:r>
              <a:rPr lang="en-US" sz="1200" dirty="0" smtClean="0"/>
              <a:t> &lt;</a:t>
            </a:r>
            <a:r>
              <a:rPr lang="en-US" sz="1200" dirty="0" err="1" smtClean="0"/>
              <a:t>UpiValueRetrieval</a:t>
            </a:r>
            <a:r>
              <a:rPr lang="en-US" sz="1200" dirty="0" smtClean="0"/>
              <a:t>&gt;</a:t>
            </a:r>
          </a:p>
          <a:p>
            <a:r>
              <a:rPr lang="en-US" sz="1200" b="1" dirty="0" smtClean="0">
                <a:hlinkClick r:id="" action="ppaction://hlinkfile"/>
              </a:rPr>
              <a:t>-</a:t>
            </a:r>
            <a:r>
              <a:rPr lang="en-US" sz="1200" dirty="0" smtClean="0"/>
              <a:t> &lt;</a:t>
            </a:r>
            <a:r>
              <a:rPr lang="en-US" sz="1200" dirty="0" err="1" smtClean="0"/>
              <a:t>upi_element</a:t>
            </a:r>
            <a:r>
              <a:rPr lang="en-US" sz="1200" dirty="0" smtClean="0"/>
              <a:t> name="</a:t>
            </a:r>
            <a:r>
              <a:rPr lang="en-US" sz="1200" b="1" dirty="0" err="1" smtClean="0"/>
              <a:t>upivalue</a:t>
            </a:r>
            <a:r>
              <a:rPr lang="en-US" sz="1200" dirty="0" smtClean="0"/>
              <a:t>"&gt;</a:t>
            </a:r>
          </a:p>
          <a:p>
            <a:r>
              <a:rPr lang="en-US" sz="1200" b="1" dirty="0" smtClean="0"/>
              <a:t> </a:t>
            </a:r>
            <a:r>
              <a:rPr lang="en-US" sz="1200" dirty="0" smtClean="0"/>
              <a:t> &lt;</a:t>
            </a:r>
            <a:r>
              <a:rPr lang="en-US" sz="1200" dirty="0" err="1" smtClean="0"/>
              <a:t>upi_attribute</a:t>
            </a:r>
            <a:r>
              <a:rPr lang="en-US" sz="1200" dirty="0" smtClean="0"/>
              <a:t> name="</a:t>
            </a:r>
            <a:r>
              <a:rPr lang="en-US" sz="1200" b="1" dirty="0" smtClean="0"/>
              <a:t>version</a:t>
            </a:r>
            <a:r>
              <a:rPr lang="en-US" sz="1200" dirty="0" smtClean="0"/>
              <a:t>" value="</a:t>
            </a:r>
            <a:r>
              <a:rPr lang="en-US" sz="1200" b="1" dirty="0" smtClean="0"/>
              <a:t>1</a:t>
            </a:r>
            <a:r>
              <a:rPr lang="en-US" sz="1200" dirty="0" smtClean="0"/>
              <a:t>" /&gt; </a:t>
            </a:r>
          </a:p>
          <a:p>
            <a:r>
              <a:rPr lang="en-US" sz="1200" b="1" dirty="0" smtClean="0"/>
              <a:t> </a:t>
            </a:r>
            <a:r>
              <a:rPr lang="en-US" sz="1200" dirty="0" smtClean="0"/>
              <a:t> &lt;</a:t>
            </a:r>
            <a:r>
              <a:rPr lang="en-US" sz="1200" dirty="0" err="1" smtClean="0"/>
              <a:t>upi_attribute</a:t>
            </a:r>
            <a:r>
              <a:rPr lang="en-US" sz="1200" dirty="0" smtClean="0"/>
              <a:t> name="</a:t>
            </a:r>
            <a:r>
              <a:rPr lang="en-US" sz="1200" b="1" dirty="0" smtClean="0"/>
              <a:t>type</a:t>
            </a:r>
            <a:r>
              <a:rPr lang="en-US" sz="1200" dirty="0" smtClean="0"/>
              <a:t>" value="</a:t>
            </a:r>
            <a:r>
              <a:rPr lang="en-US" sz="1200" b="1" dirty="0" smtClean="0"/>
              <a:t>product</a:t>
            </a:r>
            <a:r>
              <a:rPr lang="en-US" sz="1200" dirty="0" smtClean="0"/>
              <a:t>" /&gt; </a:t>
            </a:r>
          </a:p>
          <a:p>
            <a:r>
              <a:rPr lang="en-US" sz="1200" b="1" dirty="0" smtClean="0">
                <a:hlinkClick r:id="" action="ppaction://hlinkfile"/>
              </a:rPr>
              <a:t>-</a:t>
            </a:r>
            <a:r>
              <a:rPr lang="en-US" sz="1200" dirty="0" smtClean="0"/>
              <a:t> &lt;</a:t>
            </a:r>
            <a:r>
              <a:rPr lang="en-US" sz="1200" dirty="0" err="1" smtClean="0"/>
              <a:t>upi_element</a:t>
            </a:r>
            <a:r>
              <a:rPr lang="en-US" sz="1200" dirty="0" smtClean="0"/>
              <a:t> name="</a:t>
            </a:r>
            <a:r>
              <a:rPr lang="en-US" sz="1200" b="1" dirty="0" smtClean="0"/>
              <a:t>level</a:t>
            </a:r>
            <a:r>
              <a:rPr lang="en-US" sz="1200" dirty="0" smtClean="0"/>
              <a:t>"&gt;</a:t>
            </a:r>
          </a:p>
          <a:p>
            <a:r>
              <a:rPr lang="en-US" sz="1200" b="1" dirty="0" smtClean="0"/>
              <a:t> 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200400" y="838200"/>
            <a:ext cx="366318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&lt;</a:t>
            </a:r>
            <a:r>
              <a:rPr lang="en-US" sz="1100" dirty="0" err="1" smtClean="0"/>
              <a:t>UpiDllConfig</a:t>
            </a:r>
            <a:r>
              <a:rPr lang="en-US" sz="1100" dirty="0" smtClean="0"/>
              <a:t>&gt;</a:t>
            </a:r>
            <a:r>
              <a:rPr lang="en-US" sz="1100" dirty="0" smtClean="0">
                <a:solidFill>
                  <a:srgbClr val="FF0000"/>
                </a:solidFill>
              </a:rPr>
              <a:t> value="</a:t>
            </a:r>
            <a:r>
              <a:rPr lang="en-US" sz="1100" b="1" dirty="0" smtClean="0">
                <a:solidFill>
                  <a:srgbClr val="FF0000"/>
                </a:solidFill>
              </a:rPr>
              <a:t>1</a:t>
            </a:r>
            <a:r>
              <a:rPr lang="en-US" sz="1100" dirty="0" smtClean="0">
                <a:solidFill>
                  <a:srgbClr val="FF0000"/>
                </a:solidFill>
              </a:rPr>
              <a:t>" /&gt; </a:t>
            </a:r>
            <a:endParaRPr lang="en-US" sz="1100" dirty="0" smtClean="0"/>
          </a:p>
          <a:p>
            <a:r>
              <a:rPr lang="en-US" sz="1100" b="1" dirty="0" smtClean="0">
                <a:hlinkClick r:id="" action="ppaction://hlinkfile"/>
              </a:rPr>
              <a:t>-</a:t>
            </a:r>
            <a:r>
              <a:rPr lang="en-US" sz="1100" dirty="0" smtClean="0"/>
              <a:t> &lt;</a:t>
            </a:r>
            <a:r>
              <a:rPr lang="en-US" sz="1100" dirty="0" err="1" smtClean="0"/>
              <a:t>UpiValueRetrieval</a:t>
            </a:r>
            <a:r>
              <a:rPr lang="en-US" sz="1100" dirty="0" smtClean="0"/>
              <a:t>&gt;</a:t>
            </a:r>
            <a:r>
              <a:rPr lang="en-US" sz="1100" dirty="0" smtClean="0">
                <a:solidFill>
                  <a:srgbClr val="FF0000"/>
                </a:solidFill>
              </a:rPr>
              <a:t> value="</a:t>
            </a:r>
            <a:r>
              <a:rPr lang="en-US" sz="1100" b="1" dirty="0" smtClean="0">
                <a:solidFill>
                  <a:srgbClr val="FF0000"/>
                </a:solidFill>
              </a:rPr>
              <a:t>1</a:t>
            </a:r>
            <a:r>
              <a:rPr lang="en-US" sz="1100" dirty="0" smtClean="0">
                <a:solidFill>
                  <a:srgbClr val="FF0000"/>
                </a:solidFill>
              </a:rPr>
              <a:t>" /&gt; </a:t>
            </a:r>
            <a:endParaRPr lang="en-US" sz="1100" dirty="0" smtClean="0"/>
          </a:p>
          <a:p>
            <a:r>
              <a:rPr lang="en-US" sz="1100" b="1" dirty="0" smtClean="0">
                <a:hlinkClick r:id="" action="ppaction://hlinkfile"/>
              </a:rPr>
              <a:t>-</a:t>
            </a:r>
            <a:r>
              <a:rPr lang="en-US" sz="1100" dirty="0" smtClean="0"/>
              <a:t> &lt;</a:t>
            </a:r>
            <a:r>
              <a:rPr lang="en-US" sz="1100" dirty="0" err="1" smtClean="0"/>
              <a:t>upi_element</a:t>
            </a:r>
            <a:r>
              <a:rPr lang="en-US" sz="1100" dirty="0" smtClean="0"/>
              <a:t> name="</a:t>
            </a:r>
            <a:r>
              <a:rPr lang="en-US" sz="1100" b="1" dirty="0" err="1" smtClean="0"/>
              <a:t>upivalue</a:t>
            </a:r>
            <a:r>
              <a:rPr lang="en-US" sz="1100" dirty="0" smtClean="0"/>
              <a:t>"&gt;</a:t>
            </a:r>
            <a:r>
              <a:rPr lang="en-US" sz="1100" dirty="0" smtClean="0">
                <a:solidFill>
                  <a:srgbClr val="FF0000"/>
                </a:solidFill>
              </a:rPr>
              <a:t> value="</a:t>
            </a:r>
            <a:r>
              <a:rPr lang="en-US" sz="1100" b="1" dirty="0" smtClean="0">
                <a:solidFill>
                  <a:srgbClr val="FF0000"/>
                </a:solidFill>
              </a:rPr>
              <a:t>1</a:t>
            </a:r>
            <a:r>
              <a:rPr lang="en-US" sz="1100" dirty="0" smtClean="0">
                <a:solidFill>
                  <a:srgbClr val="FF0000"/>
                </a:solidFill>
              </a:rPr>
              <a:t>" /&gt; </a:t>
            </a:r>
            <a:endParaRPr lang="en-US" sz="1100" dirty="0" smtClean="0"/>
          </a:p>
          <a:p>
            <a:r>
              <a:rPr lang="en-US" sz="1100" b="1" dirty="0" smtClean="0"/>
              <a:t> </a:t>
            </a:r>
            <a:r>
              <a:rPr lang="en-US" sz="1100" dirty="0" smtClean="0"/>
              <a:t> &lt;</a:t>
            </a:r>
            <a:r>
              <a:rPr lang="en-US" sz="1100" dirty="0" err="1" smtClean="0"/>
              <a:t>upi_attribute</a:t>
            </a:r>
            <a:r>
              <a:rPr lang="en-US" sz="1100" dirty="0" smtClean="0"/>
              <a:t> name="</a:t>
            </a:r>
            <a:r>
              <a:rPr lang="en-US" sz="1100" b="1" dirty="0" smtClean="0"/>
              <a:t>version</a:t>
            </a:r>
            <a:r>
              <a:rPr lang="en-US" sz="1100" dirty="0" smtClean="0"/>
              <a:t>" value="</a:t>
            </a:r>
            <a:r>
              <a:rPr lang="en-US" sz="1100" b="1" dirty="0" smtClean="0"/>
              <a:t>1</a:t>
            </a:r>
            <a:r>
              <a:rPr lang="en-US" sz="1100" dirty="0" smtClean="0"/>
              <a:t>" /&gt; </a:t>
            </a:r>
          </a:p>
          <a:p>
            <a:r>
              <a:rPr lang="en-US" sz="1100" b="1" dirty="0" smtClean="0"/>
              <a:t> </a:t>
            </a:r>
            <a:r>
              <a:rPr lang="en-US" sz="1100" dirty="0" smtClean="0"/>
              <a:t> &lt;</a:t>
            </a:r>
            <a:r>
              <a:rPr lang="en-US" sz="1100" dirty="0" err="1" smtClean="0"/>
              <a:t>upi_attribute</a:t>
            </a:r>
            <a:r>
              <a:rPr lang="en-US" sz="1100" dirty="0" smtClean="0"/>
              <a:t> </a:t>
            </a:r>
            <a:r>
              <a:rPr lang="en-US" sz="1100" dirty="0" err="1" smtClean="0"/>
              <a:t>na</a:t>
            </a:r>
            <a:r>
              <a:rPr lang="en-US" sz="1100" b="1" dirty="0" smtClean="0">
                <a:solidFill>
                  <a:srgbClr val="FF0000"/>
                </a:solidFill>
              </a:rPr>
              <a:t> </a:t>
            </a:r>
            <a:r>
              <a:rPr lang="en-US" sz="1100" b="1" dirty="0" err="1" smtClean="0">
                <a:solidFill>
                  <a:srgbClr val="FF0000"/>
                </a:solidFill>
              </a:rPr>
              <a:t>hjg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en-US" sz="1100" dirty="0" smtClean="0"/>
              <a:t>me="</a:t>
            </a:r>
            <a:r>
              <a:rPr lang="en-US" sz="1100" b="1" dirty="0" err="1" smtClean="0"/>
              <a:t>typ</a:t>
            </a:r>
            <a:r>
              <a:rPr lang="en-US" sz="1100" b="1" dirty="0" smtClean="0">
                <a:solidFill>
                  <a:srgbClr val="FF0000"/>
                </a:solidFill>
              </a:rPr>
              <a:t> </a:t>
            </a:r>
            <a:r>
              <a:rPr lang="en-US" sz="1100" b="1" dirty="0" err="1" smtClean="0">
                <a:solidFill>
                  <a:srgbClr val="FF0000"/>
                </a:solidFill>
              </a:rPr>
              <a:t>hjg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en-US" sz="1100" b="1" dirty="0" smtClean="0"/>
              <a:t>e</a:t>
            </a:r>
            <a:r>
              <a:rPr lang="en-US" sz="1100" dirty="0" smtClean="0"/>
              <a:t>" value="</a:t>
            </a:r>
            <a:r>
              <a:rPr lang="en-US" sz="1100" b="1" dirty="0" smtClean="0"/>
              <a:t>product</a:t>
            </a:r>
            <a:r>
              <a:rPr lang="en-US" sz="1100" dirty="0" smtClean="0"/>
              <a:t>" /&gt; </a:t>
            </a:r>
          </a:p>
          <a:p>
            <a:r>
              <a:rPr lang="en-US" sz="1100" b="1" dirty="0" smtClean="0">
                <a:hlinkClick r:id="" action="ppaction://hlinkfile"/>
              </a:rPr>
              <a:t>-</a:t>
            </a:r>
            <a:r>
              <a:rPr lang="en-US" sz="1100" dirty="0" smtClean="0"/>
              <a:t> &lt;</a:t>
            </a:r>
            <a:r>
              <a:rPr lang="en-US" sz="1100" dirty="0" err="1" smtClean="0"/>
              <a:t>upi_element</a:t>
            </a:r>
            <a:r>
              <a:rPr lang="en-US" sz="1100" dirty="0" smtClean="0"/>
              <a:t> name="</a:t>
            </a:r>
            <a:r>
              <a:rPr lang="en-US" sz="1100" b="1" dirty="0" smtClean="0"/>
              <a:t>level</a:t>
            </a:r>
            <a:r>
              <a:rPr lang="en-US" sz="1100" dirty="0" smtClean="0"/>
              <a:t>"&gt;</a:t>
            </a:r>
          </a:p>
          <a:p>
            <a:r>
              <a:rPr lang="en-US" sz="1100" b="1" dirty="0" smtClean="0"/>
              <a:t> </a:t>
            </a:r>
            <a:r>
              <a:rPr lang="en-US" sz="1100" dirty="0" smtClean="0"/>
              <a:t> &lt;</a:t>
            </a:r>
            <a:r>
              <a:rPr lang="en-US" sz="1100" dirty="0" err="1" smtClean="0"/>
              <a:t>upi_attribute</a:t>
            </a:r>
            <a:r>
              <a:rPr lang="en-US" sz="1100" dirty="0" smtClean="0"/>
              <a:t> </a:t>
            </a:r>
            <a:r>
              <a:rPr lang="en-US" sz="1100" dirty="0" err="1" smtClean="0"/>
              <a:t>na</a:t>
            </a:r>
            <a:r>
              <a:rPr lang="en-US" sz="1100" b="1" dirty="0" smtClean="0">
                <a:solidFill>
                  <a:srgbClr val="FF0000"/>
                </a:solidFill>
              </a:rPr>
              <a:t> </a:t>
            </a:r>
            <a:r>
              <a:rPr lang="en-US" sz="1100" b="1" dirty="0" err="1" smtClean="0">
                <a:solidFill>
                  <a:srgbClr val="FF0000"/>
                </a:solidFill>
              </a:rPr>
              <a:t>hjg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en-US" sz="1100" dirty="0" smtClean="0"/>
              <a:t>me="</a:t>
            </a:r>
            <a:r>
              <a:rPr lang="en-US" sz="1100" b="1" dirty="0" smtClean="0"/>
              <a:t>name</a:t>
            </a:r>
            <a:r>
              <a:rPr lang="en-US" sz="1100" dirty="0" smtClean="0"/>
              <a:t>" value="</a:t>
            </a:r>
            <a:r>
              <a:rPr lang="en-US" sz="1100" b="1" dirty="0" err="1" smtClean="0"/>
              <a:t>productline</a:t>
            </a:r>
            <a:r>
              <a:rPr lang="en-US" sz="1100" dirty="0" smtClean="0"/>
              <a:t>" /&gt; </a:t>
            </a:r>
          </a:p>
          <a:p>
            <a:r>
              <a:rPr lang="en-US" sz="1100" b="1" dirty="0" smtClean="0">
                <a:hlinkClick r:id="" action="ppaction://hlinkfile"/>
              </a:rPr>
              <a:t>-</a:t>
            </a:r>
            <a:r>
              <a:rPr lang="en-US" sz="1100" dirty="0" smtClean="0"/>
              <a:t> &lt;</a:t>
            </a:r>
            <a:r>
              <a:rPr lang="en-US" sz="1100" dirty="0" err="1" smtClean="0"/>
              <a:t>upi_attribute</a:t>
            </a:r>
            <a:r>
              <a:rPr lang="en-US" sz="1100" dirty="0" smtClean="0"/>
              <a:t> name="</a:t>
            </a:r>
            <a:r>
              <a:rPr lang="en-US" sz="1100" b="1" dirty="0" smtClean="0"/>
              <a:t>id</a:t>
            </a:r>
            <a:r>
              <a:rPr lang="en-US" sz="1100" dirty="0" smtClean="0"/>
              <a:t>"&gt;</a:t>
            </a:r>
          </a:p>
          <a:p>
            <a:r>
              <a:rPr lang="en-US" sz="1100" b="1" dirty="0" smtClean="0"/>
              <a:t> </a:t>
            </a:r>
            <a:r>
              <a:rPr lang="en-US" sz="1100" dirty="0" smtClean="0"/>
              <a:t> &lt;</a:t>
            </a:r>
            <a:r>
              <a:rPr lang="en-US" sz="1100" dirty="0" err="1" smtClean="0"/>
              <a:t>upi_reader</a:t>
            </a:r>
            <a:r>
              <a:rPr lang="en-US" sz="1100" dirty="0" smtClean="0"/>
              <a:t> name="</a:t>
            </a:r>
            <a:r>
              <a:rPr lang="en-US" sz="1100" b="1" dirty="0" smtClean="0">
                <a:solidFill>
                  <a:srgbClr val="FF0000"/>
                </a:solidFill>
              </a:rPr>
              <a:t>-</a:t>
            </a:r>
            <a:r>
              <a:rPr lang="en-US" sz="1100" dirty="0" smtClean="0">
                <a:solidFill>
                  <a:srgbClr val="FF0000"/>
                </a:solidFill>
              </a:rPr>
              <a:t>&lt;</a:t>
            </a:r>
            <a:r>
              <a:rPr lang="en-US" sz="1100" dirty="0" err="1" smtClean="0">
                <a:solidFill>
                  <a:srgbClr val="FF0000"/>
                </a:solidFill>
              </a:rPr>
              <a:t>UpiValueRetyrie</a:t>
            </a:r>
            <a:r>
              <a:rPr lang="en-US" sz="1100" dirty="0" smtClean="0"/>
              <a:t> path="</a:t>
            </a:r>
            <a:r>
              <a:rPr lang="en-US" sz="1100" b="1" dirty="0" smtClean="0"/>
              <a:t>..\res10.dll</a:t>
            </a:r>
          </a:p>
          <a:p>
            <a:r>
              <a:rPr lang="en-US" sz="2000" b="1" dirty="0" smtClean="0"/>
              <a:t> 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990600"/>
            <a:ext cx="366318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&lt;</a:t>
            </a:r>
            <a:r>
              <a:rPr lang="en-US" sz="1100" dirty="0" err="1" smtClean="0"/>
              <a:t>UpiDllConfig</a:t>
            </a:r>
            <a:r>
              <a:rPr lang="en-US" sz="1100" dirty="0" smtClean="0"/>
              <a:t>&gt;</a:t>
            </a:r>
            <a:r>
              <a:rPr lang="en-US" sz="1100" dirty="0" smtClean="0">
                <a:solidFill>
                  <a:srgbClr val="FF0000"/>
                </a:solidFill>
              </a:rPr>
              <a:t> value="</a:t>
            </a:r>
            <a:r>
              <a:rPr lang="en-US" sz="1100" b="1" dirty="0" smtClean="0">
                <a:solidFill>
                  <a:srgbClr val="FF0000"/>
                </a:solidFill>
              </a:rPr>
              <a:t>1</a:t>
            </a:r>
            <a:r>
              <a:rPr lang="en-US" sz="1100" dirty="0" smtClean="0">
                <a:solidFill>
                  <a:srgbClr val="FF0000"/>
                </a:solidFill>
              </a:rPr>
              <a:t>" /&gt; </a:t>
            </a:r>
            <a:endParaRPr lang="en-US" sz="1100" dirty="0" smtClean="0"/>
          </a:p>
          <a:p>
            <a:r>
              <a:rPr lang="en-US" sz="1100" b="1" dirty="0" smtClean="0">
                <a:hlinkClick r:id="" action="ppaction://hlinkfile"/>
              </a:rPr>
              <a:t>-</a:t>
            </a:r>
            <a:r>
              <a:rPr lang="en-US" sz="1100" dirty="0" smtClean="0"/>
              <a:t> &lt;</a:t>
            </a:r>
            <a:r>
              <a:rPr lang="en-US" sz="1100" dirty="0" err="1" smtClean="0"/>
              <a:t>UpiValueRetrieval</a:t>
            </a:r>
            <a:r>
              <a:rPr lang="en-US" sz="1100" dirty="0" smtClean="0"/>
              <a:t>&gt;</a:t>
            </a:r>
            <a:r>
              <a:rPr lang="en-US" sz="1100" dirty="0" smtClean="0">
                <a:solidFill>
                  <a:srgbClr val="FF0000"/>
                </a:solidFill>
              </a:rPr>
              <a:t> value="</a:t>
            </a:r>
            <a:r>
              <a:rPr lang="en-US" sz="1100" b="1" dirty="0" smtClean="0">
                <a:solidFill>
                  <a:srgbClr val="FF0000"/>
                </a:solidFill>
              </a:rPr>
              <a:t>1</a:t>
            </a:r>
            <a:r>
              <a:rPr lang="en-US" sz="1100" dirty="0" smtClean="0">
                <a:solidFill>
                  <a:srgbClr val="FF0000"/>
                </a:solidFill>
              </a:rPr>
              <a:t>" /&gt; </a:t>
            </a:r>
            <a:endParaRPr lang="en-US" sz="1100" dirty="0" smtClean="0"/>
          </a:p>
          <a:p>
            <a:r>
              <a:rPr lang="en-US" sz="1100" b="1" dirty="0" smtClean="0">
                <a:hlinkClick r:id="" action="ppaction://hlinkfile"/>
              </a:rPr>
              <a:t>-</a:t>
            </a:r>
            <a:r>
              <a:rPr lang="en-US" sz="1100" dirty="0" smtClean="0"/>
              <a:t> &lt;</a:t>
            </a:r>
            <a:r>
              <a:rPr lang="en-US" sz="1100" dirty="0" err="1" smtClean="0"/>
              <a:t>upi_element</a:t>
            </a:r>
            <a:r>
              <a:rPr lang="en-US" sz="1100" dirty="0" smtClean="0"/>
              <a:t> name="</a:t>
            </a:r>
            <a:r>
              <a:rPr lang="en-US" sz="1100" b="1" dirty="0" err="1" smtClean="0"/>
              <a:t>upivalue</a:t>
            </a:r>
            <a:r>
              <a:rPr lang="en-US" sz="1100" dirty="0" smtClean="0"/>
              <a:t>"&gt;</a:t>
            </a:r>
            <a:r>
              <a:rPr lang="en-US" sz="1100" dirty="0" smtClean="0">
                <a:solidFill>
                  <a:srgbClr val="FF0000"/>
                </a:solidFill>
              </a:rPr>
              <a:t> value="</a:t>
            </a:r>
            <a:r>
              <a:rPr lang="en-US" sz="1100" b="1" dirty="0" smtClean="0">
                <a:solidFill>
                  <a:srgbClr val="FF0000"/>
                </a:solidFill>
              </a:rPr>
              <a:t>1</a:t>
            </a:r>
            <a:r>
              <a:rPr lang="en-US" sz="1100" dirty="0" smtClean="0">
                <a:solidFill>
                  <a:srgbClr val="FF0000"/>
                </a:solidFill>
              </a:rPr>
              <a:t>" /&gt; </a:t>
            </a:r>
            <a:endParaRPr lang="en-US" sz="1100" dirty="0" smtClean="0"/>
          </a:p>
          <a:p>
            <a:r>
              <a:rPr lang="en-US" sz="1100" b="1" dirty="0" smtClean="0"/>
              <a:t> </a:t>
            </a:r>
            <a:r>
              <a:rPr lang="en-US" sz="1100" dirty="0" smtClean="0"/>
              <a:t> &lt;</a:t>
            </a:r>
            <a:r>
              <a:rPr lang="en-US" sz="1100" dirty="0" err="1" smtClean="0"/>
              <a:t>upi_attribute</a:t>
            </a:r>
            <a:r>
              <a:rPr lang="en-US" sz="1100" dirty="0" smtClean="0"/>
              <a:t> name="</a:t>
            </a:r>
            <a:r>
              <a:rPr lang="en-US" sz="1100" b="1" dirty="0" smtClean="0"/>
              <a:t>version</a:t>
            </a:r>
            <a:r>
              <a:rPr lang="en-US" sz="1100" dirty="0" smtClean="0"/>
              <a:t>" value="</a:t>
            </a:r>
            <a:r>
              <a:rPr lang="en-US" sz="1100" b="1" dirty="0" smtClean="0"/>
              <a:t>1</a:t>
            </a:r>
            <a:r>
              <a:rPr lang="en-US" sz="1100" dirty="0" smtClean="0"/>
              <a:t>" /&gt; </a:t>
            </a:r>
          </a:p>
          <a:p>
            <a:r>
              <a:rPr lang="en-US" sz="1100" b="1" dirty="0" smtClean="0"/>
              <a:t> </a:t>
            </a:r>
            <a:r>
              <a:rPr lang="en-US" sz="1100" dirty="0" smtClean="0"/>
              <a:t> &lt;</a:t>
            </a:r>
            <a:r>
              <a:rPr lang="en-US" sz="1100" dirty="0" err="1" smtClean="0"/>
              <a:t>upi_attribute</a:t>
            </a:r>
            <a:r>
              <a:rPr lang="en-US" sz="1100" dirty="0" smtClean="0"/>
              <a:t> </a:t>
            </a:r>
            <a:r>
              <a:rPr lang="en-US" sz="1100" dirty="0" err="1" smtClean="0"/>
              <a:t>na</a:t>
            </a:r>
            <a:r>
              <a:rPr lang="en-US" sz="1100" b="1" dirty="0" smtClean="0">
                <a:solidFill>
                  <a:srgbClr val="FF0000"/>
                </a:solidFill>
              </a:rPr>
              <a:t> </a:t>
            </a:r>
            <a:r>
              <a:rPr lang="en-US" sz="1100" b="1" dirty="0" err="1" smtClean="0">
                <a:solidFill>
                  <a:srgbClr val="FF0000"/>
                </a:solidFill>
              </a:rPr>
              <a:t>hjg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en-US" sz="1100" dirty="0" smtClean="0"/>
              <a:t>me="</a:t>
            </a:r>
            <a:r>
              <a:rPr lang="en-US" sz="1100" b="1" dirty="0" err="1" smtClean="0"/>
              <a:t>typ</a:t>
            </a:r>
            <a:r>
              <a:rPr lang="en-US" sz="1100" b="1" dirty="0" smtClean="0">
                <a:solidFill>
                  <a:srgbClr val="FF0000"/>
                </a:solidFill>
              </a:rPr>
              <a:t> </a:t>
            </a:r>
            <a:r>
              <a:rPr lang="en-US" sz="1100" b="1" dirty="0" err="1" smtClean="0">
                <a:solidFill>
                  <a:srgbClr val="FF0000"/>
                </a:solidFill>
              </a:rPr>
              <a:t>hjg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en-US" sz="1100" b="1" dirty="0" smtClean="0"/>
              <a:t>e</a:t>
            </a:r>
            <a:r>
              <a:rPr lang="en-US" sz="1100" dirty="0" smtClean="0"/>
              <a:t>" value="</a:t>
            </a:r>
            <a:r>
              <a:rPr lang="en-US" sz="1100" b="1" dirty="0" smtClean="0"/>
              <a:t>product</a:t>
            </a:r>
            <a:r>
              <a:rPr lang="en-US" sz="1100" dirty="0" smtClean="0"/>
              <a:t>" /&gt; </a:t>
            </a:r>
          </a:p>
          <a:p>
            <a:r>
              <a:rPr lang="en-US" sz="1100" b="1" dirty="0" smtClean="0">
                <a:hlinkClick r:id="" action="ppaction://hlinkfile"/>
              </a:rPr>
              <a:t>-</a:t>
            </a:r>
            <a:r>
              <a:rPr lang="en-US" sz="1100" dirty="0" smtClean="0"/>
              <a:t> &lt;</a:t>
            </a:r>
            <a:r>
              <a:rPr lang="en-US" sz="1100" dirty="0" err="1" smtClean="0"/>
              <a:t>upi_element</a:t>
            </a:r>
            <a:r>
              <a:rPr lang="en-US" sz="1100" dirty="0" smtClean="0"/>
              <a:t> name="</a:t>
            </a:r>
            <a:r>
              <a:rPr lang="en-US" sz="1100" b="1" dirty="0" smtClean="0"/>
              <a:t>level</a:t>
            </a:r>
            <a:r>
              <a:rPr lang="en-US" sz="1100" dirty="0" smtClean="0"/>
              <a:t>"&gt;</a:t>
            </a:r>
          </a:p>
          <a:p>
            <a:r>
              <a:rPr lang="en-US" sz="1100" b="1" dirty="0" smtClean="0"/>
              <a:t> </a:t>
            </a:r>
            <a:r>
              <a:rPr lang="en-US" sz="1100" dirty="0" smtClean="0"/>
              <a:t> &lt;</a:t>
            </a:r>
            <a:r>
              <a:rPr lang="en-US" sz="1100" dirty="0" err="1" smtClean="0"/>
              <a:t>upi_attribute</a:t>
            </a:r>
            <a:r>
              <a:rPr lang="en-US" sz="1100" dirty="0" smtClean="0"/>
              <a:t> </a:t>
            </a:r>
            <a:r>
              <a:rPr lang="en-US" sz="1100" dirty="0" err="1" smtClean="0"/>
              <a:t>na</a:t>
            </a:r>
            <a:r>
              <a:rPr lang="en-US" sz="1100" b="1" dirty="0" smtClean="0">
                <a:solidFill>
                  <a:srgbClr val="FF0000"/>
                </a:solidFill>
              </a:rPr>
              <a:t> </a:t>
            </a:r>
            <a:r>
              <a:rPr lang="en-US" sz="1100" b="1" dirty="0" err="1" smtClean="0">
                <a:solidFill>
                  <a:srgbClr val="FF0000"/>
                </a:solidFill>
              </a:rPr>
              <a:t>hjg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en-US" sz="1100" dirty="0" smtClean="0"/>
              <a:t>me="</a:t>
            </a:r>
            <a:r>
              <a:rPr lang="en-US" sz="1100" b="1" dirty="0" smtClean="0"/>
              <a:t>name</a:t>
            </a:r>
            <a:r>
              <a:rPr lang="en-US" sz="1100" dirty="0" smtClean="0"/>
              <a:t>" value="</a:t>
            </a:r>
            <a:r>
              <a:rPr lang="en-US" sz="1100" b="1" dirty="0" err="1" smtClean="0"/>
              <a:t>productline</a:t>
            </a:r>
            <a:r>
              <a:rPr lang="en-US" sz="1100" dirty="0" smtClean="0"/>
              <a:t>" /&gt; </a:t>
            </a:r>
          </a:p>
          <a:p>
            <a:r>
              <a:rPr lang="en-US" sz="1100" b="1" dirty="0" smtClean="0">
                <a:hlinkClick r:id="" action="ppaction://hlinkfile"/>
              </a:rPr>
              <a:t>-</a:t>
            </a:r>
            <a:r>
              <a:rPr lang="en-US" sz="1100" dirty="0" smtClean="0"/>
              <a:t> &lt;</a:t>
            </a:r>
            <a:r>
              <a:rPr lang="en-US" sz="1100" dirty="0" err="1" smtClean="0"/>
              <a:t>upi_attribute</a:t>
            </a:r>
            <a:r>
              <a:rPr lang="en-US" sz="1100" dirty="0" smtClean="0"/>
              <a:t> name="</a:t>
            </a:r>
            <a:r>
              <a:rPr lang="en-US" sz="1100" b="1" dirty="0" smtClean="0"/>
              <a:t>id</a:t>
            </a:r>
            <a:r>
              <a:rPr lang="en-US" sz="1100" dirty="0" smtClean="0"/>
              <a:t>"&gt;</a:t>
            </a:r>
          </a:p>
          <a:p>
            <a:r>
              <a:rPr lang="en-US" sz="1100" b="1" dirty="0" smtClean="0"/>
              <a:t> </a:t>
            </a:r>
            <a:r>
              <a:rPr lang="en-US" sz="1100" dirty="0" smtClean="0"/>
              <a:t> &lt;</a:t>
            </a:r>
            <a:r>
              <a:rPr lang="en-US" sz="1100" dirty="0" err="1" smtClean="0"/>
              <a:t>upi_reader</a:t>
            </a:r>
            <a:r>
              <a:rPr lang="en-US" sz="1100" dirty="0" smtClean="0"/>
              <a:t> name="</a:t>
            </a:r>
            <a:r>
              <a:rPr lang="en-US" sz="1100" b="1" dirty="0" smtClean="0">
                <a:solidFill>
                  <a:srgbClr val="FF0000"/>
                </a:solidFill>
              </a:rPr>
              <a:t>-</a:t>
            </a:r>
            <a:r>
              <a:rPr lang="en-US" sz="1100" dirty="0" smtClean="0">
                <a:solidFill>
                  <a:srgbClr val="FF0000"/>
                </a:solidFill>
              </a:rPr>
              <a:t>&lt;</a:t>
            </a:r>
            <a:r>
              <a:rPr lang="en-US" sz="1100" dirty="0" err="1" smtClean="0">
                <a:solidFill>
                  <a:srgbClr val="FF0000"/>
                </a:solidFill>
              </a:rPr>
              <a:t>UpiValueRetyrie</a:t>
            </a:r>
            <a:r>
              <a:rPr lang="en-US" sz="1100" dirty="0" smtClean="0"/>
              <a:t> path="</a:t>
            </a:r>
            <a:r>
              <a:rPr lang="en-US" sz="1100" b="1" dirty="0" smtClean="0"/>
              <a:t>..\res10.dll</a:t>
            </a:r>
          </a:p>
          <a:p>
            <a:r>
              <a:rPr lang="en-US" sz="2000" b="1" dirty="0" smtClean="0"/>
              <a:t> </a:t>
            </a:r>
            <a:endParaRPr lang="en-US" sz="2000" dirty="0"/>
          </a:p>
        </p:txBody>
      </p:sp>
      <p:sp>
        <p:nvSpPr>
          <p:cNvPr id="16" name="Cloud Callout 15"/>
          <p:cNvSpPr/>
          <p:nvPr/>
        </p:nvSpPr>
        <p:spPr>
          <a:xfrm rot="1522588">
            <a:off x="6198035" y="164738"/>
            <a:ext cx="2388458" cy="150393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914400" y="2895600"/>
            <a:ext cx="2286000" cy="8382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dirty="0"/>
          </a:p>
        </p:txBody>
      </p:sp>
      <p:sp>
        <p:nvSpPr>
          <p:cNvPr id="18" name="Rectangular Callout 17"/>
          <p:cNvSpPr/>
          <p:nvPr/>
        </p:nvSpPr>
        <p:spPr>
          <a:xfrm rot="824714">
            <a:off x="6010447" y="3078980"/>
            <a:ext cx="2286000" cy="8382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4699 C -0.02743 -0.04746 -0.0408 -0.05046 -0.04358 -0.05185 C -0.04566 -0.05278 -0.04722 -0.05602 -0.04931 -0.05648 C -0.07327 -0.06273 -0.09775 -0.06227 -0.1217 -0.06852 C -0.14497 -0.06759 -0.16823 -0.06783 -0.19132 -0.06597 C -0.20504 -0.06482 -0.2191 -0.05787 -0.23247 -0.05417 C -0.23542 -0.05255 -0.2382 -0.05046 -0.24115 -0.04931 C -0.24393 -0.04815 -0.24688 -0.04838 -0.24966 -0.04699 C -0.25816 -0.04236 -0.26841 -0.01551 -0.27518 -0.00417 C -0.2783 0.00602 -0.28403 0.01366 -0.28663 0.0243 C -0.28854 0.03217 -0.29219 0.04815 -0.29219 0.04838 C -0.29341 0.0618 -0.29584 0.07129 -0.29792 0.08403 C -0.30122 0.10393 -0.30382 0.125 -0.30938 0.14352 C -0.31216 0.15301 -0.31702 0.15926 -0.32066 0.16736 C -0.32518 0.17685 -0.33091 0.18819 -0.3349 0.19815 C -0.33785 0.21389 -0.33472 0.21273 -0.32639 0.22199 C -0.32066 0.22824 -0.32379 0.22592 -0.31771 0.22917 C -0.31337 0.24051 -0.31233 0.23449 -0.30782 0.24583 C -0.30556 0.25833 -0.30278 0.26528 -0.29948 0.27685 C -0.29653 0.29907 -0.29306 0.32731 -0.28785 0.34815 C -0.28663 0.37546 -0.28334 0.40254 -0.27952 0.42917 C -0.28056 0.44514 -0.28143 0.45555 -0.28785 0.46736 " pathEditMode="relative" rAng="0" ptsTypes="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2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82 -0.0595 C -0.02813 -0.05996 -0.02344 -0.06274 -0.0224 -0.06389 C -0.02171 -0.06482 -0.02118 -0.06783 -0.02049 -0.06829 C -0.01216 -0.07408 -0.00365 -0.07362 0.00451 -0.07917 C 0.01267 -0.07848 0.02066 -0.07871 0.02864 -0.07686 C 0.0335 -0.07593 0.03836 -0.06945 0.04288 -0.06621 C 0.04392 -0.06459 0.04496 -0.06274 0.046 -0.06158 C 0.04687 -0.06065 0.04791 -0.06088 0.04895 -0.0595 C 0.05191 -0.05533 0.05538 -0.03056 0.05764 -0.02037 C 0.05885 -0.01088 0.06076 -0.00394 0.06163 0.00578 C 0.06232 0.01296 0.06354 0.02777 0.06354 0.028 C 0.06406 0.04027 0.06493 0.04884 0.06562 0.06064 C 0.06666 0.07893 0.0677 0.09814 0.06961 0.11527 C 0.07048 0.12384 0.07222 0.12963 0.07343 0.13703 C 0.075 0.14583 0.07708 0.15625 0.07847 0.16527 C 0.07951 0.17963 0.07829 0.1787 0.07552 0.18703 C 0.07343 0.19282 0.07448 0.19074 0.07239 0.19351 C 0.071 0.20416 0.07066 0.19861 0.06909 0.20902 C 0.06823 0.22037 0.06736 0.22685 0.06614 0.2375 C 0.0651 0.25787 0.06389 0.28379 0.06215 0.30277 C 0.06163 0.32777 0.06059 0.35277 0.0592 0.37708 C 0.05954 0.39166 0.05989 0.40138 0.06215 0.41226 " pathEditMode="relative" rAng="0" ptsTypes="fffffffffffffffffffff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2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2" y="457201"/>
            <a:ext cx="3385862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5" name="Picture 4" descr="Hunt-for-Ebola-doctors-and-patient-631.jpg__800x600_q85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1447800"/>
            <a:ext cx="7011988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990600" y="5334001"/>
            <a:ext cx="7353295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পানি,বায়ু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হাছি,কাশি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ধূলাবালি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প্রাণীদেহে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ভইরাস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 rot="1522588">
            <a:off x="1956166" y="1394743"/>
            <a:ext cx="706996" cy="7535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105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05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endParaRPr lang="en-US" sz="1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loud Callout 9"/>
          <p:cNvSpPr/>
          <p:nvPr/>
        </p:nvSpPr>
        <p:spPr>
          <a:xfrm rot="1522588">
            <a:off x="7067081" y="5617456"/>
            <a:ext cx="706996" cy="42368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rgbClr val="FF0000"/>
                </a:solidFill>
              </a:rPr>
              <a:t>ভাইরাস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b="1" dirty="0" err="1" smtClean="0">
                <a:solidFill>
                  <a:srgbClr val="FF0000"/>
                </a:solidFill>
              </a:rPr>
              <a:t>প্রোগ্রাম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124201"/>
            <a:ext cx="4847801" cy="58477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1" name="Cloud Callout 10"/>
          <p:cNvSpPr/>
          <p:nvPr/>
        </p:nvSpPr>
        <p:spPr>
          <a:xfrm rot="1522588">
            <a:off x="7219481" y="5769856"/>
            <a:ext cx="706996" cy="42368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rgbClr val="FF0000"/>
                </a:solidFill>
              </a:rPr>
              <a:t>ভাইরাস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b="1" dirty="0" err="1" smtClean="0">
                <a:solidFill>
                  <a:srgbClr val="FF0000"/>
                </a:solidFill>
              </a:rPr>
              <a:t>প্রোগ্রাম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0364 0.02824 0.00086 0.06435 0.02604 0.07291 C 0.03125 0.07268 0.03645 0.07245 0.04166 0.07152 C 0.0467 0.0706 0.05225 0.06435 0.05711 0.06203 C 0.06093 0.06018 0.06892 0.05717 0.06892 0.05717 C 0.07291 0.04953 0.07899 0.04398 0.08559 0.04143 C 0.08993 0.03565 0.09427 0.03426 0.1 0.03171 C 0.1052 0.0294 0.10208 0.02754 0.10711 0.02384 C 0.11267 0.01967 0.13055 0.00995 0.1368 0.00949 C 0.15104 0.00856 0.16545 0.00856 0.17968 0.0081 C 0.19253 0.00602 0.20173 0.00416 0.21545 0.00324 C 0.22326 0.00046 0.23125 -0.00232 0.23923 -0.00463 C 0.24444 -0.00625 0.25138 -0.00718 0.2559 -0.01111 C 0.25711 -0.01204 0.25816 -0.01343 0.25937 -0.01412 C 0.26059 -0.01482 0.26198 -0.01482 0.26302 -0.01574 C 0.2684 -0.01968 0.27152 -0.02408 0.27725 -0.02685 C 0.2842 -0.04074 0.27465 -0.02223 0.28333 -0.03635 C 0.28611 -0.04074 0.2868 -0.0463 0.28923 -0.0507 C 0.29045 -0.05579 0.2927 -0.05996 0.29392 -0.06505 C 0.29288 -0.07778 0.29409 -0.08079 0.2868 -0.08727 C 0.28524 -0.09028 0.28437 -0.09445 0.28211 -0.09676 C 0.27968 -0.09954 0.26614 -0.10324 0.2618 -0.10463 C 0.25885 -0.11621 0.2618 -0.13264 0.27135 -0.13635 C 0.27743 -0.14167 0.2835 -0.14491 0.29045 -0.14746 C 0.29513 -0.15185 0.30277 -0.15648 0.30833 -0.15857 C 0.3151 -0.16806 0.32378 -0.17709 0.33333 -0.18079 C 0.33888 -0.18588 0.33559 -0.18357 0.34392 -0.18727 C 0.34635 -0.18843 0.35104 -0.19051 0.35104 -0.19051 C 0.36267 -0.1875 0.37187 -0.18148 0.38211 -0.17454 C 0.38958 -0.16945 0.39913 -0.16852 0.40711 -0.16505 C 0.41232 -0.16019 0.41805 -0.15764 0.42378 -0.15394 C 0.42968 -0.14607 0.43576 -0.13797 0.44166 -0.1301 C 0.4427 -0.12871 0.44305 -0.12685 0.44392 -0.12523 C 0.44461 -0.12361 0.44531 -0.12199 0.44635 -0.1206 C 0.44913 -0.1169 0.45347 -0.11204 0.45711 -0.10949 C 0.46388 -0.10486 0.46996 -0.10278 0.47725 -0.1 C 0.47968 -0.09908 0.48194 -0.09792 0.48437 -0.09676 C 0.48559 -0.0963 0.48802 -0.09514 0.48802 -0.09514 C 0.52847 -0.09838 0.51388 -0.09792 0.57968 -0.09514 C 0.5842 -0.09491 0.5927 -0.09051 0.5927 -0.09051 C 0.5993 -0.08473 0.60781 -0.08033 0.61545 -0.07778 C 0.62048 -0.07315 0.62239 -0.06783 0.62847 -0.06505 C 0.62934 -0.06343 0.62986 -0.06158 0.6309 -0.06042 C 0.63194 -0.0588 0.6342 -0.05903 0.63437 -0.05741 C 0.63593 -0.03773 0.6309 -0.01829 0.62604 0 C 0.62465 0.01967 0.6243 0.03935 0.62135 0.05879 C 0.62031 0.06597 0.62031 0.07963 0.61666 0.08588 C 0.61198 0.09398 0.60833 0.09629 0.60225 0.10162 C 0.60017 0.10324 0.59513 0.10486 0.59513 0.10486 C 0.58698 0.11227 0.59757 0.10324 0.5809 0.11111 C 0.57135 0.11527 0.56232 0.1199 0.55225 0.12222 C 0.54392 0.12407 0.53576 0.12546 0.52847 0.13148 C 0.52604 0.13657 0.52517 0.1412 0.52257 0.14606 C 0.51788 0.16412 0.51996 0.15231 0.52135 0.18264 C 0.521 0.18796 0.52118 0.19861 0.51892 0.20486 C 0.51614 0.2125 0.51788 0.2074 0.51302 0.21111 C 0.50659 0.21597 0.50069 0.22129 0.49392 0.22546 C 0.48941 0.22824 0.48437 0.22963 0.47968 0.23171 C 0.47725 0.23264 0.475 0.23379 0.47257 0.23495 C 0.47135 0.23541 0.46892 0.23657 0.46892 0.23657 C 0.46441 0.24074 0.45868 0.24375 0.45347 0.24606 C 0.4526 0.24768 0.45156 0.24907 0.45104 0.25092 C 0.45 0.25393 0.44878 0.26041 0.44878 0.26041 C 0.44965 0.28148 0.45034 0.29004 0.45225 0.3081 C 0.45173 0.33402 0.45416 0.35023 0.44878 0.37152 C 0.44843 0.39213 0.44826 0.41273 0.44757 0.43333 C 0.44722 0.44166 0.44357 0.45069 0.44166 0.45856 C 0.44097 0.46203 0.43923 0.46828 0.43923 0.46828 C 0.43767 0.48379 0.43524 0.49815 0.42847 0.51111 C 0.4276 0.51435 0.42743 0.51782 0.42604 0.52037 C 0.42534 0.52222 0.4243 0.52338 0.42378 0.52523 C 0.42048 0.53541 0.42118 0.5412 0.41423 0.54745 C 0.41163 0.55833 0.41198 0.56805 0.4059 0.57615 C 0.40277 0.59328 0.40763 0.61527 0.4118 0.63171 C 0.41319 0.63703 0.41753 0.64074 0.41892 0.64606 C 0.4217 0.65694 0.42343 0.66643 0.4309 0.67315 C 0.43437 0.67986 0.44184 0.68402 0.44757 0.68727 C 0.44982 0.68865 0.45468 0.69051 0.45468 0.69051 C 0.46857 0.68865 0.48142 0.68333 0.49513 0.68102 C 0.5052 0.67639 0.51475 0.67106 0.52378 0.66342 C 0.52916 0.65208 0.52604 0.65602 0.53211 0.65092 C 0.53454 0.64537 0.53767 0.64305 0.54045 0.63819 C 0.54305 0.62754 0.55468 0.6199 0.5618 0.61412 C 0.56336 0.61296 0.5651 0.61227 0.56666 0.61111 C 0.56909 0.60926 0.57378 0.60486 0.57378 0.60486 C 0.57222 0.59861 0.56927 0.59768 0.56666 0.5919 C 0.56493 0.57222 0.56753 0.57315 0.55347 0.56967 C 0.55121 0.56527 0.55069 0.56365 0.54635 0.56365 " pathEditMode="relative" ptsTypes="fffffffffffffffffffffffffffffffffffffffffffffffffffffffffffffffffffffffffffffffffffffffA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073 -0.00209 -0.01424 -0.00533 -0.02136 -0.00787 C -0.02813 -0.00741 -0.0349 -0.00718 -0.04167 -0.00625 C -0.05313 -0.00486 -0.06372 0.00231 -0.075 0.00486 C -0.11146 0.02176 -0.13525 0.01342 -0.1823 0.01435 C -0.19688 0.01689 -0.21216 0.01805 -0.22622 0.02384 C -0.23316 0.02662 -0.23941 0.03125 -0.24653 0.03333 C -0.25938 0.03703 -0.27188 0.04004 -0.28473 0.04444 C -0.29063 0.04652 -0.29775 0.04768 -0.30348 0.05092 C -0.30816 0.05347 -0.31407 0.05856 -0.31893 0.05879 C -0.33004 0.05926 -0.34115 0.05995 -0.35226 0.06041 C -0.36181 0.06458 -0.37223 0.06342 -0.38212 0.06666 C -0.41129 0.06551 -0.44115 0.06597 -0.47014 0.06203 C -0.47952 0.05879 -0.48438 0.05139 -0.49289 0.04768 C -0.50365 0.03796 -0.51389 0.03356 -0.52622 0.0287 C -0.53282 0.02615 -0.5382 0.02106 -0.54514 0.0206 C -0.55712 0.01967 -0.56893 0.01944 -0.58091 0.01898 C -0.58716 0.00301 -0.59723 -0.02223 -0.61059 -0.02848 C -0.61754 -0.03542 -0.6257 -0.03912 -0.63334 -0.04445 C -0.63802 -0.04769 -0.63594 -0.04422 -0.64046 -0.04908 C -0.6441 -0.05301 -0.64323 -0.05463 -0.64757 -0.05718 C -0.64983 -0.05857 -0.65469 -0.06019 -0.65469 -0.06019 C -0.65868 -0.06366 -0.66007 -0.06783 -0.66424 -0.0713 C -0.66719 -0.08287 -0.66789 -0.08473 -0.66789 -0.09676 " pathEditMode="relative" ptsTypes="fffffffffffffffffffffff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11022E-16 C -0.02049 -0.00208 -0.03854 -0.00833 -0.05799 -0.0125 C -0.0658 -0.01551 -0.07257 -0.01898 -0.08073 -0.0206 C -0.09618 -0.01898 -0.11042 -0.01343 -0.12587 -0.00833 C -0.13177 -0.0088 -0.13837 -0.00856 -0.14427 -0.01019 C -0.14583 -0.01065 -0.1467 -0.01366 -0.14792 -0.01458 C -0.15347 -0.01829 -0.16163 -0.02454 -0.16736 -0.02662 C -0.18143 -0.03264 -0.19618 -0.03889 -0.21094 -0.04491 C -0.21545 -0.05 -0.21962 -0.05023 -0.22465 -0.05324 C -0.24184 -0.06181 -0.25903 -0.06481 -0.27743 -0.06736 C -0.29375 -0.07315 -0.31268 -0.07431 -0.32969 -0.07778 C -0.35052 -0.08148 -0.37118 -0.08958 -0.39254 -0.09375 C -0.40018 -0.10255 -0.40938 -0.10093 -0.41875 -0.10208 C -0.43108 -0.10625 -0.44323 -0.10995 -0.45608 -0.11227 C -0.47952 -0.11991 -0.46042 -0.09514 -0.51511 -0.09769 C -0.52813 -0.09815 -0.5533 -0.10324 -0.56615 -0.10394 C -0.58368 -0.10486 -0.5875 -0.11991 -0.60486 -0.12037 C -0.61771 -0.11991 -0.6467 -0.12199 -0.66129 -0.11412 C -0.66406 -0.11157 -0.67917 -0.11111 -0.68056 -0.11042 C -0.68906 -0.10579 -0.69288 -0.09236 -0.69722 -0.08819 " pathEditMode="relative" rAng="0" ptsTypes="ffffffffffffffffffff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5" grpId="0" animBg="1"/>
      <p:bldP spid="11" grpId="0" animBg="1"/>
      <p:bldP spid="11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848</TotalTime>
  <Words>427</Words>
  <Application>Microsoft Office PowerPoint</Application>
  <PresentationFormat>On-screen Show (4:3)</PresentationFormat>
  <Paragraphs>140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Virus name &amp; Discovered time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Masud</dc:creator>
  <cp:lastModifiedBy>Lenovo</cp:lastModifiedBy>
  <cp:revision>100</cp:revision>
  <dcterms:created xsi:type="dcterms:W3CDTF">2015-02-08T12:28:38Z</dcterms:created>
  <dcterms:modified xsi:type="dcterms:W3CDTF">2020-09-20T04:11:13Z</dcterms:modified>
</cp:coreProperties>
</file>