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9"/>
  </p:notesMasterIdLst>
  <p:sldIdLst>
    <p:sldId id="259" r:id="rId2"/>
    <p:sldId id="260" r:id="rId3"/>
    <p:sldId id="261" r:id="rId4"/>
    <p:sldId id="287" r:id="rId5"/>
    <p:sldId id="301" r:id="rId6"/>
    <p:sldId id="30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40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4B17F-B9A4-428D-89DC-0F0487C9F85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7B14-3DEC-4C7F-8C9E-C91E7D36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7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7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8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2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131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48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5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10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8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3DE476-DE81-4448-B169-34CDA6EF08EA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D7A67A-2D67-40A7-90B6-D5FB4E8C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7" y="4636370"/>
            <a:ext cx="8018586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33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651970"/>
            <a:ext cx="8018586" cy="398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10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0837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77037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323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2474" y="3631811"/>
            <a:ext cx="7315200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নারী-পুরুষের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’-এ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দলভিত্তিক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474" y="1808474"/>
            <a:ext cx="331969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79" y="743030"/>
            <a:ext cx="3137095" cy="23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0837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77037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323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begum_roke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26" y="643995"/>
            <a:ext cx="4509748" cy="407610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3048000" y="4881088"/>
            <a:ext cx="27432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ছবিটি কার?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3581" y="5603618"/>
            <a:ext cx="517683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মহীয়সী নারী বেগম রোকেয়া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0837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77037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323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323" y="1044446"/>
            <a:ext cx="4191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বেগম রোকেয়ার পরিচিতি: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673846" y="2408158"/>
            <a:ext cx="6556948" cy="377256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ইং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2166" y="3300203"/>
            <a:ext cx="4675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জন্ম: ১৮৮০ইং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জন্মস্থান: পায়রাবন্দ, রংপুর।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শিক্ষালাভ: ভাই ও স্বামীর কাছে।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প্রকাশিত গ্রন্থ: অবরোধ বাসিনী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মতিচু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মৃত্যু: ১৯৩২ ইং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egum_roke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00" y="722530"/>
            <a:ext cx="2052000" cy="1854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5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0837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77037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323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52771" y="939748"/>
            <a:ext cx="4191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শিক্ষাক্ষেত্রে অবদান: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696937" y="2138461"/>
            <a:ext cx="6702669" cy="400999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নারী শিক্ষার উন্নয়নের জন্য ১৯০৫ সালে তিনি ভাগলপুরে ‘সাখাওয়াত মেমোরিয়াল গার্লস স্কুল’ প্রতিষ্ঠা করেন। 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মূলত এই স্কুলটির প্রতিষ্ঠার মধ্য দিয়েই নারী শিক্ষার শুভ সূচনা ঘটে।    </a:t>
            </a:r>
          </a:p>
        </p:txBody>
      </p:sp>
      <p:pic>
        <p:nvPicPr>
          <p:cNvPr id="15" name="Picture 14" descr="begum_roke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4" y="745333"/>
            <a:ext cx="1454478" cy="1314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9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0837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77037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323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7849" y="3479036"/>
            <a:ext cx="4191000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শিক্ষাক্ষেত্রে বেগম রোকেয়ার অবদান সম্পর্কে তোমার অভিমত বন্ধুর সাথে আলোচনা করে লেখ।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7849" y="1770893"/>
            <a:ext cx="378420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অনুশীলন</a:t>
            </a:r>
            <a:endParaRPr lang="bn-BD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begum_roke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16" y="569273"/>
            <a:ext cx="2614493" cy="2819246"/>
          </a:xfrm>
          <a:prstGeom prst="ellipse">
            <a:avLst/>
          </a:prstGeom>
          <a:ln w="57150"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4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0837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77037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323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40705" y="714691"/>
            <a:ext cx="5462589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মূল্যায়ন:</a:t>
            </a:r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855" y="2983320"/>
            <a:ext cx="7634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4. বেগম রোকেয়াকে কেন নারী জাগরণের অগ্রদূত বলা হয়?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98B8-22A5-4393-9A2C-F63CE52E9E31}"/>
              </a:ext>
            </a:extLst>
          </p:cNvPr>
          <p:cNvSpPr txBox="1"/>
          <p:nvPr/>
        </p:nvSpPr>
        <p:spPr>
          <a:xfrm>
            <a:off x="562707" y="2158157"/>
            <a:ext cx="400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00837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77037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3237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57512" y="732215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512" y="1590802"/>
            <a:ext cx="4356000" cy="4356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TextBox 15"/>
          <p:cNvSpPr txBox="1"/>
          <p:nvPr/>
        </p:nvSpPr>
        <p:spPr>
          <a:xfrm>
            <a:off x="762000" y="2517557"/>
            <a:ext cx="3810000" cy="3046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কীভাবে এদেশের মেয়েদেরকে শিক্ষাগ্রহণে আগ্রহী করে তুলেছেন?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পাঁচটি বাক্য লিখে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3" y="711995"/>
            <a:ext cx="4597352" cy="443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5" y="4404440"/>
            <a:ext cx="8060789" cy="1891145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41" y="1257135"/>
            <a:ext cx="2456441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59" y="1951269"/>
            <a:ext cx="2456441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1" y="3927599"/>
            <a:ext cx="2456441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14" y="1600035"/>
            <a:ext cx="2456441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31" y="3927599"/>
            <a:ext cx="2456441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8202" y="2506489"/>
            <a:ext cx="388620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698" y="1991454"/>
            <a:ext cx="4361038" cy="40934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3300"/>
            </a:solidFill>
          </a:ln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মো. শাহাব উদ্দিন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কাদিরাবাদ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.প্রা.বি.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কাজিরহাট,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মেহেন্দীগঞ্জ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264" y="883459"/>
            <a:ext cx="7765472" cy="1107996"/>
          </a:xfrm>
          <a:prstGeom prst="rect">
            <a:avLst/>
          </a:prstGeom>
          <a:solidFill>
            <a:srgbClr val="00B050"/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AA2E5-3A79-4279-8951-582474E89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38326" r="53477" b="44272"/>
          <a:stretch/>
        </p:blipFill>
        <p:spPr>
          <a:xfrm>
            <a:off x="689264" y="1991454"/>
            <a:ext cx="3404434" cy="409342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427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114" y="1739770"/>
            <a:ext cx="7877908" cy="4401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contourClr>
              <a:srgbClr val="00B0F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অধ্যায়/শিরোনামঃ নারী-পুরুষ সমতা   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নারী জাগরণের অগ্রদূত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সমাজের প্রকৃত .........পেতে থাকে।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(পাঠ ১, পৃষ্ঠা-৬৪)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819" y="631773"/>
            <a:ext cx="5894363" cy="1107996"/>
          </a:xfrm>
          <a:prstGeom prst="rect">
            <a:avLst/>
          </a:prstGeom>
          <a:solidFill>
            <a:srgbClr val="00B050"/>
          </a:solidFill>
          <a:ln>
            <a:solidFill>
              <a:srgbClr val="FF33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0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81300" y="4796997"/>
            <a:ext cx="327660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6900" y="5602723"/>
            <a:ext cx="510540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 সবাই একসাথে কাজ করছে।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11A243-DCB7-41D0-A6B8-38DB125E3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73726"/>
            <a:ext cx="7652825" cy="394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2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5437" y="4909079"/>
            <a:ext cx="5373126" cy="12902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prstTxWarp prst="textPlain">
              <a:avLst>
                <a:gd name="adj" fmla="val 50785"/>
              </a:avLst>
            </a:prstTxWarp>
            <a:spAutoFit/>
          </a:bodyPr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জাগরণের অগ্রদূত 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8C2A4-8ECD-481D-9540-8D0568031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2" y="590849"/>
            <a:ext cx="6330461" cy="4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7000" y="1078816"/>
            <a:ext cx="3810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132540"/>
            <a:ext cx="7315200" cy="646331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২.১.২। সমাজে নারীর অবদান উল্লেখ করতে পারবে।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E80A5-C5FF-47F4-B3C6-0E6D8DE052DD}"/>
              </a:ext>
            </a:extLst>
          </p:cNvPr>
          <p:cNvSpPr txBox="1"/>
          <p:nvPr/>
        </p:nvSpPr>
        <p:spPr>
          <a:xfrm>
            <a:off x="914400" y="2725460"/>
            <a:ext cx="500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" y="5278805"/>
            <a:ext cx="78486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ছবিতে পুরুষ ও নারী কর্মক্ষেত্রে কাজ করছে।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9170B4-BBBC-44C8-A4D3-BF45B01E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r="5926"/>
          <a:stretch/>
        </p:blipFill>
        <p:spPr>
          <a:xfrm>
            <a:off x="814864" y="809754"/>
            <a:ext cx="7514272" cy="408931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556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286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05600"/>
            <a:ext cx="91440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83211" y="4977029"/>
            <a:ext cx="69775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ছেলেমেয়েরা একসাথে লেখাপড়া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23333" r="10000" b="5555"/>
          <a:stretch/>
        </p:blipFill>
        <p:spPr>
          <a:xfrm>
            <a:off x="851095" y="981619"/>
            <a:ext cx="7441809" cy="363570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843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 b="18889"/>
          <a:stretch/>
        </p:blipFill>
        <p:spPr>
          <a:xfrm>
            <a:off x="618978" y="738556"/>
            <a:ext cx="7695029" cy="417106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618978" y="4909625"/>
            <a:ext cx="7695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“বিশ্বে যা কিছু মহান সৃষ্টি চির কল্যাণকর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অর্ধেক তার করিয়াছে নারী অর্ধেক তার নর।”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284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Shahab Uddin</dc:creator>
  <cp:lastModifiedBy>DPE</cp:lastModifiedBy>
  <cp:revision>48</cp:revision>
  <dcterms:created xsi:type="dcterms:W3CDTF">2020-09-19T06:29:56Z</dcterms:created>
  <dcterms:modified xsi:type="dcterms:W3CDTF">2020-09-20T00:58:42Z</dcterms:modified>
</cp:coreProperties>
</file>