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9"/>
  </p:notesMasterIdLst>
  <p:sldIdLst>
    <p:sldId id="284" r:id="rId2"/>
    <p:sldId id="301" r:id="rId3"/>
    <p:sldId id="293" r:id="rId4"/>
    <p:sldId id="294" r:id="rId5"/>
    <p:sldId id="295" r:id="rId6"/>
    <p:sldId id="285" r:id="rId7"/>
    <p:sldId id="296" r:id="rId8"/>
    <p:sldId id="286" r:id="rId9"/>
    <p:sldId id="287" r:id="rId10"/>
    <p:sldId id="288" r:id="rId11"/>
    <p:sldId id="289" r:id="rId12"/>
    <p:sldId id="290" r:id="rId13"/>
    <p:sldId id="298" r:id="rId14"/>
    <p:sldId id="299" r:id="rId15"/>
    <p:sldId id="291" r:id="rId16"/>
    <p:sldId id="297" r:id="rId17"/>
    <p:sldId id="30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96" autoAdjust="0"/>
  </p:normalViewPr>
  <p:slideViewPr>
    <p:cSldViewPr snapToGrid="0">
      <p:cViewPr varScale="1">
        <p:scale>
          <a:sx n="64" d="100"/>
          <a:sy n="64" d="100"/>
        </p:scale>
        <p:origin x="1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BBD4B-6E29-4C05-BA88-9C627C5E601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F02F8-9D45-412B-994E-A4C5A303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4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3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2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6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5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9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8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2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9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2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3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343E-726F-40E1-AC09-C2184FE386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69AA-D0E5-4E15-8656-1C6530F3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95053" y="180109"/>
            <a:ext cx="8977745" cy="4142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26" y="394854"/>
            <a:ext cx="7952509" cy="317269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62742" y="4267200"/>
            <a:ext cx="6442364" cy="23414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38715" y="4764704"/>
            <a:ext cx="26323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21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34146" y="678871"/>
            <a:ext cx="6012873" cy="4447309"/>
          </a:xfrm>
          <a:prstGeom prst="ellips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18364" y="2479964"/>
            <a:ext cx="32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38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89709" y="2244437"/>
            <a:ext cx="3546764" cy="2493818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257800" y="2466109"/>
            <a:ext cx="4003964" cy="227214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46564" y="2937347"/>
            <a:ext cx="29925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2582" y="2849661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93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13016" y="1759528"/>
            <a:ext cx="4585855" cy="3311236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29198" y="2741152"/>
            <a:ext cx="1953493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3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2" y="817418"/>
            <a:ext cx="4973782" cy="541712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049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8771" y="1924410"/>
            <a:ext cx="6844145" cy="3607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63043" y="2297104"/>
            <a:ext cx="2895600" cy="28623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বর্ণ দিয়ে নতুন শব্দ       বলি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74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382" y="471056"/>
            <a:ext cx="7329054" cy="32004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Oval 2"/>
          <p:cNvSpPr/>
          <p:nvPr/>
        </p:nvSpPr>
        <p:spPr>
          <a:xfrm>
            <a:off x="4357254" y="3823856"/>
            <a:ext cx="3685309" cy="1454727"/>
          </a:xfrm>
          <a:prstGeom prst="ellips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1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07672" y="249382"/>
            <a:ext cx="8104909" cy="5361709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236" y="775855"/>
            <a:ext cx="6622474" cy="415636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Oval 3"/>
          <p:cNvSpPr/>
          <p:nvPr/>
        </p:nvSpPr>
        <p:spPr>
          <a:xfrm>
            <a:off x="2840182" y="5611091"/>
            <a:ext cx="6539345" cy="1039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49091" y="5888182"/>
            <a:ext cx="163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3055" y="5888182"/>
            <a:ext cx="127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6345" y="5634519"/>
            <a:ext cx="2175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7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31127" y="1115108"/>
            <a:ext cx="6096000" cy="3532909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241964" y="4648017"/>
            <a:ext cx="5874327" cy="16486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763" y="1371416"/>
            <a:ext cx="5417127" cy="30202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140036" y="4648017"/>
            <a:ext cx="22305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14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115" y="1"/>
            <a:ext cx="6155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744191" y="193963"/>
            <a:ext cx="3941619" cy="2576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2219" y="820717"/>
            <a:ext cx="1565564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6996" y="3595527"/>
            <a:ext cx="9676307" cy="280076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মোহাম্মদ আনোয়ারুল হক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পদবীঃ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সহকারী শিক্ষক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বিদ্যালয়ঃ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১নং চরনিখলা মডেল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সরকারী প্রাথমিক বিদ্যালয়,ঈশ্বরগঞ্জ ,  ময়মনসিংহ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79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58114" y="162708"/>
            <a:ext cx="4350328" cy="1530927"/>
          </a:xfrm>
          <a:prstGeom prst="ellipse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70129" y="543450"/>
            <a:ext cx="2646218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7801" y="2373579"/>
            <a:ext cx="5250873" cy="313112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58115" y="2908092"/>
            <a:ext cx="50404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শ্রেনিঃপ্রথম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কলম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ধরি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সময়ঃ৩৫ 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7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47309" y="290945"/>
            <a:ext cx="3671455" cy="109451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55673" y="549999"/>
            <a:ext cx="2563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80654" y="1456055"/>
            <a:ext cx="10404764" cy="4941202"/>
          </a:xfrm>
          <a:prstGeom prst="round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7309" y="2028155"/>
            <a:ext cx="6179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১/১/৩</a:t>
            </a:r>
            <a:r>
              <a:rPr lang="bn-BD" dirty="0" smtClean="0"/>
              <a:t>/  বাক্য ও শব্দে ব্যবহ্নত “ক” ধ্বনি মনযোগসহকারে শুনবে ও মনে রাখবে।</a:t>
            </a:r>
          </a:p>
          <a:p>
            <a:r>
              <a:rPr lang="bn-BD" dirty="0" smtClean="0"/>
              <a:t>১/৩/২/ নির্দেশনা ও অনুরোধ শুনে পালন করবে।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4436" y="1722268"/>
            <a:ext cx="1170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শোনা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8038" y="2926382"/>
            <a:ext cx="608214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বলা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১/১/১ ,বাক্য ও শব্দে ব্যব্রহিত “ ক”ধ্বনি  স্পষ্ট ও শুদ্ধভাবে বলতে পারবে।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পড়া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 ও শুদ্ধভাবে উচ্চারন করে পড়তে পারবে।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8038" y="5023327"/>
            <a:ext cx="555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         লেখা</a:t>
            </a:r>
          </a:p>
          <a:p>
            <a:r>
              <a:rPr lang="bn-BD" dirty="0" smtClean="0"/>
              <a:t>স্পষ্ট ও সঠিক আকৃতিতে ‘ ক’ লিখতে পারবে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9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29145" y="637307"/>
            <a:ext cx="10224655" cy="5708073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073" y="921326"/>
            <a:ext cx="8686800" cy="514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1091" y="692726"/>
            <a:ext cx="8243454" cy="5250873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343" y="1066800"/>
            <a:ext cx="6076950" cy="447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6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199" y="1246909"/>
            <a:ext cx="9005456" cy="46412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3781" y="2798618"/>
            <a:ext cx="3879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কলম ধরি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1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36073" y="1801091"/>
            <a:ext cx="4599709" cy="31726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359236" y="1801091"/>
            <a:ext cx="5015346" cy="3172690"/>
          </a:xfrm>
          <a:prstGeom prst="ellipse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58290" y="2826510"/>
            <a:ext cx="23552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74182" y="2826510"/>
            <a:ext cx="1690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04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110</Words>
  <Application>Microsoft Office PowerPoint</Application>
  <PresentationFormat>Widescreen</PresentationFormat>
  <Paragraphs>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Mosharrof Hossain</dc:title>
  <dc:creator>User</dc:creator>
  <cp:lastModifiedBy>Windows User</cp:lastModifiedBy>
  <cp:revision>135</cp:revision>
  <dcterms:created xsi:type="dcterms:W3CDTF">2019-05-09T06:38:13Z</dcterms:created>
  <dcterms:modified xsi:type="dcterms:W3CDTF">2020-09-20T06:12:01Z</dcterms:modified>
</cp:coreProperties>
</file>