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508" r:id="rId3"/>
    <p:sldId id="364" r:id="rId4"/>
    <p:sldId id="509" r:id="rId5"/>
    <p:sldId id="295" r:id="rId6"/>
    <p:sldId id="514" r:id="rId7"/>
    <p:sldId id="257" r:id="rId8"/>
    <p:sldId id="518" r:id="rId9"/>
    <p:sldId id="517" r:id="rId10"/>
    <p:sldId id="516" r:id="rId11"/>
    <p:sldId id="515" r:id="rId12"/>
    <p:sldId id="519" r:id="rId13"/>
    <p:sldId id="510" r:id="rId14"/>
    <p:sldId id="513" r:id="rId15"/>
    <p:sldId id="512" r:id="rId16"/>
    <p:sldId id="511" r:id="rId17"/>
    <p:sldId id="520" r:id="rId18"/>
    <p:sldId id="521" r:id="rId19"/>
    <p:sldId id="52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3D33-9585-4F21-9111-6FDE2ADA329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80CF3B-6AF1-488B-B0D0-1BEFBE5C13F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4AB909-B4DB-473D-9AF0-26A2A0EE7F28}"/>
              </a:ext>
            </a:extLst>
          </p:cNvPr>
          <p:cNvSpPr>
            <a:spLocks noGrp="1"/>
          </p:cNvSpPr>
          <p:nvPr>
            <p:ph type="dt" sz="half" idx="10"/>
          </p:nvPr>
        </p:nvSpPr>
        <p:spPr/>
        <p:txBody>
          <a:bodyPr/>
          <a:lstStyle/>
          <a:p>
            <a:fld id="{DA11925E-C94C-4772-8A3D-2D42915FFDC1}" type="datetimeFigureOut">
              <a:rPr lang="en-US" smtClean="0"/>
              <a:t>9/20/2020</a:t>
            </a:fld>
            <a:endParaRPr lang="en-US"/>
          </a:p>
        </p:txBody>
      </p:sp>
      <p:sp>
        <p:nvSpPr>
          <p:cNvPr id="5" name="Footer Placeholder 4">
            <a:extLst>
              <a:ext uri="{FF2B5EF4-FFF2-40B4-BE49-F238E27FC236}">
                <a16:creationId xmlns:a16="http://schemas.microsoft.com/office/drawing/2014/main" id="{33D9393A-2C06-4589-8F50-FD85545E9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ED87E0-B440-4029-B8FB-43C5DC2015B1}"/>
              </a:ext>
            </a:extLst>
          </p:cNvPr>
          <p:cNvSpPr>
            <a:spLocks noGrp="1"/>
          </p:cNvSpPr>
          <p:nvPr>
            <p:ph type="sldNum" sz="quarter" idx="12"/>
          </p:nvPr>
        </p:nvSpPr>
        <p:spPr/>
        <p:txBody>
          <a:bodyPr/>
          <a:lstStyle/>
          <a:p>
            <a:fld id="{A85BC1E1-2806-4381-B6AC-73702A59840B}" type="slidenum">
              <a:rPr lang="en-US" smtClean="0"/>
              <a:t>‹#›</a:t>
            </a:fld>
            <a:endParaRPr lang="en-US"/>
          </a:p>
        </p:txBody>
      </p:sp>
    </p:spTree>
    <p:extLst>
      <p:ext uri="{BB962C8B-B14F-4D97-AF65-F5344CB8AC3E}">
        <p14:creationId xmlns:p14="http://schemas.microsoft.com/office/powerpoint/2010/main" val="3247619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750F4-3D0E-4139-8AEF-E30EFC2D294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06CBDD-367B-4700-AB00-0E77BCB543B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7231A-3B0D-4867-A56A-BDCCEC7DA6B6}"/>
              </a:ext>
            </a:extLst>
          </p:cNvPr>
          <p:cNvSpPr>
            <a:spLocks noGrp="1"/>
          </p:cNvSpPr>
          <p:nvPr>
            <p:ph type="dt" sz="half" idx="10"/>
          </p:nvPr>
        </p:nvSpPr>
        <p:spPr/>
        <p:txBody>
          <a:bodyPr/>
          <a:lstStyle/>
          <a:p>
            <a:fld id="{DA11925E-C94C-4772-8A3D-2D42915FFDC1}" type="datetimeFigureOut">
              <a:rPr lang="en-US" smtClean="0"/>
              <a:t>9/20/2020</a:t>
            </a:fld>
            <a:endParaRPr lang="en-US"/>
          </a:p>
        </p:txBody>
      </p:sp>
      <p:sp>
        <p:nvSpPr>
          <p:cNvPr id="5" name="Footer Placeholder 4">
            <a:extLst>
              <a:ext uri="{FF2B5EF4-FFF2-40B4-BE49-F238E27FC236}">
                <a16:creationId xmlns:a16="http://schemas.microsoft.com/office/drawing/2014/main" id="{D5FE7E0A-F84C-43F7-8402-4C592677EF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711CAD-0435-40D1-B082-2C84764E641C}"/>
              </a:ext>
            </a:extLst>
          </p:cNvPr>
          <p:cNvSpPr>
            <a:spLocks noGrp="1"/>
          </p:cNvSpPr>
          <p:nvPr>
            <p:ph type="sldNum" sz="quarter" idx="12"/>
          </p:nvPr>
        </p:nvSpPr>
        <p:spPr/>
        <p:txBody>
          <a:bodyPr/>
          <a:lstStyle/>
          <a:p>
            <a:fld id="{A85BC1E1-2806-4381-B6AC-73702A59840B}" type="slidenum">
              <a:rPr lang="en-US" smtClean="0"/>
              <a:t>‹#›</a:t>
            </a:fld>
            <a:endParaRPr lang="en-US"/>
          </a:p>
        </p:txBody>
      </p:sp>
    </p:spTree>
    <p:extLst>
      <p:ext uri="{BB962C8B-B14F-4D97-AF65-F5344CB8AC3E}">
        <p14:creationId xmlns:p14="http://schemas.microsoft.com/office/powerpoint/2010/main" val="612920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96664F-8668-454D-A819-45093F74E88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AEC2E7-7D85-4925-9FCD-ED060EBF676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DFB5AE-D7D8-433D-B4D3-00CB3C0C96E3}"/>
              </a:ext>
            </a:extLst>
          </p:cNvPr>
          <p:cNvSpPr>
            <a:spLocks noGrp="1"/>
          </p:cNvSpPr>
          <p:nvPr>
            <p:ph type="dt" sz="half" idx="10"/>
          </p:nvPr>
        </p:nvSpPr>
        <p:spPr/>
        <p:txBody>
          <a:bodyPr/>
          <a:lstStyle/>
          <a:p>
            <a:fld id="{DA11925E-C94C-4772-8A3D-2D42915FFDC1}" type="datetimeFigureOut">
              <a:rPr lang="en-US" smtClean="0"/>
              <a:t>9/20/2020</a:t>
            </a:fld>
            <a:endParaRPr lang="en-US"/>
          </a:p>
        </p:txBody>
      </p:sp>
      <p:sp>
        <p:nvSpPr>
          <p:cNvPr id="5" name="Footer Placeholder 4">
            <a:extLst>
              <a:ext uri="{FF2B5EF4-FFF2-40B4-BE49-F238E27FC236}">
                <a16:creationId xmlns:a16="http://schemas.microsoft.com/office/drawing/2014/main" id="{E800AA81-A12F-49F8-85F2-0CA6FF6255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999291-24FF-473E-8724-317605DAF5BD}"/>
              </a:ext>
            </a:extLst>
          </p:cNvPr>
          <p:cNvSpPr>
            <a:spLocks noGrp="1"/>
          </p:cNvSpPr>
          <p:nvPr>
            <p:ph type="sldNum" sz="quarter" idx="12"/>
          </p:nvPr>
        </p:nvSpPr>
        <p:spPr/>
        <p:txBody>
          <a:bodyPr/>
          <a:lstStyle/>
          <a:p>
            <a:fld id="{A85BC1E1-2806-4381-B6AC-73702A59840B}" type="slidenum">
              <a:rPr lang="en-US" smtClean="0"/>
              <a:t>‹#›</a:t>
            </a:fld>
            <a:endParaRPr lang="en-US"/>
          </a:p>
        </p:txBody>
      </p:sp>
    </p:spTree>
    <p:extLst>
      <p:ext uri="{BB962C8B-B14F-4D97-AF65-F5344CB8AC3E}">
        <p14:creationId xmlns:p14="http://schemas.microsoft.com/office/powerpoint/2010/main" val="1802267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AA3632E-4BFD-4E11-8120-140791D6EF47}"/>
              </a:ext>
            </a:extLst>
          </p:cNvPr>
          <p:cNvSpPr>
            <a:spLocks noGrp="1"/>
          </p:cNvSpPr>
          <p:nvPr>
            <p:ph type="dt" sz="half" idx="10"/>
          </p:nvPr>
        </p:nvSpPr>
        <p:spPr>
          <a:xfrm>
            <a:off x="263434" y="6277973"/>
            <a:ext cx="2743200" cy="365125"/>
          </a:xfrm>
        </p:spPr>
        <p:txBody>
          <a:bodyPr/>
          <a:lstStyle/>
          <a:p>
            <a:fld id="{0A9F7DAF-A157-4512-90CD-0D54CB612542}" type="datetimeFigureOut">
              <a:rPr lang="en-US" smtClean="0"/>
              <a:t>9/20/2020</a:t>
            </a:fld>
            <a:endParaRPr lang="en-US"/>
          </a:p>
        </p:txBody>
      </p:sp>
    </p:spTree>
    <p:extLst>
      <p:ext uri="{BB962C8B-B14F-4D97-AF65-F5344CB8AC3E}">
        <p14:creationId xmlns:p14="http://schemas.microsoft.com/office/powerpoint/2010/main" val="4060360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A3EB5-8A4F-4BF9-839C-A44DA34F9F9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076ED1B-A58B-466F-ABD1-42C67A60666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E8004-8F37-4398-99B6-999F7F1CD1DD}"/>
              </a:ext>
            </a:extLst>
          </p:cNvPr>
          <p:cNvSpPr>
            <a:spLocks noGrp="1"/>
          </p:cNvSpPr>
          <p:nvPr>
            <p:ph type="dt" sz="half" idx="10"/>
          </p:nvPr>
        </p:nvSpPr>
        <p:spPr/>
        <p:txBody>
          <a:bodyPr/>
          <a:lstStyle/>
          <a:p>
            <a:fld id="{DA11925E-C94C-4772-8A3D-2D42915FFDC1}" type="datetimeFigureOut">
              <a:rPr lang="en-US" smtClean="0"/>
              <a:t>9/20/2020</a:t>
            </a:fld>
            <a:endParaRPr lang="en-US"/>
          </a:p>
        </p:txBody>
      </p:sp>
      <p:sp>
        <p:nvSpPr>
          <p:cNvPr id="5" name="Footer Placeholder 4">
            <a:extLst>
              <a:ext uri="{FF2B5EF4-FFF2-40B4-BE49-F238E27FC236}">
                <a16:creationId xmlns:a16="http://schemas.microsoft.com/office/drawing/2014/main" id="{2DF109D9-AACF-4A9F-95F2-40206622D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3879A6-3306-4118-905E-2618DED9B968}"/>
              </a:ext>
            </a:extLst>
          </p:cNvPr>
          <p:cNvSpPr>
            <a:spLocks noGrp="1"/>
          </p:cNvSpPr>
          <p:nvPr>
            <p:ph type="sldNum" sz="quarter" idx="12"/>
          </p:nvPr>
        </p:nvSpPr>
        <p:spPr/>
        <p:txBody>
          <a:bodyPr/>
          <a:lstStyle/>
          <a:p>
            <a:fld id="{A85BC1E1-2806-4381-B6AC-73702A59840B}" type="slidenum">
              <a:rPr lang="en-US" smtClean="0"/>
              <a:t>‹#›</a:t>
            </a:fld>
            <a:endParaRPr lang="en-US"/>
          </a:p>
        </p:txBody>
      </p:sp>
    </p:spTree>
    <p:extLst>
      <p:ext uri="{BB962C8B-B14F-4D97-AF65-F5344CB8AC3E}">
        <p14:creationId xmlns:p14="http://schemas.microsoft.com/office/powerpoint/2010/main" val="616262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622DB-BA7A-4687-B776-81D4D685ED4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91149C-D9C7-451D-95C4-52DFC7F443A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4AF149-52C8-4A83-AE10-F491330DCA72}"/>
              </a:ext>
            </a:extLst>
          </p:cNvPr>
          <p:cNvSpPr>
            <a:spLocks noGrp="1"/>
          </p:cNvSpPr>
          <p:nvPr>
            <p:ph type="dt" sz="half" idx="10"/>
          </p:nvPr>
        </p:nvSpPr>
        <p:spPr/>
        <p:txBody>
          <a:bodyPr/>
          <a:lstStyle/>
          <a:p>
            <a:fld id="{DA11925E-C94C-4772-8A3D-2D42915FFDC1}" type="datetimeFigureOut">
              <a:rPr lang="en-US" smtClean="0"/>
              <a:t>9/20/2020</a:t>
            </a:fld>
            <a:endParaRPr lang="en-US"/>
          </a:p>
        </p:txBody>
      </p:sp>
      <p:sp>
        <p:nvSpPr>
          <p:cNvPr id="5" name="Footer Placeholder 4">
            <a:extLst>
              <a:ext uri="{FF2B5EF4-FFF2-40B4-BE49-F238E27FC236}">
                <a16:creationId xmlns:a16="http://schemas.microsoft.com/office/drawing/2014/main" id="{C42CA3EB-8AD1-4710-B534-7576318BA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C694F4-F56A-412D-A75C-0C223C1651F5}"/>
              </a:ext>
            </a:extLst>
          </p:cNvPr>
          <p:cNvSpPr>
            <a:spLocks noGrp="1"/>
          </p:cNvSpPr>
          <p:nvPr>
            <p:ph type="sldNum" sz="quarter" idx="12"/>
          </p:nvPr>
        </p:nvSpPr>
        <p:spPr/>
        <p:txBody>
          <a:bodyPr/>
          <a:lstStyle/>
          <a:p>
            <a:fld id="{A85BC1E1-2806-4381-B6AC-73702A59840B}" type="slidenum">
              <a:rPr lang="en-US" smtClean="0"/>
              <a:t>‹#›</a:t>
            </a:fld>
            <a:endParaRPr lang="en-US"/>
          </a:p>
        </p:txBody>
      </p:sp>
    </p:spTree>
    <p:extLst>
      <p:ext uri="{BB962C8B-B14F-4D97-AF65-F5344CB8AC3E}">
        <p14:creationId xmlns:p14="http://schemas.microsoft.com/office/powerpoint/2010/main" val="3441496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A9B1D-2081-4B55-93AD-B2D86D77473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E4C2654-9058-4BDD-A695-616EA0C6BC2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66FBAA-1502-41EE-8ED6-3D692DAE1DB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093D78-22BA-4232-B61A-90223AC53C81}"/>
              </a:ext>
            </a:extLst>
          </p:cNvPr>
          <p:cNvSpPr>
            <a:spLocks noGrp="1"/>
          </p:cNvSpPr>
          <p:nvPr>
            <p:ph type="dt" sz="half" idx="10"/>
          </p:nvPr>
        </p:nvSpPr>
        <p:spPr/>
        <p:txBody>
          <a:bodyPr/>
          <a:lstStyle/>
          <a:p>
            <a:fld id="{DA11925E-C94C-4772-8A3D-2D42915FFDC1}" type="datetimeFigureOut">
              <a:rPr lang="en-US" smtClean="0"/>
              <a:t>9/20/2020</a:t>
            </a:fld>
            <a:endParaRPr lang="en-US"/>
          </a:p>
        </p:txBody>
      </p:sp>
      <p:sp>
        <p:nvSpPr>
          <p:cNvPr id="6" name="Footer Placeholder 5">
            <a:extLst>
              <a:ext uri="{FF2B5EF4-FFF2-40B4-BE49-F238E27FC236}">
                <a16:creationId xmlns:a16="http://schemas.microsoft.com/office/drawing/2014/main" id="{9A14FD91-4186-406D-B8F9-491D928641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2A9FB6-3CF1-4710-AD26-197EFAAB1637}"/>
              </a:ext>
            </a:extLst>
          </p:cNvPr>
          <p:cNvSpPr>
            <a:spLocks noGrp="1"/>
          </p:cNvSpPr>
          <p:nvPr>
            <p:ph type="sldNum" sz="quarter" idx="12"/>
          </p:nvPr>
        </p:nvSpPr>
        <p:spPr/>
        <p:txBody>
          <a:bodyPr/>
          <a:lstStyle/>
          <a:p>
            <a:fld id="{A85BC1E1-2806-4381-B6AC-73702A59840B}" type="slidenum">
              <a:rPr lang="en-US" smtClean="0"/>
              <a:t>‹#›</a:t>
            </a:fld>
            <a:endParaRPr lang="en-US"/>
          </a:p>
        </p:txBody>
      </p:sp>
    </p:spTree>
    <p:extLst>
      <p:ext uri="{BB962C8B-B14F-4D97-AF65-F5344CB8AC3E}">
        <p14:creationId xmlns:p14="http://schemas.microsoft.com/office/powerpoint/2010/main" val="2695920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4F396-A351-4674-A8F1-111384C2E6A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CCF8504-7874-48C7-A70C-128FFC17858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F46153-6D4A-4681-B775-43C9136A9BD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94691E-5DB8-4AEA-A67B-A586D1A6609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9AB93D-EAF9-4E4E-92D2-EB8832E2CE5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A6A48C-E172-4A84-B870-CC701AEAC3D9}"/>
              </a:ext>
            </a:extLst>
          </p:cNvPr>
          <p:cNvSpPr>
            <a:spLocks noGrp="1"/>
          </p:cNvSpPr>
          <p:nvPr>
            <p:ph type="dt" sz="half" idx="10"/>
          </p:nvPr>
        </p:nvSpPr>
        <p:spPr/>
        <p:txBody>
          <a:bodyPr/>
          <a:lstStyle/>
          <a:p>
            <a:fld id="{DA11925E-C94C-4772-8A3D-2D42915FFDC1}" type="datetimeFigureOut">
              <a:rPr lang="en-US" smtClean="0"/>
              <a:t>9/20/2020</a:t>
            </a:fld>
            <a:endParaRPr lang="en-US"/>
          </a:p>
        </p:txBody>
      </p:sp>
      <p:sp>
        <p:nvSpPr>
          <p:cNvPr id="8" name="Footer Placeholder 7">
            <a:extLst>
              <a:ext uri="{FF2B5EF4-FFF2-40B4-BE49-F238E27FC236}">
                <a16:creationId xmlns:a16="http://schemas.microsoft.com/office/drawing/2014/main" id="{F23F098A-BFCF-4668-BBF7-18E43D83F5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36DAA4-035F-44C0-A382-14215B495808}"/>
              </a:ext>
            </a:extLst>
          </p:cNvPr>
          <p:cNvSpPr>
            <a:spLocks noGrp="1"/>
          </p:cNvSpPr>
          <p:nvPr>
            <p:ph type="sldNum" sz="quarter" idx="12"/>
          </p:nvPr>
        </p:nvSpPr>
        <p:spPr/>
        <p:txBody>
          <a:bodyPr/>
          <a:lstStyle/>
          <a:p>
            <a:fld id="{A85BC1E1-2806-4381-B6AC-73702A59840B}" type="slidenum">
              <a:rPr lang="en-US" smtClean="0"/>
              <a:t>‹#›</a:t>
            </a:fld>
            <a:endParaRPr lang="en-US"/>
          </a:p>
        </p:txBody>
      </p:sp>
    </p:spTree>
    <p:extLst>
      <p:ext uri="{BB962C8B-B14F-4D97-AF65-F5344CB8AC3E}">
        <p14:creationId xmlns:p14="http://schemas.microsoft.com/office/powerpoint/2010/main" val="1538063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DD163-748B-4B5C-BEFF-49BA5B63329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74AB8DF-3078-4164-9DB2-65750D3731C0}"/>
              </a:ext>
            </a:extLst>
          </p:cNvPr>
          <p:cNvSpPr>
            <a:spLocks noGrp="1"/>
          </p:cNvSpPr>
          <p:nvPr>
            <p:ph type="dt" sz="half" idx="10"/>
          </p:nvPr>
        </p:nvSpPr>
        <p:spPr/>
        <p:txBody>
          <a:bodyPr/>
          <a:lstStyle/>
          <a:p>
            <a:fld id="{DA11925E-C94C-4772-8A3D-2D42915FFDC1}" type="datetimeFigureOut">
              <a:rPr lang="en-US" smtClean="0"/>
              <a:t>9/20/2020</a:t>
            </a:fld>
            <a:endParaRPr lang="en-US"/>
          </a:p>
        </p:txBody>
      </p:sp>
      <p:sp>
        <p:nvSpPr>
          <p:cNvPr id="4" name="Footer Placeholder 3">
            <a:extLst>
              <a:ext uri="{FF2B5EF4-FFF2-40B4-BE49-F238E27FC236}">
                <a16:creationId xmlns:a16="http://schemas.microsoft.com/office/drawing/2014/main" id="{A8D4260D-B9FA-4A59-8A56-6D54C4D8B6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260A1E-7AB5-4931-B41F-26CACEB81941}"/>
              </a:ext>
            </a:extLst>
          </p:cNvPr>
          <p:cNvSpPr>
            <a:spLocks noGrp="1"/>
          </p:cNvSpPr>
          <p:nvPr>
            <p:ph type="sldNum" sz="quarter" idx="12"/>
          </p:nvPr>
        </p:nvSpPr>
        <p:spPr/>
        <p:txBody>
          <a:bodyPr/>
          <a:lstStyle/>
          <a:p>
            <a:fld id="{A85BC1E1-2806-4381-B6AC-73702A59840B}" type="slidenum">
              <a:rPr lang="en-US" smtClean="0"/>
              <a:t>‹#›</a:t>
            </a:fld>
            <a:endParaRPr lang="en-US"/>
          </a:p>
        </p:txBody>
      </p:sp>
    </p:spTree>
    <p:extLst>
      <p:ext uri="{BB962C8B-B14F-4D97-AF65-F5344CB8AC3E}">
        <p14:creationId xmlns:p14="http://schemas.microsoft.com/office/powerpoint/2010/main" val="583313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6A0DE3-D59C-4D5E-A366-D9ABC5F8E23E}"/>
              </a:ext>
            </a:extLst>
          </p:cNvPr>
          <p:cNvSpPr>
            <a:spLocks noGrp="1"/>
          </p:cNvSpPr>
          <p:nvPr>
            <p:ph type="dt" sz="half" idx="10"/>
          </p:nvPr>
        </p:nvSpPr>
        <p:spPr/>
        <p:txBody>
          <a:bodyPr/>
          <a:lstStyle/>
          <a:p>
            <a:fld id="{DA11925E-C94C-4772-8A3D-2D42915FFDC1}" type="datetimeFigureOut">
              <a:rPr lang="en-US" smtClean="0"/>
              <a:t>9/20/2020</a:t>
            </a:fld>
            <a:endParaRPr lang="en-US"/>
          </a:p>
        </p:txBody>
      </p:sp>
      <p:sp>
        <p:nvSpPr>
          <p:cNvPr id="3" name="Footer Placeholder 2">
            <a:extLst>
              <a:ext uri="{FF2B5EF4-FFF2-40B4-BE49-F238E27FC236}">
                <a16:creationId xmlns:a16="http://schemas.microsoft.com/office/drawing/2014/main" id="{DF8147ED-D9DC-4A17-AE4E-DB6E983DE7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6DF324-B465-4CBD-9A94-451700C5B4AD}"/>
              </a:ext>
            </a:extLst>
          </p:cNvPr>
          <p:cNvSpPr>
            <a:spLocks noGrp="1"/>
          </p:cNvSpPr>
          <p:nvPr>
            <p:ph type="sldNum" sz="quarter" idx="12"/>
          </p:nvPr>
        </p:nvSpPr>
        <p:spPr/>
        <p:txBody>
          <a:bodyPr/>
          <a:lstStyle/>
          <a:p>
            <a:fld id="{A85BC1E1-2806-4381-B6AC-73702A59840B}" type="slidenum">
              <a:rPr lang="en-US" smtClean="0"/>
              <a:t>‹#›</a:t>
            </a:fld>
            <a:endParaRPr lang="en-US"/>
          </a:p>
        </p:txBody>
      </p:sp>
    </p:spTree>
    <p:extLst>
      <p:ext uri="{BB962C8B-B14F-4D97-AF65-F5344CB8AC3E}">
        <p14:creationId xmlns:p14="http://schemas.microsoft.com/office/powerpoint/2010/main" val="4015389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42BCD-5A66-4C13-88FB-4CD2C304D4F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4AD85C-81D1-4DF7-BF93-B944E07D9A0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B5B298-AF9B-45C9-AB91-4DE47ED0724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74351F-7339-45FD-B5B6-4ACE6397D9FB}"/>
              </a:ext>
            </a:extLst>
          </p:cNvPr>
          <p:cNvSpPr>
            <a:spLocks noGrp="1"/>
          </p:cNvSpPr>
          <p:nvPr>
            <p:ph type="dt" sz="half" idx="10"/>
          </p:nvPr>
        </p:nvSpPr>
        <p:spPr/>
        <p:txBody>
          <a:bodyPr/>
          <a:lstStyle/>
          <a:p>
            <a:fld id="{DA11925E-C94C-4772-8A3D-2D42915FFDC1}" type="datetimeFigureOut">
              <a:rPr lang="en-US" smtClean="0"/>
              <a:t>9/20/2020</a:t>
            </a:fld>
            <a:endParaRPr lang="en-US"/>
          </a:p>
        </p:txBody>
      </p:sp>
      <p:sp>
        <p:nvSpPr>
          <p:cNvPr id="6" name="Footer Placeholder 5">
            <a:extLst>
              <a:ext uri="{FF2B5EF4-FFF2-40B4-BE49-F238E27FC236}">
                <a16:creationId xmlns:a16="http://schemas.microsoft.com/office/drawing/2014/main" id="{B4CD111D-C3A3-4614-A48B-1EC84F5AA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48A12E-9C7F-426E-8A9B-5B1AEAE6A54F}"/>
              </a:ext>
            </a:extLst>
          </p:cNvPr>
          <p:cNvSpPr>
            <a:spLocks noGrp="1"/>
          </p:cNvSpPr>
          <p:nvPr>
            <p:ph type="sldNum" sz="quarter" idx="12"/>
          </p:nvPr>
        </p:nvSpPr>
        <p:spPr/>
        <p:txBody>
          <a:bodyPr/>
          <a:lstStyle/>
          <a:p>
            <a:fld id="{A85BC1E1-2806-4381-B6AC-73702A59840B}" type="slidenum">
              <a:rPr lang="en-US" smtClean="0"/>
              <a:t>‹#›</a:t>
            </a:fld>
            <a:endParaRPr lang="en-US"/>
          </a:p>
        </p:txBody>
      </p:sp>
    </p:spTree>
    <p:extLst>
      <p:ext uri="{BB962C8B-B14F-4D97-AF65-F5344CB8AC3E}">
        <p14:creationId xmlns:p14="http://schemas.microsoft.com/office/powerpoint/2010/main" val="3369949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A7FE-37E8-4130-A084-5366B5DD68C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9B93A4-B6FE-485E-98C1-76A9DA2D6FA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0C5BB4-0457-4C48-8D70-4FCF76B571F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7FCF6D-8E58-43C7-AFFF-B5F40505FBA3}"/>
              </a:ext>
            </a:extLst>
          </p:cNvPr>
          <p:cNvSpPr>
            <a:spLocks noGrp="1"/>
          </p:cNvSpPr>
          <p:nvPr>
            <p:ph type="dt" sz="half" idx="10"/>
          </p:nvPr>
        </p:nvSpPr>
        <p:spPr/>
        <p:txBody>
          <a:bodyPr/>
          <a:lstStyle/>
          <a:p>
            <a:fld id="{DA11925E-C94C-4772-8A3D-2D42915FFDC1}" type="datetimeFigureOut">
              <a:rPr lang="en-US" smtClean="0"/>
              <a:t>9/20/2020</a:t>
            </a:fld>
            <a:endParaRPr lang="en-US"/>
          </a:p>
        </p:txBody>
      </p:sp>
      <p:sp>
        <p:nvSpPr>
          <p:cNvPr id="6" name="Footer Placeholder 5">
            <a:extLst>
              <a:ext uri="{FF2B5EF4-FFF2-40B4-BE49-F238E27FC236}">
                <a16:creationId xmlns:a16="http://schemas.microsoft.com/office/drawing/2014/main" id="{B8A38A2A-FD99-4A87-9AB5-C506902F13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F6C859-0FE0-437C-B2F7-B8D988DAD3A4}"/>
              </a:ext>
            </a:extLst>
          </p:cNvPr>
          <p:cNvSpPr>
            <a:spLocks noGrp="1"/>
          </p:cNvSpPr>
          <p:nvPr>
            <p:ph type="sldNum" sz="quarter" idx="12"/>
          </p:nvPr>
        </p:nvSpPr>
        <p:spPr/>
        <p:txBody>
          <a:bodyPr/>
          <a:lstStyle/>
          <a:p>
            <a:fld id="{A85BC1E1-2806-4381-B6AC-73702A59840B}" type="slidenum">
              <a:rPr lang="en-US" smtClean="0"/>
              <a:t>‹#›</a:t>
            </a:fld>
            <a:endParaRPr lang="en-US"/>
          </a:p>
        </p:txBody>
      </p:sp>
    </p:spTree>
    <p:extLst>
      <p:ext uri="{BB962C8B-B14F-4D97-AF65-F5344CB8AC3E}">
        <p14:creationId xmlns:p14="http://schemas.microsoft.com/office/powerpoint/2010/main" val="2970885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6000"/>
            <a:lum/>
          </a:blip>
          <a:srcRect/>
          <a:stretch>
            <a:fillRect t="-17000" b="-17000"/>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41400E6-221C-4D0C-BB66-166D36A70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11925E-C94C-4772-8A3D-2D42915FFDC1}" type="datetimeFigureOut">
              <a:rPr lang="en-US" smtClean="0"/>
              <a:t>9/20/2020</a:t>
            </a:fld>
            <a:endParaRPr lang="en-US"/>
          </a:p>
        </p:txBody>
      </p:sp>
      <p:sp>
        <p:nvSpPr>
          <p:cNvPr id="5" name="Footer Placeholder 4">
            <a:extLst>
              <a:ext uri="{FF2B5EF4-FFF2-40B4-BE49-F238E27FC236}">
                <a16:creationId xmlns:a16="http://schemas.microsoft.com/office/drawing/2014/main" id="{FFA4E910-E439-4069-BA95-18E568B900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03F009-7FC9-479E-87FF-507DACBED2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BC1E1-2806-4381-B6AC-73702A59840B}" type="slidenum">
              <a:rPr lang="en-US" smtClean="0"/>
              <a:t>‹#›</a:t>
            </a:fld>
            <a:endParaRPr lang="en-US"/>
          </a:p>
        </p:txBody>
      </p:sp>
      <p:sp>
        <p:nvSpPr>
          <p:cNvPr id="8" name="Frame 7">
            <a:extLst>
              <a:ext uri="{FF2B5EF4-FFF2-40B4-BE49-F238E27FC236}">
                <a16:creationId xmlns:a16="http://schemas.microsoft.com/office/drawing/2014/main" id="{A481B2DF-3297-4BFA-87D5-A587C6850A5D}"/>
              </a:ext>
            </a:extLst>
          </p:cNvPr>
          <p:cNvSpPr/>
          <p:nvPr userDrawn="1"/>
        </p:nvSpPr>
        <p:spPr>
          <a:xfrm>
            <a:off x="0" y="0"/>
            <a:ext cx="12192000" cy="6858000"/>
          </a:xfrm>
          <a:prstGeom prst="frame">
            <a:avLst>
              <a:gd name="adj1" fmla="val 3413"/>
            </a:avLst>
          </a:prstGeom>
          <a:solidFill>
            <a:srgbClr val="C00000"/>
          </a:solidFill>
          <a:effectLst>
            <a:glow rad="228600">
              <a:schemeClr val="accent2">
                <a:satMod val="175000"/>
                <a:alpha val="40000"/>
              </a:schemeClr>
            </a:glow>
            <a:innerShdw blurRad="63500" dist="50800" dir="10800000">
              <a:prstClr val="black">
                <a:alpha val="50000"/>
              </a:prstClr>
            </a:innerShdw>
          </a:effectLst>
          <a:scene3d>
            <a:camera prst="orthographicFront"/>
            <a:lightRig rig="threePt" dir="t"/>
          </a:scene3d>
          <a:sp3d>
            <a:bevelT/>
            <a:bevelB prst="slop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endParaRPr lang="en-US">
              <a:solidFill>
                <a:schemeClr val="tx1"/>
              </a:solidFill>
            </a:endParaRPr>
          </a:p>
        </p:txBody>
      </p:sp>
    </p:spTree>
    <p:extLst>
      <p:ext uri="{BB962C8B-B14F-4D97-AF65-F5344CB8AC3E}">
        <p14:creationId xmlns:p14="http://schemas.microsoft.com/office/powerpoint/2010/main" val="3159464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bn.wikipedia.org/wiki/%E0%A6%8F%E0%A6%95%E0%A7%81%E0%A6%B6%E0%A7%87_%E0%A6%AA%E0%A6%A6%E0%A6%95"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4.gif">
            <a:extLst>
              <a:ext uri="{FF2B5EF4-FFF2-40B4-BE49-F238E27FC236}">
                <a16:creationId xmlns:a16="http://schemas.microsoft.com/office/drawing/2014/main" id="{53C6C3CD-64D4-418C-9095-14E485266820}"/>
              </a:ext>
            </a:extLst>
          </p:cNvPr>
          <p:cNvPicPr>
            <a:picLocks noChangeAspect="1"/>
          </p:cNvPicPr>
          <p:nvPr/>
        </p:nvPicPr>
        <p:blipFill>
          <a:blip r:embed="rId2"/>
          <a:stretch>
            <a:fillRect/>
          </a:stretch>
        </p:blipFill>
        <p:spPr>
          <a:xfrm>
            <a:off x="249084" y="207818"/>
            <a:ext cx="11693832" cy="6442364"/>
          </a:xfrm>
          <a:prstGeom prst="rect">
            <a:avLst/>
          </a:prstGeom>
        </p:spPr>
      </p:pic>
      <p:sp>
        <p:nvSpPr>
          <p:cNvPr id="7" name="Frame 6">
            <a:extLst>
              <a:ext uri="{FF2B5EF4-FFF2-40B4-BE49-F238E27FC236}">
                <a16:creationId xmlns:a16="http://schemas.microsoft.com/office/drawing/2014/main" id="{2CA7332D-78C7-4CDE-84EC-B49923884519}"/>
              </a:ext>
            </a:extLst>
          </p:cNvPr>
          <p:cNvSpPr/>
          <p:nvPr/>
        </p:nvSpPr>
        <p:spPr>
          <a:xfrm>
            <a:off x="0" y="0"/>
            <a:ext cx="12192000" cy="6858000"/>
          </a:xfrm>
          <a:prstGeom prst="frame">
            <a:avLst>
              <a:gd name="adj1" fmla="val 3413"/>
            </a:avLst>
          </a:prstGeom>
          <a:solidFill>
            <a:srgbClr val="C00000"/>
          </a:solidFill>
          <a:effectLst>
            <a:glow rad="228600">
              <a:schemeClr val="accent2">
                <a:satMod val="175000"/>
                <a:alpha val="40000"/>
              </a:schemeClr>
            </a:glow>
            <a:innerShdw blurRad="63500" dist="50800" dir="10800000">
              <a:prstClr val="black">
                <a:alpha val="50000"/>
              </a:prstClr>
            </a:innerShdw>
          </a:effectLst>
          <a:scene3d>
            <a:camera prst="orthographicFront"/>
            <a:lightRig rig="threePt" dir="t"/>
          </a:scene3d>
          <a:sp3d>
            <a:bevelT/>
            <a:bevelB prst="slop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endParaRPr lang="en-US">
              <a:solidFill>
                <a:schemeClr val="tx1"/>
              </a:solidFill>
            </a:endParaRPr>
          </a:p>
        </p:txBody>
      </p:sp>
      <p:sp>
        <p:nvSpPr>
          <p:cNvPr id="10" name="Rectangle 9">
            <a:extLst>
              <a:ext uri="{FF2B5EF4-FFF2-40B4-BE49-F238E27FC236}">
                <a16:creationId xmlns:a16="http://schemas.microsoft.com/office/drawing/2014/main" id="{A2127618-C96A-44F3-AF2D-65F2E4C7DC3D}"/>
              </a:ext>
            </a:extLst>
          </p:cNvPr>
          <p:cNvSpPr/>
          <p:nvPr/>
        </p:nvSpPr>
        <p:spPr>
          <a:xfrm rot="3041358">
            <a:off x="6978258" y="739458"/>
            <a:ext cx="1752600" cy="193040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en-US"/>
          </a:p>
        </p:txBody>
      </p:sp>
      <p:sp>
        <p:nvSpPr>
          <p:cNvPr id="11" name="TextBox 10">
            <a:extLst>
              <a:ext uri="{FF2B5EF4-FFF2-40B4-BE49-F238E27FC236}">
                <a16:creationId xmlns:a16="http://schemas.microsoft.com/office/drawing/2014/main" id="{9AE186C8-C9E2-49C6-A90A-56AE54127B50}"/>
              </a:ext>
            </a:extLst>
          </p:cNvPr>
          <p:cNvSpPr txBox="1"/>
          <p:nvPr/>
        </p:nvSpPr>
        <p:spPr>
          <a:xfrm>
            <a:off x="2095203" y="2454825"/>
            <a:ext cx="7088389" cy="3416932"/>
          </a:xfrm>
          <a:prstGeom prst="rect">
            <a:avLst/>
          </a:prstGeom>
          <a:noFill/>
        </p:spPr>
        <p:txBody>
          <a:bodyPr wrap="square" lIns="107287" tIns="53643" rIns="107287" bIns="53643"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12400" b="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 </a:t>
            </a:r>
            <a:r>
              <a:rPr lang="bn-BD" sz="21500" b="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স্বাগতম</a:t>
            </a:r>
            <a:r>
              <a:rPr lang="bn-BD" sz="12400" b="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 </a:t>
            </a:r>
            <a:endParaRPr lang="en-US" sz="12400" b="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97192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4" presetClass="emph" presetSubtype="0" fill="hold" grpId="1" nodeType="clickEffect">
                                  <p:stCondLst>
                                    <p:cond delay="0"/>
                                  </p:stCondLst>
                                  <p:iterate type="lt">
                                    <p:tmPct val="10000"/>
                                  </p:iterate>
                                  <p:childTnLst>
                                    <p:animMotion origin="layout" path="M 5.55112E-17 -4.44444E-6 L 5.55112E-17 -0.07222 " pathEditMode="relative" rAng="0" ptsTypes="AA">
                                      <p:cBhvr>
                                        <p:cTn id="18" dur="250" accel="50000" decel="50000" autoRev="1" fill="hold">
                                          <p:stCondLst>
                                            <p:cond delay="0"/>
                                          </p:stCondLst>
                                        </p:cTn>
                                        <p:tgtEl>
                                          <p:spTgt spid="11"/>
                                        </p:tgtEl>
                                        <p:attrNameLst>
                                          <p:attrName>ppt_x</p:attrName>
                                          <p:attrName>ppt_y</p:attrName>
                                        </p:attrNameLst>
                                      </p:cBhvr>
                                      <p:rCtr x="0" y="-3611"/>
                                    </p:animMotion>
                                    <p:animRot by="1500000">
                                      <p:cBhvr>
                                        <p:cTn id="19" dur="125" fill="hold">
                                          <p:stCondLst>
                                            <p:cond delay="0"/>
                                          </p:stCondLst>
                                        </p:cTn>
                                        <p:tgtEl>
                                          <p:spTgt spid="11"/>
                                        </p:tgtEl>
                                        <p:attrNameLst>
                                          <p:attrName>r</p:attrName>
                                        </p:attrNameLst>
                                      </p:cBhvr>
                                    </p:animRot>
                                    <p:animRot by="-1500000">
                                      <p:cBhvr>
                                        <p:cTn id="20" dur="125" fill="hold">
                                          <p:stCondLst>
                                            <p:cond delay="125"/>
                                          </p:stCondLst>
                                        </p:cTn>
                                        <p:tgtEl>
                                          <p:spTgt spid="11"/>
                                        </p:tgtEl>
                                        <p:attrNameLst>
                                          <p:attrName>r</p:attrName>
                                        </p:attrNameLst>
                                      </p:cBhvr>
                                    </p:animRot>
                                    <p:animRot by="-1500000">
                                      <p:cBhvr>
                                        <p:cTn id="21" dur="125" fill="hold">
                                          <p:stCondLst>
                                            <p:cond delay="250"/>
                                          </p:stCondLst>
                                        </p:cTn>
                                        <p:tgtEl>
                                          <p:spTgt spid="11"/>
                                        </p:tgtEl>
                                        <p:attrNameLst>
                                          <p:attrName>r</p:attrName>
                                        </p:attrNameLst>
                                      </p:cBhvr>
                                    </p:animRot>
                                    <p:animRot by="1500000">
                                      <p:cBhvr>
                                        <p:cTn id="22" dur="125" fill="hold">
                                          <p:stCondLst>
                                            <p:cond delay="375"/>
                                          </p:stCondLst>
                                        </p:cTn>
                                        <p:tgtEl>
                                          <p:spTgt spid="11"/>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34" presetClass="emph" presetSubtype="0" fill="hold" grpId="2" nodeType="clickEffect">
                                  <p:stCondLst>
                                    <p:cond delay="0"/>
                                  </p:stCondLst>
                                  <p:iterate type="lt">
                                    <p:tmPct val="10000"/>
                                  </p:iterate>
                                  <p:childTnLst>
                                    <p:animMotion origin="layout" path="M 0.0 0.0 L 0.0 -0.07213" pathEditMode="relative" ptsTypes="">
                                      <p:cBhvr>
                                        <p:cTn id="26" dur="250" accel="50000" decel="50000" autoRev="1" fill="hold">
                                          <p:stCondLst>
                                            <p:cond delay="0"/>
                                          </p:stCondLst>
                                        </p:cTn>
                                        <p:tgtEl>
                                          <p:spTgt spid="11"/>
                                        </p:tgtEl>
                                        <p:attrNameLst>
                                          <p:attrName>ppt_x</p:attrName>
                                          <p:attrName>ppt_y</p:attrName>
                                        </p:attrNameLst>
                                      </p:cBhvr>
                                    </p:animMotion>
                                    <p:animRot by="1500000">
                                      <p:cBhvr>
                                        <p:cTn id="27" dur="125" fill="hold">
                                          <p:stCondLst>
                                            <p:cond delay="0"/>
                                          </p:stCondLst>
                                        </p:cTn>
                                        <p:tgtEl>
                                          <p:spTgt spid="11"/>
                                        </p:tgtEl>
                                        <p:attrNameLst>
                                          <p:attrName>r</p:attrName>
                                        </p:attrNameLst>
                                      </p:cBhvr>
                                    </p:animRot>
                                    <p:animRot by="-1500000">
                                      <p:cBhvr>
                                        <p:cTn id="28" dur="125" fill="hold">
                                          <p:stCondLst>
                                            <p:cond delay="125"/>
                                          </p:stCondLst>
                                        </p:cTn>
                                        <p:tgtEl>
                                          <p:spTgt spid="11"/>
                                        </p:tgtEl>
                                        <p:attrNameLst>
                                          <p:attrName>r</p:attrName>
                                        </p:attrNameLst>
                                      </p:cBhvr>
                                    </p:animRot>
                                    <p:animRot by="-1500000">
                                      <p:cBhvr>
                                        <p:cTn id="29" dur="125" fill="hold">
                                          <p:stCondLst>
                                            <p:cond delay="250"/>
                                          </p:stCondLst>
                                        </p:cTn>
                                        <p:tgtEl>
                                          <p:spTgt spid="11"/>
                                        </p:tgtEl>
                                        <p:attrNameLst>
                                          <p:attrName>r</p:attrName>
                                        </p:attrNameLst>
                                      </p:cBhvr>
                                    </p:animRot>
                                    <p:animRot by="1500000">
                                      <p:cBhvr>
                                        <p:cTn id="30" dur="125" fill="hold">
                                          <p:stCondLst>
                                            <p:cond delay="375"/>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1" grpId="1"/>
      <p:bldP spid="11"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2ED453-D30C-4AC1-85B2-5277AE1B07A8}"/>
              </a:ext>
            </a:extLst>
          </p:cNvPr>
          <p:cNvSpPr txBox="1"/>
          <p:nvPr/>
        </p:nvSpPr>
        <p:spPr>
          <a:xfrm>
            <a:off x="2307432" y="4951690"/>
            <a:ext cx="6357936" cy="7694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4400" dirty="0" err="1"/>
              <a:t>বহিপীর,ও</a:t>
            </a:r>
            <a:r>
              <a:rPr lang="en-US" sz="3600" dirty="0"/>
              <a:t> </a:t>
            </a:r>
            <a:r>
              <a:rPr lang="bn-IN" sz="3600" dirty="0"/>
              <a:t>দাওয়াই</a:t>
            </a:r>
            <a:r>
              <a:rPr lang="en-US" sz="3600" dirty="0"/>
              <a:t> </a:t>
            </a:r>
            <a:r>
              <a:rPr lang="en-US" sz="4400" dirty="0" err="1"/>
              <a:t>শব্দের</a:t>
            </a:r>
            <a:r>
              <a:rPr lang="en-US" sz="4400" dirty="0"/>
              <a:t> </a:t>
            </a:r>
            <a:r>
              <a:rPr lang="en-US" sz="4400" dirty="0" err="1"/>
              <a:t>অর্থ</a:t>
            </a:r>
            <a:r>
              <a:rPr lang="en-US" sz="4400" dirty="0"/>
              <a:t> </a:t>
            </a:r>
            <a:r>
              <a:rPr lang="en-US" sz="4400" dirty="0" err="1"/>
              <a:t>কি</a:t>
            </a:r>
            <a:r>
              <a:rPr lang="en-US" sz="4400" dirty="0"/>
              <a:t>?</a:t>
            </a:r>
          </a:p>
        </p:txBody>
      </p:sp>
      <p:pic>
        <p:nvPicPr>
          <p:cNvPr id="7" name="Picture 6">
            <a:extLst>
              <a:ext uri="{FF2B5EF4-FFF2-40B4-BE49-F238E27FC236}">
                <a16:creationId xmlns:a16="http://schemas.microsoft.com/office/drawing/2014/main" id="{219F353E-4D24-416A-9B3F-8716F905DE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286000"/>
            <a:ext cx="4093368" cy="2286000"/>
          </a:xfrm>
          <a:prstGeom prst="rect">
            <a:avLst/>
          </a:prstGeom>
          <a:ln w="88900" cap="sq" cmpd="thickThin">
            <a:solidFill>
              <a:srgbClr val="000000"/>
            </a:solidFill>
            <a:prstDash val="solid"/>
            <a:miter lim="800000"/>
          </a:ln>
          <a:effectLst>
            <a:innerShdw blurRad="76200">
              <a:srgbClr val="000000"/>
            </a:innerShdw>
          </a:effectLst>
        </p:spPr>
      </p:pic>
      <p:sp>
        <p:nvSpPr>
          <p:cNvPr id="8" name="TextBox 7">
            <a:extLst>
              <a:ext uri="{FF2B5EF4-FFF2-40B4-BE49-F238E27FC236}">
                <a16:creationId xmlns:a16="http://schemas.microsoft.com/office/drawing/2014/main" id="{360B81F2-87AB-4848-937B-DB827BD22A83}"/>
              </a:ext>
            </a:extLst>
          </p:cNvPr>
          <p:cNvSpPr txBox="1"/>
          <p:nvPr/>
        </p:nvSpPr>
        <p:spPr>
          <a:xfrm>
            <a:off x="381000" y="443412"/>
            <a:ext cx="57150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5400" dirty="0" err="1">
                <a:latin typeface="NikoshBAN" pitchFamily="2" charset="0"/>
                <a:cs typeface="NikoshBAN" pitchFamily="2" charset="0"/>
              </a:rPr>
              <a:t>একক</a:t>
            </a:r>
            <a:r>
              <a:rPr lang="en-US" sz="5400" dirty="0">
                <a:latin typeface="NikoshBAN" pitchFamily="2" charset="0"/>
                <a:cs typeface="NikoshBAN" pitchFamily="2" charset="0"/>
              </a:rPr>
              <a:t> </a:t>
            </a:r>
            <a:r>
              <a:rPr lang="en-US" sz="5400" dirty="0" err="1">
                <a:latin typeface="NikoshBAN" pitchFamily="2" charset="0"/>
                <a:cs typeface="NikoshBAN" pitchFamily="2" charset="0"/>
              </a:rPr>
              <a:t>কাজ</a:t>
            </a:r>
            <a:endParaRPr lang="en-US" sz="5400" dirty="0">
              <a:latin typeface="NikoshBAN" pitchFamily="2" charset="0"/>
              <a:cs typeface="NikoshBAN" pitchFamily="2" charset="0"/>
            </a:endParaRPr>
          </a:p>
        </p:txBody>
      </p:sp>
    </p:spTree>
    <p:extLst>
      <p:ext uri="{BB962C8B-B14F-4D97-AF65-F5344CB8AC3E}">
        <p14:creationId xmlns:p14="http://schemas.microsoft.com/office/powerpoint/2010/main" val="30319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ppt_x</p:attrName>
                                        </p:attrNameLst>
                                      </p:cBhvr>
                                      <p:tavLst>
                                        <p:tav tm="0">
                                          <p:val>
                                            <p:strVal val="#ppt_x-.2"/>
                                          </p:val>
                                        </p:tav>
                                        <p:tav tm="100000">
                                          <p:val>
                                            <p:strVal val="#ppt_x"/>
                                          </p:val>
                                        </p:tav>
                                      </p:tavLst>
                                    </p:anim>
                                    <p:anim calcmode="lin" valueType="num">
                                      <p:cBhvr>
                                        <p:cTn id="8" dur="2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981C78-92C7-4D0A-801F-D0DEF3C751A2}"/>
              </a:ext>
            </a:extLst>
          </p:cNvPr>
          <p:cNvGrpSpPr/>
          <p:nvPr/>
        </p:nvGrpSpPr>
        <p:grpSpPr>
          <a:xfrm>
            <a:off x="546592" y="579546"/>
            <a:ext cx="11312033" cy="5674356"/>
            <a:chOff x="490423" y="538955"/>
            <a:chExt cx="11237121" cy="5674356"/>
          </a:xfrm>
        </p:grpSpPr>
        <p:sp>
          <p:nvSpPr>
            <p:cNvPr id="5" name="TextBox 4">
              <a:extLst>
                <a:ext uri="{FF2B5EF4-FFF2-40B4-BE49-F238E27FC236}">
                  <a16:creationId xmlns:a16="http://schemas.microsoft.com/office/drawing/2014/main" id="{7B6DB138-556B-456D-98E4-1E971F627493}"/>
                </a:ext>
              </a:extLst>
            </p:cNvPr>
            <p:cNvSpPr txBox="1"/>
            <p:nvPr/>
          </p:nvSpPr>
          <p:spPr>
            <a:xfrm>
              <a:off x="1239004" y="538955"/>
              <a:ext cx="6997091"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এসো, এবার আমরা পাঠ আলোচনা করি।</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2129D5A8-2E0B-42DE-AEE4-2CEEAC0B8E16}"/>
                </a:ext>
              </a:extLst>
            </p:cNvPr>
            <p:cNvSpPr txBox="1"/>
            <p:nvPr/>
          </p:nvSpPr>
          <p:spPr>
            <a:xfrm>
              <a:off x="490423" y="4520540"/>
              <a:ext cx="10878617" cy="169277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4000" b="1" i="1" u="sng" dirty="0">
                  <a:latin typeface="NikoshBAN" panose="02000000000000000000" pitchFamily="2" charset="0"/>
                  <a:cs typeface="NikoshBAN" panose="02000000000000000000" pitchFamily="2" charset="0"/>
                </a:rPr>
                <a:t>নাটক</a:t>
              </a:r>
              <a:r>
                <a:rPr lang="bn-IN" sz="3200" dirty="0">
                  <a:latin typeface="NikoshBAN" panose="02000000000000000000" pitchFamily="2" charset="0"/>
                  <a:cs typeface="NikoshBAN" panose="02000000000000000000" pitchFamily="2" charset="0"/>
                </a:rPr>
                <a:t>  বিশ্ব সাহিত্যে নাটক সর্বাপেক্ষা প্রাচীন।তবে মনে রাখা দরকার, নাটক সেকালে মুদ্রিত হয়ে (তখন তো ছাপাখানা ছিল না) ঘরে ঘরে পঠিত হতো না। নাটক অভিনীত হতো। নাটকের লক্ষ্য পাঠক নয়, নাটকের লক্ষ্য সর্বকালেই পাঠক সমাজ</a:t>
              </a:r>
              <a:r>
                <a:rPr lang="en-US" sz="3200" dirty="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pic>
          <p:nvPicPr>
            <p:cNvPr id="7" name="Picture 2">
              <a:extLst>
                <a:ext uri="{FF2B5EF4-FFF2-40B4-BE49-F238E27FC236}">
                  <a16:creationId xmlns:a16="http://schemas.microsoft.com/office/drawing/2014/main" id="{45769EBA-E146-4733-B01C-B5B378BE7E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423" y="1432560"/>
              <a:ext cx="3520440" cy="262091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4">
              <a:extLst>
                <a:ext uri="{FF2B5EF4-FFF2-40B4-BE49-F238E27FC236}">
                  <a16:creationId xmlns:a16="http://schemas.microsoft.com/office/drawing/2014/main" id="{5D072F9B-4502-42CC-9B3A-43B9D8A50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6846" y="1432560"/>
              <a:ext cx="3520440" cy="262091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 name="Picture 6">
              <a:extLst>
                <a:ext uri="{FF2B5EF4-FFF2-40B4-BE49-F238E27FC236}">
                  <a16:creationId xmlns:a16="http://schemas.microsoft.com/office/drawing/2014/main" id="{6548517D-D370-43A3-AAAD-F2BD7DF8EA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3269" y="1432560"/>
              <a:ext cx="3724275" cy="262091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spTree>
    <p:extLst>
      <p:ext uri="{BB962C8B-B14F-4D97-AF65-F5344CB8AC3E}">
        <p14:creationId xmlns:p14="http://schemas.microsoft.com/office/powerpoint/2010/main" val="188498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3">
            <a:extLst>
              <a:ext uri="{FF2B5EF4-FFF2-40B4-BE49-F238E27FC236}">
                <a16:creationId xmlns:a16="http://schemas.microsoft.com/office/drawing/2014/main" id="{EA671211-79F6-4634-BAC1-367EBF187E86}"/>
              </a:ext>
            </a:extLst>
          </p:cNvPr>
          <p:cNvSpPr/>
          <p:nvPr/>
        </p:nvSpPr>
        <p:spPr>
          <a:xfrm>
            <a:off x="484742" y="581891"/>
            <a:ext cx="10723585" cy="6276109"/>
          </a:xfrm>
          <a:prstGeom prst="horizontalScrol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NikoshBAN"/>
                <a:cs typeface="SutonnyMJ" pitchFamily="2" charset="0"/>
              </a:rPr>
              <a:t>নাটকের</a:t>
            </a:r>
            <a:r>
              <a:rPr lang="en-US" sz="4400" dirty="0">
                <a:solidFill>
                  <a:schemeClr val="tx1"/>
                </a:solidFill>
                <a:latin typeface="NikoshBAN"/>
                <a:cs typeface="SutonnyMJ" pitchFamily="2" charset="0"/>
              </a:rPr>
              <a:t> </a:t>
            </a:r>
            <a:r>
              <a:rPr lang="en-US" sz="4400" dirty="0" err="1">
                <a:solidFill>
                  <a:schemeClr val="tx1"/>
                </a:solidFill>
                <a:latin typeface="NikoshBAN"/>
                <a:cs typeface="SutonnyMJ" pitchFamily="2" charset="0"/>
              </a:rPr>
              <a:t>একটি</a:t>
            </a:r>
            <a:r>
              <a:rPr lang="en-US" sz="4400" dirty="0">
                <a:solidFill>
                  <a:schemeClr val="tx1"/>
                </a:solidFill>
                <a:latin typeface="NikoshBAN"/>
                <a:cs typeface="SutonnyMJ" pitchFamily="2" charset="0"/>
              </a:rPr>
              <a:t> </a:t>
            </a:r>
            <a:r>
              <a:rPr lang="en-US" sz="4400" dirty="0" err="1">
                <a:solidFill>
                  <a:schemeClr val="tx1"/>
                </a:solidFill>
                <a:latin typeface="NikoshBAN"/>
                <a:cs typeface="SutonnyMJ" pitchFamily="2" charset="0"/>
              </a:rPr>
              <a:t>কাহিনী</a:t>
            </a:r>
            <a:r>
              <a:rPr lang="en-US" sz="4400" dirty="0">
                <a:solidFill>
                  <a:schemeClr val="tx1"/>
                </a:solidFill>
                <a:latin typeface="NikoshBAN"/>
                <a:cs typeface="SutonnyMJ" pitchFamily="2" charset="0"/>
              </a:rPr>
              <a:t> </a:t>
            </a:r>
            <a:r>
              <a:rPr lang="en-US" sz="4400" dirty="0" err="1">
                <a:solidFill>
                  <a:schemeClr val="tx1"/>
                </a:solidFill>
                <a:latin typeface="NikoshBAN"/>
                <a:cs typeface="SutonnyMJ" pitchFamily="2" charset="0"/>
              </a:rPr>
              <a:t>যে</a:t>
            </a:r>
            <a:r>
              <a:rPr lang="en-US" sz="4400" dirty="0">
                <a:solidFill>
                  <a:schemeClr val="tx1"/>
                </a:solidFill>
                <a:latin typeface="NikoshBAN"/>
                <a:cs typeface="SutonnyMJ" pitchFamily="2" charset="0"/>
              </a:rPr>
              <a:t> </a:t>
            </a:r>
            <a:r>
              <a:rPr lang="en-US" sz="4400" dirty="0" err="1">
                <a:solidFill>
                  <a:schemeClr val="tx1"/>
                </a:solidFill>
                <a:latin typeface="NikoshBAN"/>
                <a:cs typeface="SutonnyMJ" pitchFamily="2" charset="0"/>
              </a:rPr>
              <a:t>ভাবে</a:t>
            </a:r>
            <a:r>
              <a:rPr lang="en-US" sz="4400" dirty="0">
                <a:solidFill>
                  <a:schemeClr val="tx1"/>
                </a:solidFill>
                <a:latin typeface="NikoshBAN"/>
                <a:cs typeface="SutonnyMJ" pitchFamily="2" charset="0"/>
              </a:rPr>
              <a:t> </a:t>
            </a:r>
            <a:r>
              <a:rPr lang="en-US" sz="4400" dirty="0" err="1">
                <a:solidFill>
                  <a:schemeClr val="tx1"/>
                </a:solidFill>
                <a:latin typeface="NikoshBAN"/>
                <a:cs typeface="SutonnyMJ" pitchFamily="2" charset="0"/>
              </a:rPr>
              <a:t>অগ্রসর</a:t>
            </a:r>
            <a:r>
              <a:rPr lang="en-US" sz="4400" dirty="0">
                <a:solidFill>
                  <a:schemeClr val="tx1"/>
                </a:solidFill>
                <a:latin typeface="NikoshBAN"/>
                <a:cs typeface="SutonnyMJ" pitchFamily="2" charset="0"/>
              </a:rPr>
              <a:t> </a:t>
            </a:r>
            <a:r>
              <a:rPr lang="en-US" sz="4400" dirty="0" err="1">
                <a:solidFill>
                  <a:schemeClr val="tx1"/>
                </a:solidFill>
                <a:latin typeface="NikoshBAN"/>
                <a:cs typeface="SutonnyMJ" pitchFamily="2" charset="0"/>
              </a:rPr>
              <a:t>হয়</a:t>
            </a:r>
            <a:r>
              <a:rPr lang="en-US" sz="4400" dirty="0">
                <a:solidFill>
                  <a:schemeClr val="tx1"/>
                </a:solidFill>
                <a:latin typeface="NikoshBAN"/>
                <a:cs typeface="SutonnyMJ" pitchFamily="2" charset="0"/>
              </a:rPr>
              <a:t> </a:t>
            </a:r>
            <a:r>
              <a:rPr lang="en-US" sz="4400" dirty="0" err="1">
                <a:solidFill>
                  <a:schemeClr val="tx1"/>
                </a:solidFill>
                <a:latin typeface="NikoshBAN"/>
                <a:cs typeface="SutonnyMJ" pitchFamily="2" charset="0"/>
              </a:rPr>
              <a:t>তাকে</a:t>
            </a:r>
            <a:r>
              <a:rPr lang="en-US" sz="4400" dirty="0">
                <a:solidFill>
                  <a:schemeClr val="tx1"/>
                </a:solidFill>
                <a:latin typeface="NikoshBAN"/>
                <a:cs typeface="SutonnyMJ" pitchFamily="2" charset="0"/>
              </a:rPr>
              <a:t>, </a:t>
            </a:r>
            <a:r>
              <a:rPr lang="en-US" sz="4400" dirty="0" err="1">
                <a:solidFill>
                  <a:schemeClr val="tx1"/>
                </a:solidFill>
                <a:latin typeface="NikoshBAN"/>
                <a:cs typeface="SutonnyMJ" pitchFamily="2" charset="0"/>
              </a:rPr>
              <a:t>পাঁচটি</a:t>
            </a:r>
            <a:r>
              <a:rPr lang="en-US" sz="4400" dirty="0">
                <a:solidFill>
                  <a:schemeClr val="tx1"/>
                </a:solidFill>
                <a:latin typeface="NikoshBAN"/>
                <a:cs typeface="SutonnyMJ" pitchFamily="2" charset="0"/>
              </a:rPr>
              <a:t> </a:t>
            </a:r>
            <a:r>
              <a:rPr lang="en-US" sz="4400" dirty="0" err="1">
                <a:solidFill>
                  <a:schemeClr val="tx1"/>
                </a:solidFill>
                <a:latin typeface="NikoshBAN"/>
                <a:cs typeface="SutonnyMJ" pitchFamily="2" charset="0"/>
              </a:rPr>
              <a:t>পর্বে</a:t>
            </a:r>
            <a:r>
              <a:rPr lang="en-US" sz="4400" dirty="0">
                <a:solidFill>
                  <a:schemeClr val="tx1"/>
                </a:solidFill>
                <a:latin typeface="NikoshBAN"/>
                <a:cs typeface="SutonnyMJ" pitchFamily="2" charset="0"/>
              </a:rPr>
              <a:t> </a:t>
            </a:r>
            <a:r>
              <a:rPr lang="en-US" sz="4400" dirty="0" err="1">
                <a:solidFill>
                  <a:schemeClr val="tx1"/>
                </a:solidFill>
                <a:latin typeface="NikoshBAN"/>
                <a:cs typeface="SutonnyMJ" pitchFamily="2" charset="0"/>
              </a:rPr>
              <a:t>ভাগ</a:t>
            </a:r>
            <a:r>
              <a:rPr lang="en-US" sz="4400" dirty="0">
                <a:solidFill>
                  <a:schemeClr val="tx1"/>
                </a:solidFill>
                <a:latin typeface="NikoshBAN"/>
                <a:cs typeface="SutonnyMJ" pitchFamily="2" charset="0"/>
              </a:rPr>
              <a:t> </a:t>
            </a:r>
            <a:r>
              <a:rPr lang="en-US" sz="4400" dirty="0" err="1">
                <a:solidFill>
                  <a:schemeClr val="tx1"/>
                </a:solidFill>
                <a:latin typeface="NikoshBAN"/>
                <a:cs typeface="SutonnyMJ" pitchFamily="2" charset="0"/>
              </a:rPr>
              <a:t>করা</a:t>
            </a:r>
            <a:r>
              <a:rPr lang="en-US" sz="4400" dirty="0">
                <a:solidFill>
                  <a:schemeClr val="tx1"/>
                </a:solidFill>
                <a:latin typeface="NikoshBAN"/>
                <a:cs typeface="SutonnyMJ" pitchFamily="2" charset="0"/>
              </a:rPr>
              <a:t> </a:t>
            </a:r>
            <a:r>
              <a:rPr lang="en-US" sz="4400" dirty="0" err="1">
                <a:solidFill>
                  <a:schemeClr val="tx1"/>
                </a:solidFill>
                <a:latin typeface="NikoshBAN"/>
                <a:cs typeface="SutonnyMJ" pitchFamily="2" charset="0"/>
              </a:rPr>
              <a:t>যায়</a:t>
            </a:r>
            <a:r>
              <a:rPr lang="en-US" sz="4400" dirty="0">
                <a:solidFill>
                  <a:schemeClr val="tx1"/>
                </a:solidFill>
                <a:latin typeface="NikoshBAN"/>
                <a:cs typeface="SutonnyMJ" pitchFamily="2" charset="0"/>
              </a:rPr>
              <a:t>-</a:t>
            </a:r>
          </a:p>
          <a:p>
            <a:r>
              <a:rPr lang="en-US" sz="4400" dirty="0">
                <a:solidFill>
                  <a:schemeClr val="tx1"/>
                </a:solidFill>
                <a:latin typeface="NikoshBAN"/>
                <a:cs typeface="SutonnyMJ" pitchFamily="2" charset="0"/>
              </a:rPr>
              <a:t>১. </a:t>
            </a:r>
            <a:r>
              <a:rPr lang="en-US" sz="4400" dirty="0" err="1">
                <a:solidFill>
                  <a:schemeClr val="tx1"/>
                </a:solidFill>
                <a:latin typeface="NikoshBAN"/>
                <a:cs typeface="SutonnyMJ" pitchFamily="2" charset="0"/>
              </a:rPr>
              <a:t>কাহিনীর</a:t>
            </a:r>
            <a:r>
              <a:rPr lang="en-US" sz="4400" dirty="0">
                <a:solidFill>
                  <a:schemeClr val="tx1"/>
                </a:solidFill>
                <a:latin typeface="NikoshBAN"/>
                <a:cs typeface="SutonnyMJ" pitchFamily="2" charset="0"/>
              </a:rPr>
              <a:t> </a:t>
            </a:r>
            <a:r>
              <a:rPr lang="en-US" sz="4400" dirty="0" err="1">
                <a:solidFill>
                  <a:schemeClr val="tx1"/>
                </a:solidFill>
                <a:latin typeface="NikoshBAN"/>
                <a:cs typeface="SutonnyMJ" pitchFamily="2" charset="0"/>
              </a:rPr>
              <a:t>আরম্ভ</a:t>
            </a:r>
            <a:r>
              <a:rPr lang="en-US" sz="4400" dirty="0">
                <a:solidFill>
                  <a:schemeClr val="tx1"/>
                </a:solidFill>
                <a:latin typeface="NikoshBAN"/>
                <a:cs typeface="SutonnyMJ" pitchFamily="2" charset="0"/>
              </a:rPr>
              <a:t> </a:t>
            </a:r>
            <a:r>
              <a:rPr lang="en-US" sz="4400" dirty="0" err="1">
                <a:solidFill>
                  <a:schemeClr val="tx1"/>
                </a:solidFill>
                <a:latin typeface="NikoshBAN"/>
                <a:cs typeface="SutonnyMJ" pitchFamily="2" charset="0"/>
              </a:rPr>
              <a:t>বা</a:t>
            </a:r>
            <a:r>
              <a:rPr lang="en-US" sz="4400" dirty="0">
                <a:solidFill>
                  <a:schemeClr val="tx1"/>
                </a:solidFill>
                <a:latin typeface="NikoshBAN"/>
                <a:cs typeface="SutonnyMJ" pitchFamily="2" charset="0"/>
              </a:rPr>
              <a:t> </a:t>
            </a:r>
            <a:r>
              <a:rPr lang="en-US" sz="4400" dirty="0" err="1">
                <a:solidFill>
                  <a:schemeClr val="tx1"/>
                </a:solidFill>
                <a:latin typeface="NikoshBAN"/>
                <a:cs typeface="SutonnyMJ" pitchFamily="2" charset="0"/>
              </a:rPr>
              <a:t>মুখ</a:t>
            </a:r>
            <a:endParaRPr lang="en-US" sz="4400" dirty="0">
              <a:solidFill>
                <a:schemeClr val="tx1"/>
              </a:solidFill>
              <a:latin typeface="NikoshBAN"/>
              <a:cs typeface="SutonnyMJ" pitchFamily="2" charset="0"/>
            </a:endParaRPr>
          </a:p>
          <a:p>
            <a:r>
              <a:rPr lang="en-US" sz="4400" dirty="0">
                <a:solidFill>
                  <a:schemeClr val="tx1"/>
                </a:solidFill>
                <a:latin typeface="NikoshBAN"/>
                <a:cs typeface="SutonnyMJ" pitchFamily="2" charset="0"/>
              </a:rPr>
              <a:t>২. </a:t>
            </a:r>
            <a:r>
              <a:rPr lang="en-US" sz="4400" dirty="0" err="1">
                <a:solidFill>
                  <a:schemeClr val="tx1"/>
                </a:solidFill>
                <a:latin typeface="NikoshBAN"/>
                <a:cs typeface="SutonnyMJ" pitchFamily="2" charset="0"/>
              </a:rPr>
              <a:t>কাহিনীর</a:t>
            </a:r>
            <a:r>
              <a:rPr lang="en-US" sz="4400" dirty="0">
                <a:solidFill>
                  <a:schemeClr val="tx1"/>
                </a:solidFill>
                <a:latin typeface="NikoshBAN"/>
                <a:cs typeface="SutonnyMJ" pitchFamily="2" charset="0"/>
              </a:rPr>
              <a:t> </a:t>
            </a:r>
            <a:r>
              <a:rPr lang="en-US" sz="4400" dirty="0" err="1">
                <a:solidFill>
                  <a:schemeClr val="tx1"/>
                </a:solidFill>
                <a:latin typeface="NikoshBAN"/>
                <a:cs typeface="SutonnyMJ" pitchFamily="2" charset="0"/>
              </a:rPr>
              <a:t>ক্রমব্যপ্তি</a:t>
            </a:r>
            <a:r>
              <a:rPr lang="en-US" sz="4400" dirty="0">
                <a:solidFill>
                  <a:schemeClr val="tx1"/>
                </a:solidFill>
                <a:latin typeface="NikoshBAN"/>
                <a:cs typeface="SutonnyMJ" pitchFamily="2" charset="0"/>
              </a:rPr>
              <a:t> </a:t>
            </a:r>
            <a:r>
              <a:rPr lang="en-US" sz="4400" dirty="0" err="1">
                <a:solidFill>
                  <a:schemeClr val="tx1"/>
                </a:solidFill>
                <a:latin typeface="NikoshBAN"/>
                <a:cs typeface="SutonnyMJ" pitchFamily="2" charset="0"/>
              </a:rPr>
              <a:t>বা</a:t>
            </a:r>
            <a:r>
              <a:rPr lang="en-US" sz="4400" dirty="0">
                <a:solidFill>
                  <a:schemeClr val="tx1"/>
                </a:solidFill>
                <a:latin typeface="NikoshBAN"/>
                <a:cs typeface="SutonnyMJ" pitchFamily="2" charset="0"/>
              </a:rPr>
              <a:t> </a:t>
            </a:r>
            <a:r>
              <a:rPr lang="en-US" sz="4400" dirty="0" err="1">
                <a:solidFill>
                  <a:schemeClr val="tx1"/>
                </a:solidFill>
                <a:latin typeface="NikoshBAN"/>
                <a:cs typeface="SutonnyMJ" pitchFamily="2" charset="0"/>
              </a:rPr>
              <a:t>প্রতিমুখ</a:t>
            </a:r>
            <a:endParaRPr lang="en-US" sz="4400" dirty="0">
              <a:solidFill>
                <a:schemeClr val="tx1"/>
              </a:solidFill>
              <a:latin typeface="NikoshBAN"/>
              <a:cs typeface="SutonnyMJ" pitchFamily="2" charset="0"/>
            </a:endParaRPr>
          </a:p>
          <a:p>
            <a:r>
              <a:rPr lang="en-US" sz="4400" dirty="0">
                <a:solidFill>
                  <a:schemeClr val="tx1"/>
                </a:solidFill>
                <a:latin typeface="NikoshBAN"/>
                <a:cs typeface="SutonnyMJ" pitchFamily="2" charset="0"/>
              </a:rPr>
              <a:t>৩. </a:t>
            </a:r>
            <a:r>
              <a:rPr lang="en-US" sz="4400" dirty="0" err="1">
                <a:solidFill>
                  <a:schemeClr val="tx1"/>
                </a:solidFill>
                <a:latin typeface="NikoshBAN"/>
                <a:cs typeface="SutonnyMJ" pitchFamily="2" charset="0"/>
              </a:rPr>
              <a:t>কাহিনীর</a:t>
            </a:r>
            <a:r>
              <a:rPr lang="en-US" sz="4400" dirty="0">
                <a:solidFill>
                  <a:schemeClr val="tx1"/>
                </a:solidFill>
                <a:latin typeface="NikoshBAN"/>
                <a:cs typeface="SutonnyMJ" pitchFamily="2" charset="0"/>
              </a:rPr>
              <a:t> </a:t>
            </a:r>
            <a:r>
              <a:rPr lang="en-US" sz="4400" dirty="0" err="1">
                <a:solidFill>
                  <a:schemeClr val="tx1"/>
                </a:solidFill>
                <a:latin typeface="NikoshBAN"/>
                <a:cs typeface="SutonnyMJ" pitchFamily="2" charset="0"/>
              </a:rPr>
              <a:t>উৎকর্ষ</a:t>
            </a:r>
            <a:r>
              <a:rPr lang="en-US" sz="4400" dirty="0">
                <a:solidFill>
                  <a:schemeClr val="tx1"/>
                </a:solidFill>
                <a:latin typeface="NikoshBAN"/>
                <a:cs typeface="SutonnyMJ" pitchFamily="2" charset="0"/>
              </a:rPr>
              <a:t> </a:t>
            </a:r>
            <a:r>
              <a:rPr lang="en-US" sz="4400" dirty="0" err="1">
                <a:solidFill>
                  <a:schemeClr val="tx1"/>
                </a:solidFill>
                <a:latin typeface="NikoshBAN"/>
                <a:cs typeface="SutonnyMJ" pitchFamily="2" charset="0"/>
              </a:rPr>
              <a:t>বা</a:t>
            </a:r>
            <a:r>
              <a:rPr lang="en-US" sz="4400" dirty="0">
                <a:solidFill>
                  <a:schemeClr val="tx1"/>
                </a:solidFill>
                <a:latin typeface="NikoshBAN"/>
                <a:cs typeface="SutonnyMJ" pitchFamily="2" charset="0"/>
              </a:rPr>
              <a:t> </a:t>
            </a:r>
            <a:r>
              <a:rPr lang="en-US" sz="4400" dirty="0" err="1">
                <a:solidFill>
                  <a:schemeClr val="tx1"/>
                </a:solidFill>
                <a:latin typeface="NikoshBAN"/>
                <a:cs typeface="SutonnyMJ" pitchFamily="2" charset="0"/>
              </a:rPr>
              <a:t>চূড়ান্ত</a:t>
            </a:r>
            <a:r>
              <a:rPr lang="en-US" sz="4400" dirty="0">
                <a:solidFill>
                  <a:schemeClr val="tx1"/>
                </a:solidFill>
                <a:latin typeface="NikoshBAN"/>
                <a:cs typeface="SutonnyMJ" pitchFamily="2" charset="0"/>
              </a:rPr>
              <a:t> </a:t>
            </a:r>
            <a:r>
              <a:rPr lang="en-US" sz="4400" dirty="0" err="1">
                <a:solidFill>
                  <a:schemeClr val="tx1"/>
                </a:solidFill>
                <a:latin typeface="NikoshBAN"/>
                <a:cs typeface="SutonnyMJ" pitchFamily="2" charset="0"/>
              </a:rPr>
              <a:t>দ্বন্দ্ব</a:t>
            </a:r>
            <a:r>
              <a:rPr lang="en-US" sz="4400" dirty="0">
                <a:solidFill>
                  <a:schemeClr val="tx1"/>
                </a:solidFill>
                <a:latin typeface="NikoshBAN"/>
                <a:cs typeface="SutonnyMJ" pitchFamily="2" charset="0"/>
              </a:rPr>
              <a:t> </a:t>
            </a:r>
            <a:r>
              <a:rPr lang="en-US" sz="4400" dirty="0" err="1">
                <a:solidFill>
                  <a:schemeClr val="tx1"/>
                </a:solidFill>
                <a:latin typeface="NikoshBAN"/>
                <a:cs typeface="SutonnyMJ" pitchFamily="2" charset="0"/>
              </a:rPr>
              <a:t>বা</a:t>
            </a:r>
            <a:r>
              <a:rPr lang="en-US" sz="4400" dirty="0">
                <a:solidFill>
                  <a:schemeClr val="tx1"/>
                </a:solidFill>
                <a:latin typeface="NikoshBAN"/>
                <a:cs typeface="SutonnyMJ" pitchFamily="2" charset="0"/>
              </a:rPr>
              <a:t> </a:t>
            </a:r>
            <a:r>
              <a:rPr lang="en-US" sz="4400" dirty="0" err="1">
                <a:solidFill>
                  <a:schemeClr val="tx1"/>
                </a:solidFill>
                <a:latin typeface="NikoshBAN"/>
                <a:cs typeface="SutonnyMJ" pitchFamily="2" charset="0"/>
              </a:rPr>
              <a:t>গর্ভ</a:t>
            </a:r>
            <a:endParaRPr lang="en-US" sz="4400" dirty="0">
              <a:solidFill>
                <a:schemeClr val="tx1"/>
              </a:solidFill>
              <a:latin typeface="NikoshBAN"/>
              <a:cs typeface="SutonnyMJ" pitchFamily="2" charset="0"/>
            </a:endParaRPr>
          </a:p>
          <a:p>
            <a:r>
              <a:rPr lang="en-US" sz="4400" dirty="0">
                <a:solidFill>
                  <a:schemeClr val="tx1"/>
                </a:solidFill>
                <a:latin typeface="NikoshBAN"/>
                <a:cs typeface="SutonnyMJ" pitchFamily="2" charset="0"/>
              </a:rPr>
              <a:t>৪. </a:t>
            </a:r>
            <a:r>
              <a:rPr lang="en-US" sz="4400" dirty="0" err="1">
                <a:solidFill>
                  <a:schemeClr val="tx1"/>
                </a:solidFill>
                <a:latin typeface="NikoshBAN"/>
                <a:cs typeface="SutonnyMJ" pitchFamily="2" charset="0"/>
              </a:rPr>
              <a:t>গ্রন্থিমোচন</a:t>
            </a:r>
            <a:r>
              <a:rPr lang="en-US" sz="4400" dirty="0">
                <a:solidFill>
                  <a:schemeClr val="tx1"/>
                </a:solidFill>
                <a:latin typeface="NikoshBAN"/>
                <a:cs typeface="SutonnyMJ" pitchFamily="2" charset="0"/>
              </a:rPr>
              <a:t> </a:t>
            </a:r>
            <a:r>
              <a:rPr lang="en-US" sz="4400" dirty="0" err="1">
                <a:solidFill>
                  <a:schemeClr val="tx1"/>
                </a:solidFill>
                <a:latin typeface="NikoshBAN"/>
                <a:cs typeface="SutonnyMJ" pitchFamily="2" charset="0"/>
              </a:rPr>
              <a:t>বা</a:t>
            </a:r>
            <a:r>
              <a:rPr lang="en-US" sz="4400" dirty="0">
                <a:solidFill>
                  <a:schemeClr val="tx1"/>
                </a:solidFill>
                <a:latin typeface="NikoshBAN"/>
                <a:cs typeface="SutonnyMJ" pitchFamily="2" charset="0"/>
              </a:rPr>
              <a:t> </a:t>
            </a:r>
            <a:r>
              <a:rPr lang="en-US" sz="4400" dirty="0" err="1">
                <a:solidFill>
                  <a:schemeClr val="tx1"/>
                </a:solidFill>
                <a:latin typeface="NikoshBAN"/>
                <a:cs typeface="SutonnyMJ" pitchFamily="2" charset="0"/>
              </a:rPr>
              <a:t>বিমর্ষ</a:t>
            </a:r>
            <a:endParaRPr lang="en-US" sz="4400" dirty="0">
              <a:solidFill>
                <a:schemeClr val="tx1"/>
              </a:solidFill>
              <a:latin typeface="NikoshBAN"/>
              <a:cs typeface="SutonnyMJ" pitchFamily="2" charset="0"/>
            </a:endParaRPr>
          </a:p>
          <a:p>
            <a:r>
              <a:rPr lang="en-US" sz="4400" dirty="0">
                <a:solidFill>
                  <a:schemeClr val="tx1"/>
                </a:solidFill>
                <a:latin typeface="NikoshBAN"/>
                <a:cs typeface="SutonnyMJ" pitchFamily="2" charset="0"/>
              </a:rPr>
              <a:t>৫. </a:t>
            </a:r>
            <a:r>
              <a:rPr lang="en-US" sz="4400" dirty="0" err="1">
                <a:solidFill>
                  <a:schemeClr val="tx1"/>
                </a:solidFill>
                <a:latin typeface="NikoshBAN"/>
                <a:cs typeface="SutonnyMJ" pitchFamily="2" charset="0"/>
              </a:rPr>
              <a:t>যবনিকাপাত</a:t>
            </a:r>
            <a:r>
              <a:rPr lang="en-US" sz="4400" dirty="0">
                <a:solidFill>
                  <a:schemeClr val="tx1"/>
                </a:solidFill>
                <a:latin typeface="NikoshBAN"/>
                <a:cs typeface="SutonnyMJ" pitchFamily="2" charset="0"/>
              </a:rPr>
              <a:t> </a:t>
            </a:r>
            <a:r>
              <a:rPr lang="en-US" sz="4400" dirty="0" err="1">
                <a:solidFill>
                  <a:schemeClr val="tx1"/>
                </a:solidFill>
                <a:latin typeface="NikoshBAN"/>
                <a:cs typeface="SutonnyMJ" pitchFamily="2" charset="0"/>
              </a:rPr>
              <a:t>বা</a:t>
            </a:r>
            <a:r>
              <a:rPr lang="en-US" sz="4400" dirty="0">
                <a:solidFill>
                  <a:schemeClr val="tx1"/>
                </a:solidFill>
                <a:latin typeface="NikoshBAN"/>
                <a:cs typeface="SutonnyMJ" pitchFamily="2" charset="0"/>
              </a:rPr>
              <a:t> </a:t>
            </a:r>
            <a:r>
              <a:rPr lang="en-US" sz="4400" dirty="0" err="1">
                <a:solidFill>
                  <a:schemeClr val="tx1"/>
                </a:solidFill>
                <a:latin typeface="NikoshBAN"/>
                <a:cs typeface="SutonnyMJ" pitchFamily="2" charset="0"/>
              </a:rPr>
              <a:t>উপসংহার</a:t>
            </a:r>
            <a:endParaRPr lang="en-US" sz="4400" dirty="0">
              <a:solidFill>
                <a:schemeClr val="tx1"/>
              </a:solidFill>
              <a:latin typeface="NikoshBAN"/>
              <a:cs typeface="SutonnyMJ" pitchFamily="2" charset="0"/>
            </a:endParaRPr>
          </a:p>
        </p:txBody>
      </p:sp>
    </p:spTree>
    <p:extLst>
      <p:ext uri="{BB962C8B-B14F-4D97-AF65-F5344CB8AC3E}">
        <p14:creationId xmlns:p14="http://schemas.microsoft.com/office/powerpoint/2010/main" val="249826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09879A-0F36-495F-8EED-CD6891102D88}"/>
              </a:ext>
            </a:extLst>
          </p:cNvPr>
          <p:cNvSpPr txBox="1"/>
          <p:nvPr/>
        </p:nvSpPr>
        <p:spPr>
          <a:xfrm>
            <a:off x="743919" y="3029919"/>
            <a:ext cx="10042902"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err="1">
                <a:latin typeface="NikoshBAN" pitchFamily="2" charset="0"/>
                <a:cs typeface="NikoshBAN" pitchFamily="2" charset="0"/>
              </a:rPr>
              <a:t>বহিপীর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নাটকটি</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বাঙালি</a:t>
            </a:r>
            <a:r>
              <a:rPr lang="en-US" sz="3600" dirty="0">
                <a:latin typeface="NikoshBAN" pitchFamily="2" charset="0"/>
                <a:cs typeface="NikoshBAN" pitchFamily="2" charset="0"/>
              </a:rPr>
              <a:t> </a:t>
            </a:r>
            <a:r>
              <a:rPr lang="en-US" sz="3600" dirty="0" err="1">
                <a:latin typeface="NikoshBAN" pitchFamily="2" charset="0"/>
                <a:cs typeface="NikoshBAN" pitchFamily="2" charset="0"/>
              </a:rPr>
              <a:t>মুসলমান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সমাজে</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প্রচলিত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প্রথার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একটি</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বাস্তব</a:t>
            </a:r>
            <a:r>
              <a:rPr lang="en-US" sz="3600" dirty="0">
                <a:latin typeface="NikoshBAN" pitchFamily="2" charset="0"/>
                <a:cs typeface="NikoshBAN" pitchFamily="2" charset="0"/>
              </a:rPr>
              <a:t> </a:t>
            </a:r>
            <a:r>
              <a:rPr lang="en-US" sz="3600" dirty="0" err="1">
                <a:latin typeface="NikoshBAN" pitchFamily="2" charset="0"/>
                <a:cs typeface="NikoshBAN" pitchFamily="2" charset="0"/>
              </a:rPr>
              <a:t>দলিল।নাটকটি</a:t>
            </a:r>
            <a:r>
              <a:rPr lang="en-US" sz="3600" dirty="0">
                <a:latin typeface="NikoshBAN" pitchFamily="2" charset="0"/>
                <a:cs typeface="NikoshBAN" pitchFamily="2" charset="0"/>
              </a:rPr>
              <a:t> </a:t>
            </a:r>
            <a:r>
              <a:rPr lang="en-US" sz="3600" dirty="0" err="1">
                <a:latin typeface="NikoshBAN" pitchFamily="2" charset="0"/>
                <a:cs typeface="NikoshBAN" pitchFamily="2" charset="0"/>
              </a:rPr>
              <a:t>শেষ</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পর্যন্ত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আমাদের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আলোর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পথ</a:t>
            </a:r>
            <a:r>
              <a:rPr lang="en-US" sz="3600" dirty="0">
                <a:latin typeface="NikoshBAN" pitchFamily="2" charset="0"/>
                <a:cs typeface="NikoshBAN" pitchFamily="2" charset="0"/>
              </a:rPr>
              <a:t> </a:t>
            </a:r>
            <a:r>
              <a:rPr lang="en-US" sz="3600" dirty="0" err="1">
                <a:latin typeface="NikoshBAN" pitchFamily="2" charset="0"/>
                <a:cs typeface="NikoshBAN" pitchFamily="2" charset="0"/>
              </a:rPr>
              <a:t>দেখায়।বিভিন্ন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প্রথার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অন্ধকারাচ্ছন্ন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সমাজকে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বদলানোর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সংকেত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প্রদান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করে।হাশেম</a:t>
            </a:r>
            <a:r>
              <a:rPr lang="en-US" sz="3600" dirty="0">
                <a:latin typeface="NikoshBAN" pitchFamily="2" charset="0"/>
                <a:cs typeface="NikoshBAN" pitchFamily="2" charset="0"/>
              </a:rPr>
              <a:t> </a:t>
            </a:r>
            <a:r>
              <a:rPr lang="en-US" sz="3600" dirty="0" err="1">
                <a:latin typeface="NikoshBAN" pitchFamily="2" charset="0"/>
                <a:cs typeface="NikoshBAN" pitchFamily="2" charset="0"/>
              </a:rPr>
              <a:t>আলি</a:t>
            </a:r>
            <a:r>
              <a:rPr lang="en-US" sz="3600" dirty="0">
                <a:latin typeface="NikoshBAN" pitchFamily="2" charset="0"/>
                <a:cs typeface="NikoshBAN" pitchFamily="2" charset="0"/>
              </a:rPr>
              <a:t> ও </a:t>
            </a:r>
            <a:r>
              <a:rPr lang="en-US" sz="3600" dirty="0" err="1">
                <a:latin typeface="NikoshBAN" pitchFamily="2" charset="0"/>
                <a:cs typeface="NikoshBAN" pitchFamily="2" charset="0"/>
              </a:rPr>
              <a:t>তাহেরা</a:t>
            </a:r>
            <a:r>
              <a:rPr lang="en-US" sz="3600" dirty="0">
                <a:latin typeface="NikoshBAN" pitchFamily="2" charset="0"/>
                <a:cs typeface="NikoshBAN" pitchFamily="2" charset="0"/>
              </a:rPr>
              <a:t>  এ </a:t>
            </a:r>
            <a:r>
              <a:rPr lang="en-US" sz="3600" dirty="0" err="1">
                <a:latin typeface="NikoshBAN" pitchFamily="2" charset="0"/>
                <a:cs typeface="NikoshBAN" pitchFamily="2" charset="0"/>
              </a:rPr>
              <a:t>ব্যবস্থা</a:t>
            </a:r>
            <a:r>
              <a:rPr lang="en-US" sz="3600" dirty="0">
                <a:latin typeface="NikoshBAN" pitchFamily="2" charset="0"/>
                <a:cs typeface="NikoshBAN" pitchFamily="2" charset="0"/>
              </a:rPr>
              <a:t> </a:t>
            </a:r>
            <a:r>
              <a:rPr lang="en-US" sz="3600" dirty="0" err="1">
                <a:latin typeface="NikoshBAN" pitchFamily="2" charset="0"/>
                <a:cs typeface="NikoshBAN" pitchFamily="2" charset="0"/>
              </a:rPr>
              <a:t>ভেঙে</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বেড়িয়ে</a:t>
            </a:r>
            <a:r>
              <a:rPr lang="en-US" sz="3600" dirty="0">
                <a:latin typeface="NikoshBAN" pitchFamily="2" charset="0"/>
                <a:cs typeface="NikoshBAN" pitchFamily="2" charset="0"/>
              </a:rPr>
              <a:t> </a:t>
            </a:r>
            <a:r>
              <a:rPr lang="en-US" sz="3600" dirty="0" err="1">
                <a:latin typeface="NikoshBAN" pitchFamily="2" charset="0"/>
                <a:cs typeface="NikoshBAN" pitchFamily="2" charset="0"/>
              </a:rPr>
              <a:t>আসে</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কুসংস্কার</a:t>
            </a:r>
            <a:r>
              <a:rPr lang="en-US" sz="3600" dirty="0">
                <a:latin typeface="NikoshBAN" pitchFamily="2" charset="0"/>
                <a:cs typeface="NikoshBAN" pitchFamily="2" charset="0"/>
              </a:rPr>
              <a:t> ও </a:t>
            </a:r>
            <a:r>
              <a:rPr lang="en-US" sz="3600" dirty="0" err="1">
                <a:latin typeface="NikoshBAN" pitchFamily="2" charset="0"/>
                <a:cs typeface="NikoshBAN" pitchFamily="2" charset="0"/>
              </a:rPr>
              <a:t>অন্ধবিশ্বাসের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স্থানে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মানবিকতার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জয়</a:t>
            </a:r>
            <a:r>
              <a:rPr lang="en-US" sz="3600" dirty="0">
                <a:latin typeface="NikoshBAN" pitchFamily="2" charset="0"/>
                <a:cs typeface="NikoshBAN" pitchFamily="2" charset="0"/>
              </a:rPr>
              <a:t> </a:t>
            </a:r>
            <a:r>
              <a:rPr lang="en-US" sz="3600" dirty="0" err="1">
                <a:latin typeface="NikoshBAN" pitchFamily="2" charset="0"/>
                <a:cs typeface="NikoshBAN" pitchFamily="2" charset="0"/>
              </a:rPr>
              <a:t>হয়</a:t>
            </a:r>
            <a:r>
              <a:rPr lang="en-US" sz="3600" dirty="0">
                <a:latin typeface="NikoshBAN" pitchFamily="2" charset="0"/>
                <a:cs typeface="NikoshBAN" pitchFamily="2" charset="0"/>
              </a:rPr>
              <a:t>।</a:t>
            </a:r>
          </a:p>
        </p:txBody>
      </p:sp>
      <p:sp>
        <p:nvSpPr>
          <p:cNvPr id="5" name="TextBox 4">
            <a:extLst>
              <a:ext uri="{FF2B5EF4-FFF2-40B4-BE49-F238E27FC236}">
                <a16:creationId xmlns:a16="http://schemas.microsoft.com/office/drawing/2014/main" id="{27801C0B-06BC-4978-95C0-1A783F814030}"/>
              </a:ext>
            </a:extLst>
          </p:cNvPr>
          <p:cNvSpPr txBox="1"/>
          <p:nvPr/>
        </p:nvSpPr>
        <p:spPr>
          <a:xfrm>
            <a:off x="976393" y="862437"/>
            <a:ext cx="70104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err="1">
                <a:solidFill>
                  <a:schemeClr val="tx1"/>
                </a:solidFill>
                <a:latin typeface="NikoshBAN" pitchFamily="2" charset="0"/>
                <a:cs typeface="NikoshBAN" pitchFamily="2" charset="0"/>
              </a:rPr>
              <a:t>বহিপীর</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নাটকের</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কাহিনী</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সংক্ষেপ</a:t>
            </a:r>
            <a:endParaRPr lang="en-US" sz="36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92007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 calcmode="lin" valueType="num">
                                      <p:cBhvr>
                                        <p:cTn id="9"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1000" fill="hold"/>
                                        <p:tgtEl>
                                          <p:spTgt spid="4"/>
                                        </p:tgtEl>
                                        <p:attrNameLst>
                                          <p:attrName>ppt_y</p:attrName>
                                        </p:attrNameLst>
                                      </p:cBhvr>
                                      <p:tavLst>
                                        <p:tav tm="0">
                                          <p:val>
                                            <p:strVal val="#ppt_y"/>
                                          </p:val>
                                        </p:tav>
                                        <p:tav tm="100000">
                                          <p:val>
                                            <p:strVal val="#ppt_y"/>
                                          </p:val>
                                        </p:tav>
                                      </p:tavLst>
                                    </p:anim>
                                    <p:anim calcmode="lin" valueType="num">
                                      <p:cBhvr>
                                        <p:cTn id="18"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1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118453-D850-4DEE-97DE-FA968B5404E8}"/>
              </a:ext>
            </a:extLst>
          </p:cNvPr>
          <p:cNvSpPr txBox="1"/>
          <p:nvPr/>
        </p:nvSpPr>
        <p:spPr>
          <a:xfrm>
            <a:off x="542440" y="3043890"/>
            <a:ext cx="11107119"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err="1">
                <a:latin typeface="NikoshBAN" pitchFamily="2" charset="0"/>
                <a:cs typeface="NikoshBAN" pitchFamily="2" charset="0"/>
              </a:rPr>
              <a:t>বহিপীর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নাটকটি</a:t>
            </a:r>
            <a:r>
              <a:rPr lang="en-US" sz="3600" dirty="0">
                <a:latin typeface="NikoshBAN" pitchFamily="2" charset="0"/>
                <a:cs typeface="NikoshBAN" pitchFamily="2" charset="0"/>
              </a:rPr>
              <a:t> </a:t>
            </a:r>
            <a:r>
              <a:rPr lang="en-US" sz="3600" dirty="0" err="1">
                <a:latin typeface="NikoshBAN" pitchFamily="2" charset="0"/>
                <a:cs typeface="NikoshBAN" pitchFamily="2" charset="0"/>
              </a:rPr>
              <a:t>গড়ে</a:t>
            </a:r>
            <a:r>
              <a:rPr lang="en-US" sz="3600" dirty="0">
                <a:latin typeface="NikoshBAN" pitchFamily="2" charset="0"/>
                <a:cs typeface="NikoshBAN" pitchFamily="2" charset="0"/>
              </a:rPr>
              <a:t> </a:t>
            </a:r>
            <a:r>
              <a:rPr lang="en-US" sz="3600" dirty="0" err="1">
                <a:latin typeface="NikoshBAN" pitchFamily="2" charset="0"/>
                <a:cs typeface="NikoshBAN" pitchFamily="2" charset="0"/>
              </a:rPr>
              <a:t>উঠেছে</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সাহেবের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সর্বগ্রাসী</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স্বার্থ</a:t>
            </a:r>
            <a:r>
              <a:rPr lang="en-US" sz="3600" dirty="0">
                <a:latin typeface="NikoshBAN" pitchFamily="2" charset="0"/>
                <a:cs typeface="NikoshBAN" pitchFamily="2" charset="0"/>
              </a:rPr>
              <a:t> ও </a:t>
            </a:r>
            <a:r>
              <a:rPr lang="en-US" sz="3600" dirty="0" err="1">
                <a:latin typeface="NikoshBAN" pitchFamily="2" charset="0"/>
                <a:cs typeface="NikoshBAN" pitchFamily="2" charset="0"/>
              </a:rPr>
              <a:t>নতুন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দিনের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প্রতীক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এক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বালিকার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বিদ্রোহকে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কেন্দ্র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করে।নাটকের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কেন্দ্রিয়</a:t>
            </a:r>
            <a:r>
              <a:rPr lang="en-US" sz="3600" dirty="0">
                <a:latin typeface="NikoshBAN" pitchFamily="2" charset="0"/>
                <a:cs typeface="NikoshBAN" pitchFamily="2" charset="0"/>
              </a:rPr>
              <a:t> </a:t>
            </a:r>
            <a:r>
              <a:rPr lang="en-US" sz="3600" dirty="0" err="1">
                <a:latin typeface="NikoshBAN" pitchFamily="2" charset="0"/>
                <a:cs typeface="NikoshBAN" pitchFamily="2" charset="0"/>
              </a:rPr>
              <a:t>চরিত্র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বহিপীর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তিনি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অত্যন্ত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ধূর্ত</a:t>
            </a:r>
            <a:r>
              <a:rPr lang="en-US" sz="3600" dirty="0">
                <a:latin typeface="NikoshBAN" pitchFamily="2" charset="0"/>
                <a:cs typeface="NikoshBAN" pitchFamily="2" charset="0"/>
              </a:rPr>
              <a:t> ও </a:t>
            </a:r>
            <a:r>
              <a:rPr lang="en-US" sz="3600" dirty="0" err="1">
                <a:latin typeface="NikoshBAN" pitchFamily="2" charset="0"/>
                <a:cs typeface="NikoshBAN" pitchFamily="2" charset="0"/>
              </a:rPr>
              <a:t>বাস্তব</a:t>
            </a:r>
            <a:r>
              <a:rPr lang="en-US" sz="3600" dirty="0">
                <a:latin typeface="NikoshBAN" pitchFamily="2" charset="0"/>
                <a:cs typeface="NikoshBAN" pitchFamily="2" charset="0"/>
              </a:rPr>
              <a:t> </a:t>
            </a:r>
            <a:r>
              <a:rPr lang="en-US" sz="3600" dirty="0" err="1">
                <a:latin typeface="NikoshBAN" pitchFamily="2" charset="0"/>
                <a:cs typeface="NikoshBAN" pitchFamily="2" charset="0"/>
              </a:rPr>
              <a:t>জ্ঞান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সম্পন্ন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মানুষ।তিনি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অশিক্ষিত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সাধারণ</a:t>
            </a:r>
            <a:r>
              <a:rPr lang="en-US" sz="3600" dirty="0">
                <a:latin typeface="NikoshBAN" pitchFamily="2" charset="0"/>
                <a:cs typeface="NikoshBAN" pitchFamily="2" charset="0"/>
              </a:rPr>
              <a:t> </a:t>
            </a:r>
            <a:r>
              <a:rPr lang="en-US" sz="3600" dirty="0" err="1">
                <a:latin typeface="NikoshBAN" pitchFamily="2" charset="0"/>
                <a:cs typeface="NikoshBAN" pitchFamily="2" charset="0"/>
              </a:rPr>
              <a:t>মানুষের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কুসংস্কার</a:t>
            </a:r>
            <a:r>
              <a:rPr lang="en-US" sz="3600" dirty="0">
                <a:latin typeface="NikoshBAN" pitchFamily="2" charset="0"/>
                <a:cs typeface="NikoshBAN" pitchFamily="2" charset="0"/>
              </a:rPr>
              <a:t> ও </a:t>
            </a:r>
            <a:r>
              <a:rPr lang="en-US" sz="3600" dirty="0" err="1">
                <a:latin typeface="NikoshBAN" pitchFamily="2" charset="0"/>
                <a:cs typeface="NikoshBAN" pitchFamily="2" charset="0"/>
              </a:rPr>
              <a:t>ধর্ম</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বিশ্বাসকে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পুঁজি</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তার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ধর্ম</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ব্যবসা</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পরিচালনা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করেন।তিনি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মুরিদদের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কাছ</a:t>
            </a:r>
            <a:r>
              <a:rPr lang="en-US" sz="3600" dirty="0">
                <a:latin typeface="NikoshBAN" pitchFamily="2" charset="0"/>
                <a:cs typeface="NikoshBAN" pitchFamily="2" charset="0"/>
              </a:rPr>
              <a:t> </a:t>
            </a:r>
            <a:r>
              <a:rPr lang="en-US" sz="3600" dirty="0" err="1">
                <a:latin typeface="NikoshBAN" pitchFamily="2" charset="0"/>
                <a:cs typeface="NikoshBAN" pitchFamily="2" charset="0"/>
              </a:rPr>
              <a:t>থেকে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অর্থ</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সম্পদ</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সংগ্রহ</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করেন।মুরিদের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সরল</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বিশ্বাসের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সুযোগে</a:t>
            </a:r>
            <a:r>
              <a:rPr lang="en-US" sz="3600" dirty="0">
                <a:latin typeface="NikoshBAN" pitchFamily="2" charset="0"/>
                <a:cs typeface="NikoshBAN" pitchFamily="2" charset="0"/>
              </a:rPr>
              <a:t> </a:t>
            </a:r>
            <a:r>
              <a:rPr lang="en-US" sz="3600" dirty="0" err="1">
                <a:latin typeface="NikoshBAN" pitchFamily="2" charset="0"/>
                <a:cs typeface="NikoshBAN" pitchFamily="2" charset="0"/>
              </a:rPr>
              <a:t>সে</a:t>
            </a:r>
            <a:r>
              <a:rPr lang="en-US" sz="3600" dirty="0">
                <a:latin typeface="NikoshBAN" pitchFamily="2" charset="0"/>
                <a:cs typeface="NikoshBAN" pitchFamily="2" charset="0"/>
              </a:rPr>
              <a:t>  </a:t>
            </a:r>
            <a:r>
              <a:rPr lang="en-US" sz="3600" dirty="0" err="1">
                <a:latin typeface="NikoshBAN" pitchFamily="2" charset="0"/>
                <a:cs typeface="NikoshBAN" pitchFamily="2" charset="0"/>
              </a:rPr>
              <a:t>অপ্রাপ্ত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বয়স্কা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তাহেরাকে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বিয়ে</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করে।ফলে</a:t>
            </a:r>
            <a:r>
              <a:rPr lang="en-US" sz="3600" dirty="0">
                <a:latin typeface="NikoshBAN" pitchFamily="2" charset="0"/>
                <a:cs typeface="NikoshBAN" pitchFamily="2" charset="0"/>
              </a:rPr>
              <a:t> </a:t>
            </a:r>
            <a:r>
              <a:rPr lang="en-US" sz="3600" dirty="0" err="1">
                <a:latin typeface="NikoshBAN" pitchFamily="2" charset="0"/>
                <a:cs typeface="NikoshBAN" pitchFamily="2" charset="0"/>
              </a:rPr>
              <a:t>এখান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থেকেই</a:t>
            </a:r>
            <a:r>
              <a:rPr lang="en-US" sz="3600" dirty="0">
                <a:latin typeface="NikoshBAN" pitchFamily="2" charset="0"/>
                <a:cs typeface="NikoshBAN" pitchFamily="2" charset="0"/>
              </a:rPr>
              <a:t> </a:t>
            </a:r>
            <a:r>
              <a:rPr lang="en-US" sz="3600" dirty="0" err="1">
                <a:latin typeface="NikoshBAN" pitchFamily="2" charset="0"/>
                <a:cs typeface="NikoshBAN" pitchFamily="2" charset="0"/>
              </a:rPr>
              <a:t>নাটকের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মুল</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সংঘাত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শুরু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হয়</a:t>
            </a:r>
            <a:r>
              <a:rPr lang="en-US" sz="3600" dirty="0">
                <a:latin typeface="NikoshBAN" pitchFamily="2" charset="0"/>
                <a:cs typeface="NikoshBAN" pitchFamily="2" charset="0"/>
              </a:rPr>
              <a:t>।</a:t>
            </a:r>
          </a:p>
        </p:txBody>
      </p:sp>
      <p:sp>
        <p:nvSpPr>
          <p:cNvPr id="3" name="TextBox 2">
            <a:extLst>
              <a:ext uri="{FF2B5EF4-FFF2-40B4-BE49-F238E27FC236}">
                <a16:creationId xmlns:a16="http://schemas.microsoft.com/office/drawing/2014/main" id="{8F6CA1A2-FE91-4892-8001-76416E18E67F}"/>
              </a:ext>
            </a:extLst>
          </p:cNvPr>
          <p:cNvSpPr txBox="1"/>
          <p:nvPr/>
        </p:nvSpPr>
        <p:spPr>
          <a:xfrm>
            <a:off x="1044844" y="1570494"/>
            <a:ext cx="5051155"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err="1">
                <a:latin typeface="NikoshBAN" pitchFamily="2" charset="0"/>
                <a:cs typeface="NikoshBAN" pitchFamily="2" charset="0"/>
              </a:rPr>
              <a:t>নাটকের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কাহিনী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সংক্ষেপ</a:t>
            </a:r>
            <a:endParaRPr lang="en-US" sz="3200" dirty="0">
              <a:latin typeface="NikoshBAN" pitchFamily="2" charset="0"/>
              <a:cs typeface="NikoshBAN" pitchFamily="2" charset="0"/>
            </a:endParaRPr>
          </a:p>
        </p:txBody>
      </p:sp>
      <p:pic>
        <p:nvPicPr>
          <p:cNvPr id="4" name="Picture 3" descr="images(41).jpeg">
            <a:extLst>
              <a:ext uri="{FF2B5EF4-FFF2-40B4-BE49-F238E27FC236}">
                <a16:creationId xmlns:a16="http://schemas.microsoft.com/office/drawing/2014/main" id="{3C42DAEB-2366-4BF5-9C94-D81E4A884420}"/>
              </a:ext>
            </a:extLst>
          </p:cNvPr>
          <p:cNvPicPr>
            <a:picLocks noChangeAspect="1"/>
          </p:cNvPicPr>
          <p:nvPr/>
        </p:nvPicPr>
        <p:blipFill>
          <a:blip r:embed="rId2"/>
          <a:stretch>
            <a:fillRect/>
          </a:stretch>
        </p:blipFill>
        <p:spPr>
          <a:xfrm>
            <a:off x="8318715" y="938150"/>
            <a:ext cx="3330844" cy="184946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846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 calcmode="lin" valueType="num">
                                      <p:cBhvr>
                                        <p:cTn id="9" dur="1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1000" fill="hold"/>
                                        <p:tgtEl>
                                          <p:spTgt spid="2"/>
                                        </p:tgtEl>
                                        <p:attrNameLst>
                                          <p:attrName>ppt_y</p:attrName>
                                        </p:attrNameLst>
                                      </p:cBhvr>
                                      <p:tavLst>
                                        <p:tav tm="0">
                                          <p:val>
                                            <p:strVal val="#ppt_y"/>
                                          </p:val>
                                        </p:tav>
                                        <p:tav tm="100000">
                                          <p:val>
                                            <p:strVal val="#ppt_y"/>
                                          </p:val>
                                        </p:tav>
                                      </p:tavLst>
                                    </p:anim>
                                    <p:anim calcmode="lin" valueType="num">
                                      <p:cBhvr>
                                        <p:cTn id="18"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1000" tmFilter="0,0; .5, 1; 1, 1"/>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2000" fill="hold"/>
                                        <p:tgtEl>
                                          <p:spTgt spid="4"/>
                                        </p:tgtEl>
                                        <p:attrNameLst>
                                          <p:attrName>ppt_w</p:attrName>
                                        </p:attrNameLst>
                                      </p:cBhvr>
                                      <p:tavLst>
                                        <p:tav tm="0">
                                          <p:val>
                                            <p:fltVal val="0"/>
                                          </p:val>
                                        </p:tav>
                                        <p:tav tm="100000">
                                          <p:val>
                                            <p:strVal val="#ppt_w"/>
                                          </p:val>
                                        </p:tav>
                                      </p:tavLst>
                                    </p:anim>
                                    <p:anim calcmode="lin" valueType="num">
                                      <p:cBhvr>
                                        <p:cTn id="26"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A50103-7359-4AA8-A7C0-AB4059F8BEDC}"/>
              </a:ext>
            </a:extLst>
          </p:cNvPr>
          <p:cNvSpPr/>
          <p:nvPr/>
        </p:nvSpPr>
        <p:spPr>
          <a:xfrm>
            <a:off x="366793" y="530816"/>
            <a:ext cx="11101952" cy="579636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 </a:t>
            </a:r>
          </a:p>
        </p:txBody>
      </p:sp>
      <p:sp>
        <p:nvSpPr>
          <p:cNvPr id="3" name="TextBox 2">
            <a:extLst>
              <a:ext uri="{FF2B5EF4-FFF2-40B4-BE49-F238E27FC236}">
                <a16:creationId xmlns:a16="http://schemas.microsoft.com/office/drawing/2014/main" id="{385ACDF0-B60F-4DA0-8ACE-12281E7BDF0A}"/>
              </a:ext>
            </a:extLst>
          </p:cNvPr>
          <p:cNvSpPr txBox="1"/>
          <p:nvPr/>
        </p:nvSpPr>
        <p:spPr>
          <a:xfrm>
            <a:off x="932482" y="2259970"/>
            <a:ext cx="5703376" cy="3416320"/>
          </a:xfrm>
          <a:prstGeom prst="rect">
            <a:avLst/>
          </a:prstGeom>
          <a:noFill/>
        </p:spPr>
        <p:txBody>
          <a:bodyPr wrap="square" rtlCol="0">
            <a:spAutoFit/>
          </a:bodyPr>
          <a:lstStyle/>
          <a:p>
            <a:r>
              <a:rPr lang="en-US" sz="3600" dirty="0">
                <a:latin typeface="NikoshBAN" panose="02000000000000000000" pitchFamily="2" charset="0"/>
                <a:cs typeface="NikoshBAN" panose="02000000000000000000" pitchFamily="2" charset="0"/>
              </a:rPr>
              <a:t>১।বহিপীরঃ </a:t>
            </a:r>
          </a:p>
          <a:p>
            <a:r>
              <a:rPr lang="en-US" sz="3600" dirty="0">
                <a:latin typeface="NikoshBAN" panose="02000000000000000000" pitchFamily="2" charset="0"/>
                <a:cs typeface="NikoshBAN" panose="02000000000000000000" pitchFamily="2" charset="0"/>
              </a:rPr>
              <a:t>২।তাহেরাঃ </a:t>
            </a:r>
          </a:p>
          <a:p>
            <a:r>
              <a:rPr lang="en-US" sz="3600" dirty="0">
                <a:latin typeface="NikoshBAN" panose="02000000000000000000" pitchFamily="2" charset="0"/>
                <a:cs typeface="NikoshBAN" panose="02000000000000000000" pitchFamily="2" charset="0"/>
              </a:rPr>
              <a:t>৩।হাসেম </a:t>
            </a:r>
            <a:r>
              <a:rPr lang="en-US" sz="3600" dirty="0" err="1">
                <a:latin typeface="NikoshBAN" panose="02000000000000000000" pitchFamily="2" charset="0"/>
                <a:cs typeface="NikoshBAN" panose="02000000000000000000" pitchFamily="2" charset="0"/>
              </a:rPr>
              <a:t>আলীঃ</a:t>
            </a:r>
            <a:endParaRPr lang="en-US" sz="3600" dirty="0">
              <a:latin typeface="NikoshBAN" panose="02000000000000000000" pitchFamily="2" charset="0"/>
              <a:cs typeface="NikoshBAN" panose="02000000000000000000" pitchFamily="2" charset="0"/>
            </a:endParaRPr>
          </a:p>
          <a:p>
            <a:r>
              <a:rPr lang="en-US" sz="3600" dirty="0">
                <a:latin typeface="NikoshBAN" panose="02000000000000000000" pitchFamily="2" charset="0"/>
                <a:cs typeface="NikoshBAN" panose="02000000000000000000" pitchFamily="2" charset="0"/>
              </a:rPr>
              <a:t>৪।হাতেম </a:t>
            </a:r>
            <a:r>
              <a:rPr lang="en-US" sz="3600" dirty="0" err="1">
                <a:latin typeface="NikoshBAN" panose="02000000000000000000" pitchFamily="2" charset="0"/>
                <a:cs typeface="NikoshBAN" panose="02000000000000000000" pitchFamily="2" charset="0"/>
              </a:rPr>
              <a:t>আলীঃ</a:t>
            </a:r>
            <a:endParaRPr lang="en-US" sz="3600" dirty="0">
              <a:latin typeface="NikoshBAN" panose="02000000000000000000" pitchFamily="2" charset="0"/>
              <a:cs typeface="NikoshBAN" panose="02000000000000000000" pitchFamily="2" charset="0"/>
            </a:endParaRPr>
          </a:p>
          <a:p>
            <a:r>
              <a:rPr lang="en-US" sz="3600" dirty="0">
                <a:latin typeface="NikoshBAN" panose="02000000000000000000" pitchFamily="2" charset="0"/>
                <a:cs typeface="NikoshBAN" panose="02000000000000000000" pitchFamily="2" charset="0"/>
              </a:rPr>
              <a:t>৫।খোদেজাঃ</a:t>
            </a:r>
          </a:p>
          <a:p>
            <a:r>
              <a:rPr lang="en-US" sz="3600" dirty="0">
                <a:latin typeface="NikoshBAN" panose="02000000000000000000" pitchFamily="2" charset="0"/>
                <a:cs typeface="NikoshBAN" panose="02000000000000000000" pitchFamily="2" charset="0"/>
              </a:rPr>
              <a:t>৬।হকিকুল্লাঃ </a:t>
            </a:r>
            <a:endParaRPr lang="en-US" dirty="0"/>
          </a:p>
        </p:txBody>
      </p:sp>
      <p:sp>
        <p:nvSpPr>
          <p:cNvPr id="6" name="TextBox 5">
            <a:extLst>
              <a:ext uri="{FF2B5EF4-FFF2-40B4-BE49-F238E27FC236}">
                <a16:creationId xmlns:a16="http://schemas.microsoft.com/office/drawing/2014/main" id="{D469B3A0-D1E8-4B62-9C0B-2DD4542B68D5}"/>
              </a:ext>
            </a:extLst>
          </p:cNvPr>
          <p:cNvSpPr txBox="1"/>
          <p:nvPr/>
        </p:nvSpPr>
        <p:spPr>
          <a:xfrm>
            <a:off x="490780" y="901192"/>
            <a:ext cx="6586780" cy="707886"/>
          </a:xfrm>
          <a:prstGeom prst="rect">
            <a:avLst/>
          </a:prstGeom>
          <a:noFill/>
        </p:spPr>
        <p:txBody>
          <a:bodyPr wrap="square" rtlCol="0">
            <a:spAutoFit/>
          </a:bodyPr>
          <a:lstStyle/>
          <a:p>
            <a:pPr algn="ctr"/>
            <a:r>
              <a:rPr lang="en-US" sz="4000" dirty="0" err="1">
                <a:latin typeface="NikoshBAN" pitchFamily="2" charset="0"/>
                <a:cs typeface="NikoshBAN" pitchFamily="2" charset="0"/>
              </a:rPr>
              <a:t>বহিপীর</a:t>
            </a:r>
            <a:r>
              <a:rPr lang="en-US" sz="4000" dirty="0">
                <a:latin typeface="NikoshBAN" pitchFamily="2" charset="0"/>
                <a:cs typeface="NikoshBAN" pitchFamily="2" charset="0"/>
              </a:rPr>
              <a:t> </a:t>
            </a:r>
            <a:r>
              <a:rPr lang="en-US" sz="4000" dirty="0" err="1">
                <a:latin typeface="NikoshBAN" pitchFamily="2" charset="0"/>
                <a:cs typeface="NikoshBAN" pitchFamily="2" charset="0"/>
              </a:rPr>
              <a:t>নাটকের</a:t>
            </a:r>
            <a:r>
              <a:rPr lang="en-US" sz="4000" dirty="0">
                <a:latin typeface="NikoshBAN" pitchFamily="2" charset="0"/>
                <a:cs typeface="NikoshBAN" pitchFamily="2" charset="0"/>
              </a:rPr>
              <a:t> </a:t>
            </a:r>
            <a:r>
              <a:rPr lang="en-US" sz="4000" dirty="0" err="1">
                <a:latin typeface="NikoshBAN" pitchFamily="2" charset="0"/>
                <a:cs typeface="NikoshBAN" pitchFamily="2" charset="0"/>
              </a:rPr>
              <a:t>বিকশিত</a:t>
            </a:r>
            <a:r>
              <a:rPr lang="en-US" sz="4000" dirty="0">
                <a:latin typeface="NikoshBAN" pitchFamily="2" charset="0"/>
                <a:cs typeface="NikoshBAN" pitchFamily="2" charset="0"/>
              </a:rPr>
              <a:t> </a:t>
            </a:r>
            <a:r>
              <a:rPr lang="en-US" sz="4000" dirty="0" err="1">
                <a:latin typeface="NikoshBAN" pitchFamily="2" charset="0"/>
                <a:cs typeface="NikoshBAN" pitchFamily="2" charset="0"/>
              </a:rPr>
              <a:t>চরিত্র</a:t>
            </a:r>
            <a:r>
              <a:rPr lang="en-US" sz="4000" dirty="0">
                <a:latin typeface="NikoshBAN" pitchFamily="2" charset="0"/>
                <a:cs typeface="NikoshBAN" pitchFamily="2" charset="0"/>
              </a:rPr>
              <a:t> </a:t>
            </a:r>
            <a:r>
              <a:rPr lang="en-US" sz="4000" dirty="0" err="1">
                <a:latin typeface="NikoshBAN" pitchFamily="2" charset="0"/>
                <a:cs typeface="NikoshBAN" pitchFamily="2" charset="0"/>
              </a:rPr>
              <a:t>গুলো</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410020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2"/>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C940D5-DD8C-46AD-9B79-BB826FBB3A41}"/>
              </a:ext>
            </a:extLst>
          </p:cNvPr>
          <p:cNvSpPr txBox="1"/>
          <p:nvPr/>
        </p:nvSpPr>
        <p:spPr>
          <a:xfrm>
            <a:off x="381000" y="291012"/>
            <a:ext cx="57150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5400" dirty="0" err="1">
                <a:latin typeface="NikoshBAN" pitchFamily="2" charset="0"/>
                <a:cs typeface="NikoshBAN" pitchFamily="2" charset="0"/>
              </a:rPr>
              <a:t>একক</a:t>
            </a:r>
            <a:r>
              <a:rPr lang="en-US" sz="5400" dirty="0">
                <a:latin typeface="NikoshBAN" pitchFamily="2" charset="0"/>
                <a:cs typeface="NikoshBAN" pitchFamily="2" charset="0"/>
              </a:rPr>
              <a:t> </a:t>
            </a:r>
            <a:r>
              <a:rPr lang="en-US" sz="5400" dirty="0" err="1">
                <a:latin typeface="NikoshBAN" pitchFamily="2" charset="0"/>
                <a:cs typeface="NikoshBAN" pitchFamily="2" charset="0"/>
              </a:rPr>
              <a:t>কাজ</a:t>
            </a:r>
            <a:endParaRPr lang="en-US" sz="5400" dirty="0">
              <a:latin typeface="NikoshBAN" pitchFamily="2" charset="0"/>
              <a:cs typeface="NikoshBAN" pitchFamily="2" charset="0"/>
            </a:endParaRPr>
          </a:p>
        </p:txBody>
      </p:sp>
      <p:sp>
        <p:nvSpPr>
          <p:cNvPr id="3" name="TextBox 2">
            <a:extLst>
              <a:ext uri="{FF2B5EF4-FFF2-40B4-BE49-F238E27FC236}">
                <a16:creationId xmlns:a16="http://schemas.microsoft.com/office/drawing/2014/main" id="{0FB0C9A0-4C23-47E2-9C03-EB6C73029241}"/>
              </a:ext>
            </a:extLst>
          </p:cNvPr>
          <p:cNvSpPr txBox="1"/>
          <p:nvPr/>
        </p:nvSpPr>
        <p:spPr>
          <a:xfrm>
            <a:off x="381000" y="5540644"/>
            <a:ext cx="9144000"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400" dirty="0" err="1">
                <a:solidFill>
                  <a:schemeClr val="tx1">
                    <a:lumMod val="95000"/>
                    <a:lumOff val="5000"/>
                  </a:schemeClr>
                </a:solidFill>
                <a:latin typeface="NikoshBAN" pitchFamily="2" charset="0"/>
                <a:cs typeface="NikoshBAN" pitchFamily="2" charset="0"/>
              </a:rPr>
              <a:t>প্রশ্নঃনাটকে</a:t>
            </a:r>
            <a:r>
              <a:rPr lang="en-US" sz="4400" dirty="0">
                <a:solidFill>
                  <a:schemeClr val="tx1">
                    <a:lumMod val="95000"/>
                    <a:lumOff val="5000"/>
                  </a:schemeClr>
                </a:solidFill>
                <a:latin typeface="NikoshBAN" pitchFamily="2" charset="0"/>
                <a:cs typeface="NikoshBAN" pitchFamily="2" charset="0"/>
              </a:rPr>
              <a:t> </a:t>
            </a:r>
            <a:r>
              <a:rPr lang="en-US" sz="4400" dirty="0" err="1">
                <a:solidFill>
                  <a:schemeClr val="tx1">
                    <a:lumMod val="95000"/>
                    <a:lumOff val="5000"/>
                  </a:schemeClr>
                </a:solidFill>
                <a:latin typeface="NikoshBAN" pitchFamily="2" charset="0"/>
                <a:cs typeface="NikoshBAN" pitchFamily="2" charset="0"/>
              </a:rPr>
              <a:t>বর্ণিত</a:t>
            </a:r>
            <a:r>
              <a:rPr lang="en-US" sz="4400" dirty="0">
                <a:solidFill>
                  <a:schemeClr val="tx1">
                    <a:lumMod val="95000"/>
                    <a:lumOff val="5000"/>
                  </a:schemeClr>
                </a:solidFill>
                <a:latin typeface="NikoshBAN" pitchFamily="2" charset="0"/>
                <a:cs typeface="NikoshBAN" pitchFamily="2" charset="0"/>
              </a:rPr>
              <a:t> ৫টি </a:t>
            </a:r>
            <a:r>
              <a:rPr lang="en-US" sz="4400" dirty="0" err="1">
                <a:solidFill>
                  <a:schemeClr val="tx1">
                    <a:lumMod val="95000"/>
                    <a:lumOff val="5000"/>
                  </a:schemeClr>
                </a:solidFill>
                <a:latin typeface="NikoshBAN" pitchFamily="2" charset="0"/>
                <a:cs typeface="NikoshBAN" pitchFamily="2" charset="0"/>
              </a:rPr>
              <a:t>চরিত্রের</a:t>
            </a:r>
            <a:r>
              <a:rPr lang="en-US" sz="4400" dirty="0">
                <a:solidFill>
                  <a:schemeClr val="tx1">
                    <a:lumMod val="95000"/>
                    <a:lumOff val="5000"/>
                  </a:schemeClr>
                </a:solidFill>
                <a:latin typeface="NikoshBAN" pitchFamily="2" charset="0"/>
                <a:cs typeface="NikoshBAN" pitchFamily="2" charset="0"/>
              </a:rPr>
              <a:t> </a:t>
            </a:r>
            <a:r>
              <a:rPr lang="en-US" sz="4400" dirty="0" err="1">
                <a:solidFill>
                  <a:schemeClr val="tx1">
                    <a:lumMod val="95000"/>
                    <a:lumOff val="5000"/>
                  </a:schemeClr>
                </a:solidFill>
                <a:latin typeface="NikoshBAN" pitchFamily="2" charset="0"/>
                <a:cs typeface="NikoshBAN" pitchFamily="2" charset="0"/>
              </a:rPr>
              <a:t>নাম</a:t>
            </a:r>
            <a:r>
              <a:rPr lang="en-US" sz="4400" dirty="0">
                <a:solidFill>
                  <a:schemeClr val="tx1">
                    <a:lumMod val="95000"/>
                    <a:lumOff val="5000"/>
                  </a:schemeClr>
                </a:solidFill>
                <a:latin typeface="NikoshBAN" pitchFamily="2" charset="0"/>
                <a:cs typeface="NikoshBAN" pitchFamily="2" charset="0"/>
              </a:rPr>
              <a:t> </a:t>
            </a:r>
            <a:r>
              <a:rPr lang="en-US" sz="4400" dirty="0" err="1">
                <a:solidFill>
                  <a:schemeClr val="tx1">
                    <a:lumMod val="95000"/>
                    <a:lumOff val="5000"/>
                  </a:schemeClr>
                </a:solidFill>
                <a:latin typeface="NikoshBAN" pitchFamily="2" charset="0"/>
                <a:cs typeface="NikoshBAN" pitchFamily="2" charset="0"/>
              </a:rPr>
              <a:t>লেখ</a:t>
            </a:r>
            <a:r>
              <a:rPr lang="en-US" sz="4400" dirty="0">
                <a:latin typeface="NikoshBAN" pitchFamily="2" charset="0"/>
                <a:cs typeface="NikoshBAN" pitchFamily="2" charset="0"/>
              </a:rPr>
              <a:t>।</a:t>
            </a:r>
          </a:p>
        </p:txBody>
      </p:sp>
      <p:pic>
        <p:nvPicPr>
          <p:cNvPr id="5" name="Picture 4">
            <a:extLst>
              <a:ext uri="{FF2B5EF4-FFF2-40B4-BE49-F238E27FC236}">
                <a16:creationId xmlns:a16="http://schemas.microsoft.com/office/drawing/2014/main" id="{458F1503-2329-4C01-BD0A-CAEE96A15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1001" y="1641848"/>
            <a:ext cx="5889357" cy="357430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6710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2"/>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ppt_x</p:attrName>
                                        </p:attrNameLst>
                                      </p:cBhvr>
                                      <p:tavLst>
                                        <p:tav tm="0">
                                          <p:val>
                                            <p:strVal val="#ppt_x-.2"/>
                                          </p:val>
                                        </p:tav>
                                        <p:tav tm="100000">
                                          <p:val>
                                            <p:strVal val="#ppt_x"/>
                                          </p:val>
                                        </p:tav>
                                      </p:tavLst>
                                    </p:anim>
                                    <p:anim calcmode="lin" valueType="num">
                                      <p:cBhvr>
                                        <p:cTn id="15" dur="2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74180-A2B9-41B3-BC73-4B74C06CDEE8}"/>
              </a:ext>
            </a:extLst>
          </p:cNvPr>
          <p:cNvSpPr txBox="1">
            <a:spLocks/>
          </p:cNvSpPr>
          <p:nvPr/>
        </p:nvSpPr>
        <p:spPr>
          <a:xfrm>
            <a:off x="775445" y="1023562"/>
            <a:ext cx="5043463" cy="1325563"/>
          </a:xfrm>
          <a:prstGeom prst="rect">
            <a:avLst/>
          </a:prstGeom>
        </p:spPr>
        <p:style>
          <a:lnRef idx="2">
            <a:schemeClr val="accent1"/>
          </a:lnRef>
          <a:fillRef idx="1">
            <a:schemeClr val="lt1"/>
          </a:fillRef>
          <a:effectRef idx="0">
            <a:schemeClr val="accent1"/>
          </a:effectRef>
          <a:fontRef idx="minor">
            <a:schemeClr val="dk1"/>
          </a:fontRef>
        </p:style>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IN" sz="8800" dirty="0">
                <a:latin typeface="+mn-lt"/>
                <a:cs typeface="Shonar Bangla" panose="020B0502040204020203" pitchFamily="34" charset="0"/>
              </a:rPr>
              <a:t>মূল্যায়ন</a:t>
            </a:r>
            <a:endParaRPr lang="en-US" sz="8800" dirty="0">
              <a:latin typeface="+mn-lt"/>
              <a:cs typeface="SutonnyMJ" pitchFamily="2" charset="0"/>
            </a:endParaRPr>
          </a:p>
        </p:txBody>
      </p:sp>
      <p:sp>
        <p:nvSpPr>
          <p:cNvPr id="5" name="TextBox 4">
            <a:extLst>
              <a:ext uri="{FF2B5EF4-FFF2-40B4-BE49-F238E27FC236}">
                <a16:creationId xmlns:a16="http://schemas.microsoft.com/office/drawing/2014/main" id="{94EC100C-AF81-4452-A423-DBF1F24D3411}"/>
              </a:ext>
            </a:extLst>
          </p:cNvPr>
          <p:cNvSpPr txBox="1"/>
          <p:nvPr/>
        </p:nvSpPr>
        <p:spPr>
          <a:xfrm>
            <a:off x="941700" y="3429000"/>
            <a:ext cx="8972328" cy="2123658"/>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4400" b="1" dirty="0">
                <a:solidFill>
                  <a:schemeClr val="tx1"/>
                </a:solidFill>
                <a:latin typeface="NikoshBAN"/>
                <a:cs typeface="SutonnyMJ" pitchFamily="2" charset="0"/>
              </a:rPr>
              <a:t>১।সৈয়দ </a:t>
            </a:r>
            <a:r>
              <a:rPr lang="en-US" sz="4400" b="1" dirty="0" err="1">
                <a:solidFill>
                  <a:schemeClr val="tx1"/>
                </a:solidFill>
                <a:latin typeface="NikoshBAN"/>
                <a:cs typeface="SutonnyMJ" pitchFamily="2" charset="0"/>
              </a:rPr>
              <a:t>ওয়ালিউল্লাহ</a:t>
            </a:r>
            <a:r>
              <a:rPr lang="en-US" sz="4400" b="1" dirty="0">
                <a:solidFill>
                  <a:schemeClr val="tx1"/>
                </a:solidFill>
                <a:latin typeface="NikoshBAN"/>
                <a:cs typeface="SutonnyMJ" pitchFamily="2" charset="0"/>
              </a:rPr>
              <a:t> </a:t>
            </a:r>
            <a:r>
              <a:rPr lang="en-US" sz="4400" b="1" dirty="0" err="1">
                <a:solidFill>
                  <a:schemeClr val="tx1"/>
                </a:solidFill>
                <a:latin typeface="NikoshBAN"/>
                <a:cs typeface="SutonnyMJ" pitchFamily="2" charset="0"/>
              </a:rPr>
              <a:t>কত</a:t>
            </a:r>
            <a:r>
              <a:rPr lang="en-US" sz="4400" b="1" dirty="0">
                <a:solidFill>
                  <a:schemeClr val="tx1"/>
                </a:solidFill>
                <a:latin typeface="NikoshBAN"/>
                <a:cs typeface="SutonnyMJ" pitchFamily="2" charset="0"/>
              </a:rPr>
              <a:t> </a:t>
            </a:r>
            <a:r>
              <a:rPr lang="en-US" sz="4400" b="1" dirty="0" err="1">
                <a:solidFill>
                  <a:schemeClr val="tx1"/>
                </a:solidFill>
                <a:latin typeface="NikoshBAN"/>
                <a:cs typeface="SutonnyMJ" pitchFamily="2" charset="0"/>
              </a:rPr>
              <a:t>সালে</a:t>
            </a:r>
            <a:r>
              <a:rPr lang="en-US" sz="4400" b="1" dirty="0">
                <a:solidFill>
                  <a:schemeClr val="tx1"/>
                </a:solidFill>
                <a:latin typeface="NikoshBAN"/>
                <a:cs typeface="SutonnyMJ" pitchFamily="2" charset="0"/>
              </a:rPr>
              <a:t> </a:t>
            </a:r>
            <a:r>
              <a:rPr lang="en-US" sz="4400" b="1" dirty="0" err="1">
                <a:solidFill>
                  <a:schemeClr val="tx1"/>
                </a:solidFill>
                <a:latin typeface="NikoshBAN"/>
                <a:cs typeface="SutonnyMJ" pitchFamily="2" charset="0"/>
              </a:rPr>
              <a:t>জন্মগ্রহন</a:t>
            </a:r>
            <a:r>
              <a:rPr lang="en-US" sz="4400" b="1" dirty="0">
                <a:solidFill>
                  <a:schemeClr val="tx1"/>
                </a:solidFill>
                <a:latin typeface="NikoshBAN"/>
                <a:cs typeface="SutonnyMJ" pitchFamily="2" charset="0"/>
              </a:rPr>
              <a:t> </a:t>
            </a:r>
            <a:r>
              <a:rPr lang="en-US" sz="4400" b="1" dirty="0" err="1">
                <a:solidFill>
                  <a:schemeClr val="tx1"/>
                </a:solidFill>
                <a:latin typeface="NikoshBAN"/>
                <a:cs typeface="SutonnyMJ" pitchFamily="2" charset="0"/>
              </a:rPr>
              <a:t>করেন</a:t>
            </a:r>
            <a:endParaRPr lang="en-US" sz="4400" b="1" dirty="0">
              <a:solidFill>
                <a:schemeClr val="tx1"/>
              </a:solidFill>
              <a:latin typeface="NikoshBAN"/>
              <a:cs typeface="SutonnyMJ" pitchFamily="2" charset="0"/>
            </a:endParaRPr>
          </a:p>
          <a:p>
            <a:pPr algn="ctr"/>
            <a:r>
              <a:rPr lang="en-US" sz="4400" b="1" dirty="0">
                <a:solidFill>
                  <a:schemeClr val="tx1"/>
                </a:solidFill>
                <a:latin typeface="NikoshBAN"/>
                <a:cs typeface="SutonnyMJ" pitchFamily="2" charset="0"/>
              </a:rPr>
              <a:t>২। </a:t>
            </a:r>
            <a:r>
              <a:rPr lang="en-US" sz="4400" b="1" dirty="0" err="1">
                <a:solidFill>
                  <a:schemeClr val="tx1"/>
                </a:solidFill>
                <a:latin typeface="NikoshBAN"/>
                <a:cs typeface="SutonnyMJ" pitchFamily="2" charset="0"/>
              </a:rPr>
              <a:t>সৈয়দ</a:t>
            </a:r>
            <a:r>
              <a:rPr lang="en-US" sz="4400" b="1" dirty="0">
                <a:solidFill>
                  <a:schemeClr val="tx1"/>
                </a:solidFill>
                <a:latin typeface="NikoshBAN"/>
                <a:cs typeface="SutonnyMJ" pitchFamily="2" charset="0"/>
              </a:rPr>
              <a:t> </a:t>
            </a:r>
            <a:r>
              <a:rPr lang="en-US" sz="4400" b="1" dirty="0" err="1">
                <a:solidFill>
                  <a:schemeClr val="tx1"/>
                </a:solidFill>
                <a:latin typeface="NikoshBAN"/>
                <a:cs typeface="SutonnyMJ" pitchFamily="2" charset="0"/>
              </a:rPr>
              <a:t>ওয়ালিউল্লাহ</a:t>
            </a:r>
            <a:r>
              <a:rPr lang="en-US" sz="4400" b="1" dirty="0">
                <a:solidFill>
                  <a:schemeClr val="tx1"/>
                </a:solidFill>
                <a:latin typeface="NikoshBAN"/>
                <a:cs typeface="SutonnyMJ" pitchFamily="2" charset="0"/>
              </a:rPr>
              <a:t> </a:t>
            </a:r>
            <a:r>
              <a:rPr lang="en-US" sz="4400" b="1" dirty="0" err="1">
                <a:solidFill>
                  <a:schemeClr val="tx1"/>
                </a:solidFill>
                <a:latin typeface="NikoshBAN"/>
                <a:cs typeface="SutonnyMJ" pitchFamily="2" charset="0"/>
              </a:rPr>
              <a:t>তিনটি</a:t>
            </a:r>
            <a:r>
              <a:rPr lang="en-US" sz="4400" b="1" dirty="0">
                <a:solidFill>
                  <a:schemeClr val="tx1"/>
                </a:solidFill>
                <a:latin typeface="NikoshBAN"/>
                <a:cs typeface="SutonnyMJ" pitchFamily="2" charset="0"/>
              </a:rPr>
              <a:t> </a:t>
            </a:r>
            <a:r>
              <a:rPr lang="en-US" sz="4400" b="1" dirty="0" err="1">
                <a:solidFill>
                  <a:schemeClr val="tx1"/>
                </a:solidFill>
                <a:latin typeface="NikoshBAN"/>
                <a:cs typeface="SutonnyMJ" pitchFamily="2" charset="0"/>
              </a:rPr>
              <a:t>বইয়ের</a:t>
            </a:r>
            <a:r>
              <a:rPr lang="en-US" sz="4400" b="1" dirty="0">
                <a:solidFill>
                  <a:schemeClr val="tx1"/>
                </a:solidFill>
                <a:latin typeface="NikoshBAN"/>
                <a:cs typeface="SutonnyMJ" pitchFamily="2" charset="0"/>
              </a:rPr>
              <a:t> </a:t>
            </a:r>
            <a:r>
              <a:rPr lang="en-US" sz="4400" b="1" dirty="0" err="1">
                <a:solidFill>
                  <a:schemeClr val="tx1"/>
                </a:solidFill>
                <a:latin typeface="NikoshBAN"/>
                <a:cs typeface="SutonnyMJ" pitchFamily="2" charset="0"/>
              </a:rPr>
              <a:t>নাম</a:t>
            </a:r>
            <a:r>
              <a:rPr lang="en-US" sz="4400" b="1" dirty="0">
                <a:solidFill>
                  <a:schemeClr val="tx1"/>
                </a:solidFill>
                <a:latin typeface="NikoshBAN"/>
                <a:cs typeface="SutonnyMJ" pitchFamily="2" charset="0"/>
              </a:rPr>
              <a:t> </a:t>
            </a:r>
            <a:r>
              <a:rPr lang="en-US" sz="4400" b="1" dirty="0" err="1">
                <a:solidFill>
                  <a:schemeClr val="tx1"/>
                </a:solidFill>
                <a:latin typeface="NikoshBAN"/>
                <a:cs typeface="SutonnyMJ" pitchFamily="2" charset="0"/>
              </a:rPr>
              <a:t>লিখো</a:t>
            </a:r>
            <a:r>
              <a:rPr lang="en-US" sz="4400" b="1" dirty="0">
                <a:solidFill>
                  <a:schemeClr val="tx1"/>
                </a:solidFill>
                <a:latin typeface="NikoshBAN"/>
                <a:cs typeface="SutonnyMJ" pitchFamily="2" charset="0"/>
              </a:rPr>
              <a:t>?</a:t>
            </a:r>
          </a:p>
          <a:p>
            <a:pPr algn="ctr"/>
            <a:r>
              <a:rPr lang="en-US" sz="4400" b="1" dirty="0">
                <a:solidFill>
                  <a:schemeClr val="tx1"/>
                </a:solidFill>
                <a:latin typeface="NikoshBAN"/>
                <a:cs typeface="SutonnyMJ" pitchFamily="2" charset="0"/>
              </a:rPr>
              <a:t>৩।কত </a:t>
            </a:r>
            <a:r>
              <a:rPr lang="en-US" sz="4400" b="1" dirty="0" err="1">
                <a:solidFill>
                  <a:schemeClr val="tx1"/>
                </a:solidFill>
                <a:latin typeface="NikoshBAN"/>
                <a:cs typeface="SutonnyMJ" pitchFamily="2" charset="0"/>
              </a:rPr>
              <a:t>সালে</a:t>
            </a:r>
            <a:r>
              <a:rPr lang="en-US" sz="4400" b="1" dirty="0">
                <a:solidFill>
                  <a:schemeClr val="tx1"/>
                </a:solidFill>
                <a:latin typeface="NikoshBAN"/>
                <a:cs typeface="SutonnyMJ" pitchFamily="2" charset="0"/>
              </a:rPr>
              <a:t> </a:t>
            </a:r>
            <a:r>
              <a:rPr lang="en-US" sz="4400" b="1" dirty="0" err="1">
                <a:solidFill>
                  <a:schemeClr val="tx1"/>
                </a:solidFill>
                <a:latin typeface="NikoshBAN"/>
                <a:cs typeface="SutonnyMJ" pitchFamily="2" charset="0"/>
              </a:rPr>
              <a:t>তিনি</a:t>
            </a:r>
            <a:r>
              <a:rPr lang="en-US" sz="4400" b="1" dirty="0">
                <a:solidFill>
                  <a:schemeClr val="tx1"/>
                </a:solidFill>
                <a:latin typeface="NikoshBAN"/>
                <a:cs typeface="SutonnyMJ" pitchFamily="2" charset="0"/>
              </a:rPr>
              <a:t> </a:t>
            </a:r>
            <a:r>
              <a:rPr lang="en-US" sz="4400" b="1" dirty="0" err="1">
                <a:solidFill>
                  <a:schemeClr val="tx1"/>
                </a:solidFill>
                <a:latin typeface="NikoshBAN"/>
                <a:cs typeface="SutonnyMJ" pitchFamily="2" charset="0"/>
              </a:rPr>
              <a:t>মারা</a:t>
            </a:r>
            <a:r>
              <a:rPr lang="en-US" sz="4400" b="1" dirty="0">
                <a:solidFill>
                  <a:schemeClr val="tx1"/>
                </a:solidFill>
                <a:latin typeface="NikoshBAN"/>
                <a:cs typeface="SutonnyMJ" pitchFamily="2" charset="0"/>
              </a:rPr>
              <a:t> </a:t>
            </a:r>
            <a:r>
              <a:rPr lang="en-US" sz="4400" b="1" dirty="0" err="1">
                <a:solidFill>
                  <a:schemeClr val="tx1"/>
                </a:solidFill>
                <a:latin typeface="NikoshBAN"/>
                <a:cs typeface="SutonnyMJ" pitchFamily="2" charset="0"/>
              </a:rPr>
              <a:t>যান</a:t>
            </a:r>
            <a:r>
              <a:rPr lang="en-US" sz="4400" b="1" dirty="0">
                <a:solidFill>
                  <a:schemeClr val="tx1"/>
                </a:solidFill>
                <a:latin typeface="NikoshBAN"/>
                <a:cs typeface="SutonnyMJ" pitchFamily="2" charset="0"/>
              </a:rPr>
              <a:t>?</a:t>
            </a:r>
          </a:p>
        </p:txBody>
      </p:sp>
    </p:spTree>
    <p:extLst>
      <p:ext uri="{BB962C8B-B14F-4D97-AF65-F5344CB8AC3E}">
        <p14:creationId xmlns:p14="http://schemas.microsoft.com/office/powerpoint/2010/main" val="232407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4A8162-B76C-4EC7-B1F3-4C66CD9AACE2}"/>
              </a:ext>
            </a:extLst>
          </p:cNvPr>
          <p:cNvSpPr txBox="1"/>
          <p:nvPr/>
        </p:nvSpPr>
        <p:spPr>
          <a:xfrm>
            <a:off x="720437" y="5070765"/>
            <a:ext cx="10543308"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800" dirty="0">
                <a:latin typeface="NikoshBAN" pitchFamily="2" charset="0"/>
                <a:cs typeface="NikoshBAN" pitchFamily="2" charset="0"/>
              </a:rPr>
              <a:t> </a:t>
            </a:r>
            <a:r>
              <a:rPr lang="en-US" sz="4800" dirty="0" err="1">
                <a:latin typeface="NikoshBAN" pitchFamily="2" charset="0"/>
                <a:cs typeface="NikoshBAN" pitchFamily="2" charset="0"/>
              </a:rPr>
              <a:t>বহিপীর</a:t>
            </a:r>
            <a:r>
              <a:rPr lang="en-US" sz="4800" dirty="0">
                <a:latin typeface="NikoshBAN" pitchFamily="2" charset="0"/>
                <a:cs typeface="NikoshBAN" pitchFamily="2" charset="0"/>
              </a:rPr>
              <a:t> </a:t>
            </a:r>
            <a:r>
              <a:rPr lang="en-US" sz="4800" dirty="0" err="1">
                <a:latin typeface="NikoshBAN" pitchFamily="2" charset="0"/>
                <a:cs typeface="NikoshBAN" pitchFamily="2" charset="0"/>
              </a:rPr>
              <a:t>কেন</a:t>
            </a:r>
            <a:r>
              <a:rPr lang="en-US" sz="4800" dirty="0">
                <a:latin typeface="NikoshBAN" pitchFamily="2" charset="0"/>
                <a:cs typeface="NikoshBAN" pitchFamily="2" charset="0"/>
              </a:rPr>
              <a:t> </a:t>
            </a:r>
            <a:r>
              <a:rPr lang="en-US" sz="4800" dirty="0" err="1">
                <a:latin typeface="NikoshBAN" pitchFamily="2" charset="0"/>
                <a:cs typeface="NikoshBAN" pitchFamily="2" charset="0"/>
              </a:rPr>
              <a:t>বইয়ের</a:t>
            </a:r>
            <a:r>
              <a:rPr lang="en-US" sz="4800" dirty="0">
                <a:latin typeface="NikoshBAN" pitchFamily="2" charset="0"/>
                <a:cs typeface="NikoshBAN" pitchFamily="2" charset="0"/>
              </a:rPr>
              <a:t> </a:t>
            </a:r>
            <a:r>
              <a:rPr lang="en-US" sz="4800" dirty="0" err="1">
                <a:latin typeface="NikoshBAN" pitchFamily="2" charset="0"/>
                <a:cs typeface="NikoshBAN" pitchFamily="2" charset="0"/>
              </a:rPr>
              <a:t>ভাষায়</a:t>
            </a:r>
            <a:r>
              <a:rPr lang="en-US" sz="4800" dirty="0">
                <a:latin typeface="NikoshBAN" pitchFamily="2" charset="0"/>
                <a:cs typeface="NikoshBAN" pitchFamily="2" charset="0"/>
              </a:rPr>
              <a:t> </a:t>
            </a:r>
            <a:r>
              <a:rPr lang="en-US" sz="4800" dirty="0" err="1">
                <a:latin typeface="NikoshBAN" pitchFamily="2" charset="0"/>
                <a:cs typeface="NikoshBAN" pitchFamily="2" charset="0"/>
              </a:rPr>
              <a:t>কথা</a:t>
            </a:r>
            <a:r>
              <a:rPr lang="en-US" sz="4800" dirty="0">
                <a:latin typeface="NikoshBAN" pitchFamily="2" charset="0"/>
                <a:cs typeface="NikoshBAN" pitchFamily="2" charset="0"/>
              </a:rPr>
              <a:t> </a:t>
            </a:r>
            <a:r>
              <a:rPr lang="en-US" sz="4800" dirty="0" err="1">
                <a:latin typeface="NikoshBAN" pitchFamily="2" charset="0"/>
                <a:cs typeface="NikoshBAN" pitchFamily="2" charset="0"/>
              </a:rPr>
              <a:t>বলেন?লিখে</a:t>
            </a:r>
            <a:r>
              <a:rPr lang="en-US" sz="4800" dirty="0">
                <a:latin typeface="NikoshBAN" pitchFamily="2" charset="0"/>
                <a:cs typeface="NikoshBAN" pitchFamily="2" charset="0"/>
              </a:rPr>
              <a:t> </a:t>
            </a:r>
            <a:r>
              <a:rPr lang="en-US" sz="4800" dirty="0" err="1">
                <a:latin typeface="NikoshBAN" pitchFamily="2" charset="0"/>
                <a:cs typeface="NikoshBAN" pitchFamily="2" charset="0"/>
              </a:rPr>
              <a:t>আনবে</a:t>
            </a:r>
            <a:r>
              <a:rPr lang="en-US" sz="4800" dirty="0">
                <a:latin typeface="NikoshBAN" pitchFamily="2" charset="0"/>
                <a:cs typeface="NikoshBAN" pitchFamily="2" charset="0"/>
              </a:rPr>
              <a:t>।</a:t>
            </a:r>
          </a:p>
        </p:txBody>
      </p:sp>
      <p:sp>
        <p:nvSpPr>
          <p:cNvPr id="4" name="TextBox 3">
            <a:extLst>
              <a:ext uri="{FF2B5EF4-FFF2-40B4-BE49-F238E27FC236}">
                <a16:creationId xmlns:a16="http://schemas.microsoft.com/office/drawing/2014/main" id="{2E21DB43-40B8-49E6-ACF0-622FB999C276}"/>
              </a:ext>
            </a:extLst>
          </p:cNvPr>
          <p:cNvSpPr txBox="1"/>
          <p:nvPr/>
        </p:nvSpPr>
        <p:spPr>
          <a:xfrm>
            <a:off x="561109" y="443345"/>
            <a:ext cx="38862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5400" dirty="0" err="1">
                <a:latin typeface="NikoshBAN" pitchFamily="2" charset="0"/>
                <a:cs typeface="NikoshBAN" pitchFamily="2" charset="0"/>
              </a:rPr>
              <a:t>বাড়ির</a:t>
            </a:r>
            <a:r>
              <a:rPr lang="en-US" sz="5400" dirty="0">
                <a:latin typeface="NikoshBAN" pitchFamily="2" charset="0"/>
                <a:cs typeface="NikoshBAN" pitchFamily="2" charset="0"/>
              </a:rPr>
              <a:t> </a:t>
            </a:r>
            <a:r>
              <a:rPr lang="en-US" sz="5400" dirty="0" err="1">
                <a:latin typeface="NikoshBAN" pitchFamily="2" charset="0"/>
                <a:cs typeface="NikoshBAN" pitchFamily="2" charset="0"/>
              </a:rPr>
              <a:t>কাজ</a:t>
            </a:r>
            <a:endParaRPr lang="en-US" sz="5400" dirty="0">
              <a:latin typeface="NikoshBAN" pitchFamily="2" charset="0"/>
              <a:cs typeface="NikoshBAN" pitchFamily="2" charset="0"/>
            </a:endParaRPr>
          </a:p>
        </p:txBody>
      </p:sp>
      <p:pic>
        <p:nvPicPr>
          <p:cNvPr id="6" name="Picture 5">
            <a:extLst>
              <a:ext uri="{FF2B5EF4-FFF2-40B4-BE49-F238E27FC236}">
                <a16:creationId xmlns:a16="http://schemas.microsoft.com/office/drawing/2014/main" id="{7AB61AFE-195E-43D4-AAE6-976FB12AC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8945" y="2064327"/>
            <a:ext cx="5999019" cy="272934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3324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4)">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89C13F-8C67-49EA-9EF3-38BC6405C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631" y="301865"/>
            <a:ext cx="11530738" cy="6284915"/>
          </a:xfrm>
          <a:prstGeom prst="rect">
            <a:avLst/>
          </a:prstGeom>
          <a:ln w="88900" cap="sq" cmpd="thickThin">
            <a:solidFill>
              <a:srgbClr val="000000"/>
            </a:solidFill>
            <a:prstDash val="solid"/>
            <a:miter lim="800000"/>
          </a:ln>
          <a:effectLst>
            <a:innerShdw blurRad="76200">
              <a:srgbClr val="000000"/>
            </a:innerShdw>
          </a:effectLst>
        </p:spPr>
      </p:pic>
      <p:sp>
        <p:nvSpPr>
          <p:cNvPr id="3" name="TextBox 2">
            <a:extLst>
              <a:ext uri="{FF2B5EF4-FFF2-40B4-BE49-F238E27FC236}">
                <a16:creationId xmlns:a16="http://schemas.microsoft.com/office/drawing/2014/main" id="{90959526-6232-4488-AC87-4A05522A06FA}"/>
              </a:ext>
            </a:extLst>
          </p:cNvPr>
          <p:cNvSpPr txBox="1"/>
          <p:nvPr/>
        </p:nvSpPr>
        <p:spPr>
          <a:xfrm>
            <a:off x="2114292" y="2220958"/>
            <a:ext cx="6103620" cy="221599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13800" b="1" i="0" u="none" strike="noStrike" kern="1200" cap="none" spc="0" normalizeH="0" baseline="0" noProof="0" dirty="0">
                <a:ln w="9525">
                  <a:solidFill>
                    <a:prstClr val="white"/>
                  </a:solidFill>
                  <a:prstDash val="solid"/>
                </a:ln>
                <a:solidFill>
                  <a:srgbClr val="00B050"/>
                </a:solidFill>
                <a:effectLst>
                  <a:outerShdw blurRad="12700" dist="38100" dir="2700000" algn="tl" rotWithShape="0">
                    <a:prstClr val="white">
                      <a:lumMod val="50000"/>
                    </a:prstClr>
                  </a:outerShdw>
                </a:effectLst>
                <a:uLnTx/>
                <a:uFillTx/>
                <a:latin typeface="Calibri" panose="020F0502020204030204"/>
                <a:ea typeface="+mn-ea"/>
                <a:cs typeface="Vrinda" panose="020B0502040204020203" pitchFamily="34" charset="0"/>
              </a:rPr>
              <a:t>ধ</a:t>
            </a:r>
            <a:r>
              <a:rPr kumimoji="0" lang="bn-IN" sz="13800" b="1" i="0" u="none" strike="noStrike" kern="1200" cap="none" spc="0" normalizeH="0" baseline="0" noProof="0" dirty="0">
                <a:ln w="9525">
                  <a:solidFill>
                    <a:prstClr val="white"/>
                  </a:solidFill>
                  <a:prstDash val="solid"/>
                </a:ln>
                <a:solidFill>
                  <a:srgbClr val="C00000"/>
                </a:solidFill>
                <a:effectLst>
                  <a:outerShdw blurRad="12700" dist="38100" dir="2700000" algn="tl" rotWithShape="0">
                    <a:prstClr val="white">
                      <a:lumMod val="50000"/>
                    </a:prstClr>
                  </a:outerShdw>
                </a:effectLst>
                <a:uLnTx/>
                <a:uFillTx/>
                <a:latin typeface="Calibri" panose="020F0502020204030204"/>
                <a:ea typeface="+mn-ea"/>
                <a:cs typeface="Vrinda" panose="020B0502040204020203" pitchFamily="34" charset="0"/>
              </a:rPr>
              <a:t>ন্য</a:t>
            </a:r>
            <a:r>
              <a:rPr kumimoji="0" lang="bn-IN" sz="13800" b="1" i="0" u="none" strike="noStrike" kern="1200" cap="none" spc="0" normalizeH="0" baseline="0" noProof="0" dirty="0">
                <a:ln w="9525">
                  <a:solidFill>
                    <a:prstClr val="white"/>
                  </a:solidFill>
                  <a:prstDash val="solid"/>
                </a:ln>
                <a:solidFill>
                  <a:srgbClr val="00B050"/>
                </a:solidFill>
                <a:effectLst>
                  <a:outerShdw blurRad="12700" dist="38100" dir="2700000" algn="tl" rotWithShape="0">
                    <a:prstClr val="white">
                      <a:lumMod val="50000"/>
                    </a:prstClr>
                  </a:outerShdw>
                </a:effectLst>
                <a:uLnTx/>
                <a:uFillTx/>
                <a:latin typeface="Calibri" panose="020F0502020204030204"/>
                <a:ea typeface="+mn-ea"/>
                <a:cs typeface="Vrinda" panose="020B0502040204020203" pitchFamily="34" charset="0"/>
              </a:rPr>
              <a:t>বা</a:t>
            </a:r>
            <a:r>
              <a:rPr kumimoji="0" lang="bn-IN" sz="13800" b="1" i="0" u="none" strike="noStrike" kern="1200" cap="none" spc="0" normalizeH="0" baseline="0" noProof="0" dirty="0">
                <a:ln w="9525">
                  <a:solidFill>
                    <a:prstClr val="white"/>
                  </a:solidFill>
                  <a:prstDash val="solid"/>
                </a:ln>
                <a:solidFill>
                  <a:srgbClr val="C00000"/>
                </a:solidFill>
                <a:effectLst>
                  <a:outerShdw blurRad="12700" dist="38100" dir="2700000" algn="tl" rotWithShape="0">
                    <a:prstClr val="white">
                      <a:lumMod val="50000"/>
                    </a:prstClr>
                  </a:outerShdw>
                </a:effectLst>
                <a:uLnTx/>
                <a:uFillTx/>
                <a:latin typeface="Calibri" panose="020F0502020204030204"/>
                <a:ea typeface="+mn-ea"/>
                <a:cs typeface="Vrinda" panose="020B0502040204020203" pitchFamily="34" charset="0"/>
              </a:rPr>
              <a:t>দ</a:t>
            </a:r>
            <a:r>
              <a:rPr kumimoji="0" lang="bn-IN" sz="8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Vrinda" panose="020B0502040204020203" pitchFamily="34" charset="0"/>
              </a:rPr>
              <a:t> </a:t>
            </a:r>
          </a:p>
        </p:txBody>
      </p:sp>
    </p:spTree>
    <p:extLst>
      <p:ext uri="{BB962C8B-B14F-4D97-AF65-F5344CB8AC3E}">
        <p14:creationId xmlns:p14="http://schemas.microsoft.com/office/powerpoint/2010/main" val="449469335"/>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EFF1D42-4623-4A6B-B73C-63E99616DA77}"/>
              </a:ext>
            </a:extLst>
          </p:cNvPr>
          <p:cNvSpPr txBox="1"/>
          <p:nvPr/>
        </p:nvSpPr>
        <p:spPr>
          <a:xfrm>
            <a:off x="6974710" y="4145244"/>
            <a:ext cx="4625496"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dirty="0" err="1">
                <a:ln w="0"/>
                <a:effectLst>
                  <a:outerShdw blurRad="38100" dist="19050" dir="2700000" algn="tl" rotWithShape="0">
                    <a:schemeClr val="dk1">
                      <a:alpha val="40000"/>
                    </a:schemeClr>
                  </a:outerShdw>
                </a:effectLst>
              </a:rPr>
              <a:t>রেহানা</a:t>
            </a:r>
            <a:r>
              <a:rPr lang="en-US" sz="3600" dirty="0">
                <a:ln w="0"/>
                <a:effectLst>
                  <a:outerShdw blurRad="38100" dist="19050" dir="2700000" algn="tl" rotWithShape="0">
                    <a:schemeClr val="dk1">
                      <a:alpha val="40000"/>
                    </a:schemeClr>
                  </a:outerShdw>
                </a:effectLst>
              </a:rPr>
              <a:t> </a:t>
            </a:r>
            <a:r>
              <a:rPr lang="en-US" sz="3600" dirty="0" err="1">
                <a:ln w="0"/>
                <a:effectLst>
                  <a:outerShdw blurRad="38100" dist="19050" dir="2700000" algn="tl" rotWithShape="0">
                    <a:schemeClr val="dk1">
                      <a:alpha val="40000"/>
                    </a:schemeClr>
                  </a:outerShdw>
                </a:effectLst>
              </a:rPr>
              <a:t>পারভিন</a:t>
            </a:r>
            <a:endParaRPr lang="bn-IN" sz="3600" dirty="0">
              <a:ln w="0"/>
              <a:effectLst>
                <a:outerShdw blurRad="38100" dist="19050" dir="2700000" algn="tl" rotWithShape="0">
                  <a:schemeClr val="dk1">
                    <a:alpha val="40000"/>
                  </a:schemeClr>
                </a:outerShdw>
              </a:effectLst>
            </a:endParaRPr>
          </a:p>
          <a:p>
            <a:r>
              <a:rPr lang="bn-IN" sz="3600" dirty="0">
                <a:ln w="0"/>
                <a:effectLst>
                  <a:outerShdw blurRad="38100" dist="19050" dir="2700000" algn="tl" rotWithShape="0">
                    <a:schemeClr val="dk1">
                      <a:alpha val="40000"/>
                    </a:schemeClr>
                  </a:outerShdw>
                </a:effectLst>
              </a:rPr>
              <a:t>সহকারী শিক্ষক </a:t>
            </a:r>
          </a:p>
          <a:p>
            <a:r>
              <a:rPr lang="bn-IN" sz="3600" dirty="0">
                <a:ln w="0"/>
                <a:effectLst>
                  <a:outerShdw blurRad="38100" dist="19050" dir="2700000" algn="tl" rotWithShape="0">
                    <a:schemeClr val="dk1">
                      <a:alpha val="40000"/>
                    </a:schemeClr>
                  </a:outerShdw>
                </a:effectLst>
              </a:rPr>
              <a:t>জামতলা দাখিল মাদ্রাসা।</a:t>
            </a:r>
          </a:p>
          <a:p>
            <a:r>
              <a:rPr lang="bn-IN" sz="3600" dirty="0">
                <a:ln w="0"/>
                <a:effectLst>
                  <a:outerShdw blurRad="38100" dist="19050" dir="2700000" algn="tl" rotWithShape="0">
                    <a:schemeClr val="dk1">
                      <a:alpha val="40000"/>
                    </a:schemeClr>
                  </a:outerShdw>
                </a:effectLst>
              </a:rPr>
              <a:t>গোয়ালন্দ,রাজবাড়ী। </a:t>
            </a:r>
            <a:endParaRPr lang="en-US" sz="3600" dirty="0">
              <a:ln w="0"/>
              <a:effectLst>
                <a:outerShdw blurRad="38100" dist="19050" dir="2700000" algn="tl" rotWithShape="0">
                  <a:schemeClr val="dk1">
                    <a:alpha val="40000"/>
                  </a:schemeClr>
                </a:outerShdw>
              </a:effectLst>
            </a:endParaRPr>
          </a:p>
        </p:txBody>
      </p:sp>
      <p:sp>
        <p:nvSpPr>
          <p:cNvPr id="10" name="TextBox 9">
            <a:extLst>
              <a:ext uri="{FF2B5EF4-FFF2-40B4-BE49-F238E27FC236}">
                <a16:creationId xmlns:a16="http://schemas.microsoft.com/office/drawing/2014/main" id="{DCA8E34B-7717-4354-AF29-E4BFB9B8B346}"/>
              </a:ext>
            </a:extLst>
          </p:cNvPr>
          <p:cNvSpPr txBox="1"/>
          <p:nvPr/>
        </p:nvSpPr>
        <p:spPr>
          <a:xfrm>
            <a:off x="3898297" y="404432"/>
            <a:ext cx="6152826" cy="110799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bn-IN" sz="6600" b="1" i="0" u="none" strike="noStrike" kern="1200" cap="none" spc="0" normalizeH="0" baseline="0" noProof="0" dirty="0">
                <a:ln w="10160">
                  <a:solidFill>
                    <a:srgbClr val="DD9D31"/>
                  </a:solidFill>
                  <a:prstDash val="solid"/>
                </a:ln>
                <a:solidFill>
                  <a:srgbClr val="477BD1">
                    <a:lumMod val="75000"/>
                  </a:srgbClr>
                </a:solidFill>
                <a:effectLst>
                  <a:outerShdw blurRad="38100" dist="22860" dir="5400000" algn="tl" rotWithShape="0">
                    <a:srgbClr val="000000">
                      <a:alpha val="30000"/>
                    </a:srgbClr>
                  </a:outerShdw>
                </a:effectLst>
                <a:uLnTx/>
                <a:uFillTx/>
                <a:latin typeface="Calibri" panose="020F0502020204030204"/>
                <a:ea typeface="+mn-ea"/>
                <a:cs typeface="Vrinda" panose="020B0502040204020203" pitchFamily="34" charset="0"/>
              </a:rPr>
              <a:t>শিক্ষক পরিচিতি </a:t>
            </a:r>
            <a:endParaRPr kumimoji="0" lang="en-US" sz="6600" b="1" i="0" u="none" strike="noStrike" kern="1200" cap="none" spc="0" normalizeH="0" baseline="0" noProof="0" dirty="0">
              <a:ln w="10160">
                <a:solidFill>
                  <a:srgbClr val="DD9D31"/>
                </a:solidFill>
                <a:prstDash val="solid"/>
              </a:ln>
              <a:solidFill>
                <a:srgbClr val="477BD1">
                  <a:lumMod val="75000"/>
                </a:srgbClr>
              </a:solidFill>
              <a:effectLst>
                <a:outerShdw blurRad="38100" dist="22860" dir="5400000" algn="tl" rotWithShape="0">
                  <a:srgbClr val="000000">
                    <a:alpha val="30000"/>
                  </a:srgbClr>
                </a:outerShdw>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F520D6A-613A-472B-987F-A74F1105704A}"/>
              </a:ext>
            </a:extLst>
          </p:cNvPr>
          <p:cNvPicPr>
            <a:picLocks noChangeAspect="1"/>
          </p:cNvPicPr>
          <p:nvPr/>
        </p:nvPicPr>
        <p:blipFill rotWithShape="1">
          <a:blip r:embed="rId2">
            <a:extLst>
              <a:ext uri="{28A0092B-C50C-407E-A947-70E740481C1C}">
                <a14:useLocalDpi xmlns:a14="http://schemas.microsoft.com/office/drawing/2010/main" val="0"/>
              </a:ext>
            </a:extLst>
          </a:blip>
          <a:srcRect l="54011" t="24633"/>
          <a:stretch/>
        </p:blipFill>
        <p:spPr>
          <a:xfrm>
            <a:off x="696303" y="2000872"/>
            <a:ext cx="3155761" cy="44600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C5816A49-6611-4635-B4E0-D238A4917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4339" y="2566379"/>
            <a:ext cx="2353805" cy="367937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8255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61560" y="1769242"/>
            <a:ext cx="2411730" cy="715581"/>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50" dirty="0" err="1">
                <a:latin typeface="NikoshBAN" pitchFamily="2" charset="0"/>
                <a:cs typeface="NikoshBAN" pitchFamily="2" charset="0"/>
              </a:rPr>
              <a:t>পাঠ</a:t>
            </a:r>
            <a:r>
              <a:rPr lang="en-US" sz="4050" dirty="0">
                <a:latin typeface="NikoshBAN" pitchFamily="2" charset="0"/>
                <a:cs typeface="NikoshBAN" pitchFamily="2" charset="0"/>
              </a:rPr>
              <a:t> </a:t>
            </a:r>
            <a:r>
              <a:rPr lang="bn-BD" sz="4050" dirty="0">
                <a:latin typeface="NikoshBAN" pitchFamily="2" charset="0"/>
                <a:cs typeface="NikoshBAN" pitchFamily="2" charset="0"/>
              </a:rPr>
              <a:t>পরিচিতি</a:t>
            </a:r>
            <a:endParaRPr lang="en-US" sz="4050" dirty="0">
              <a:latin typeface="NikoshBAN" pitchFamily="2" charset="0"/>
              <a:cs typeface="NikoshBAN" pitchFamily="2" charset="0"/>
            </a:endParaRPr>
          </a:p>
        </p:txBody>
      </p:sp>
      <p:sp>
        <p:nvSpPr>
          <p:cNvPr id="5" name="TextBox 4"/>
          <p:cNvSpPr txBox="1"/>
          <p:nvPr/>
        </p:nvSpPr>
        <p:spPr>
          <a:xfrm>
            <a:off x="8723834" y="3608808"/>
            <a:ext cx="2651760" cy="1154162"/>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000" dirty="0">
                <a:solidFill>
                  <a:schemeClr val="tx1"/>
                </a:solidFill>
                <a:latin typeface="NikoshBAN" pitchFamily="2" charset="0"/>
                <a:cs typeface="NikoshBAN" pitchFamily="2" charset="0"/>
              </a:rPr>
              <a:t>শ্রেণিঃ দশম</a:t>
            </a:r>
          </a:p>
          <a:p>
            <a:r>
              <a:rPr lang="bn-BD" sz="3000" dirty="0">
                <a:solidFill>
                  <a:schemeClr val="tx1"/>
                </a:solidFill>
                <a:latin typeface="NikoshBAN" pitchFamily="2" charset="0"/>
                <a:cs typeface="NikoshBAN" pitchFamily="2" charset="0"/>
              </a:rPr>
              <a:t>বিষয়ঃ বাংলা</a:t>
            </a:r>
            <a:r>
              <a:rPr lang="en-US" sz="3000" dirty="0">
                <a:solidFill>
                  <a:schemeClr val="tx1"/>
                </a:solidFill>
                <a:latin typeface="NikoshBAN" pitchFamily="2" charset="0"/>
                <a:cs typeface="NikoshBAN" pitchFamily="2" charset="0"/>
              </a:rPr>
              <a:t> </a:t>
            </a:r>
            <a:r>
              <a:rPr lang="bn-BD" sz="3000" dirty="0">
                <a:solidFill>
                  <a:schemeClr val="tx1"/>
                </a:solidFill>
                <a:latin typeface="NikoshBAN" pitchFamily="2" charset="0"/>
                <a:cs typeface="NikoshBAN" pitchFamily="2" charset="0"/>
              </a:rPr>
              <a:t>স</a:t>
            </a:r>
            <a:r>
              <a:rPr lang="en-US" sz="3000" dirty="0" err="1">
                <a:solidFill>
                  <a:schemeClr val="tx1"/>
                </a:solidFill>
                <a:latin typeface="NikoshBAN" pitchFamily="2" charset="0"/>
                <a:cs typeface="NikoshBAN" pitchFamily="2" charset="0"/>
              </a:rPr>
              <a:t>হপাঠ</a:t>
            </a:r>
            <a:r>
              <a:rPr lang="en-US" sz="3000" dirty="0">
                <a:solidFill>
                  <a:schemeClr val="tx1"/>
                </a:solidFill>
                <a:latin typeface="NikoshBAN" pitchFamily="2" charset="0"/>
                <a:cs typeface="NikoshBAN" pitchFamily="2" charset="0"/>
              </a:rPr>
              <a:t> </a:t>
            </a:r>
            <a:endParaRPr lang="bn-BD" sz="3000" dirty="0">
              <a:solidFill>
                <a:schemeClr val="tx1"/>
              </a:solidFill>
              <a:latin typeface="NikoshBAN" pitchFamily="2" charset="0"/>
              <a:cs typeface="NikoshBAN" pitchFamily="2" charset="0"/>
            </a:endParaRPr>
          </a:p>
          <a:p>
            <a:endParaRPr lang="en-US" sz="900" dirty="0">
              <a:latin typeface="NikoshBAN" pitchFamily="2" charset="0"/>
              <a:cs typeface="NikoshBAN" pitchFamily="2" charset="0"/>
            </a:endParaRPr>
          </a:p>
        </p:txBody>
      </p:sp>
      <p:sp>
        <p:nvSpPr>
          <p:cNvPr id="6" name="TextBox 5">
            <a:extLst>
              <a:ext uri="{FF2B5EF4-FFF2-40B4-BE49-F238E27FC236}">
                <a16:creationId xmlns:a16="http://schemas.microsoft.com/office/drawing/2014/main" id="{CADE6B91-4002-4A9B-BE65-589B7033B7E2}"/>
              </a:ext>
            </a:extLst>
          </p:cNvPr>
          <p:cNvSpPr txBox="1"/>
          <p:nvPr/>
        </p:nvSpPr>
        <p:spPr>
          <a:xfrm>
            <a:off x="759256" y="353771"/>
            <a:ext cx="10616338" cy="891540"/>
          </a:xfrm>
          <a:prstGeom prst="rect">
            <a:avLst/>
          </a:prstGeom>
          <a:noFill/>
        </p:spPr>
        <p:txBody>
          <a:bodyPr wrap="square" rtlCol="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en-US" sz="3600" b="1" dirty="0" err="1">
                <a:ln/>
                <a:latin typeface="NikoshBAN" panose="02000000000000000000" pitchFamily="2" charset="0"/>
                <a:cs typeface="NikoshBAN" panose="02000000000000000000" pitchFamily="2" charset="0"/>
              </a:rPr>
              <a:t>চলে</a:t>
            </a:r>
            <a:r>
              <a:rPr lang="en-US" sz="3600" b="1" dirty="0">
                <a:ln/>
                <a:latin typeface="NikoshBAN" panose="02000000000000000000" pitchFamily="2" charset="0"/>
                <a:cs typeface="NikoshBAN" panose="02000000000000000000" pitchFamily="2" charset="0"/>
              </a:rPr>
              <a:t> </a:t>
            </a:r>
            <a:r>
              <a:rPr lang="en-US" sz="3600" b="1" dirty="0" err="1">
                <a:ln/>
                <a:latin typeface="NikoshBAN" panose="02000000000000000000" pitchFamily="2" charset="0"/>
                <a:cs typeface="NikoshBAN" panose="02000000000000000000" pitchFamily="2" charset="0"/>
              </a:rPr>
              <a:t>এসো</a:t>
            </a:r>
            <a:r>
              <a:rPr lang="en-US" sz="3600" b="1" dirty="0">
                <a:ln/>
                <a:latin typeface="NikoshBAN" panose="02000000000000000000" pitchFamily="2" charset="0"/>
                <a:cs typeface="NikoshBAN" panose="02000000000000000000" pitchFamily="2" charset="0"/>
              </a:rPr>
              <a:t> </a:t>
            </a:r>
            <a:r>
              <a:rPr lang="en-US" sz="3600" b="1" dirty="0" err="1">
                <a:ln/>
                <a:latin typeface="NikoshBAN" panose="02000000000000000000" pitchFamily="2" charset="0"/>
                <a:cs typeface="NikoshBAN" panose="02000000000000000000" pitchFamily="2" charset="0"/>
              </a:rPr>
              <a:t>শিক্ষার্থীরা</a:t>
            </a:r>
            <a:r>
              <a:rPr lang="en-US" sz="3600" b="1" dirty="0">
                <a:ln/>
                <a:latin typeface="NikoshBAN" panose="02000000000000000000" pitchFamily="2" charset="0"/>
                <a:cs typeface="NikoshBAN" panose="02000000000000000000" pitchFamily="2" charset="0"/>
              </a:rPr>
              <a:t> </a:t>
            </a:r>
            <a:r>
              <a:rPr lang="en-US" sz="3600" b="1" dirty="0" err="1">
                <a:ln/>
                <a:latin typeface="NikoshBAN" panose="02000000000000000000" pitchFamily="2" charset="0"/>
                <a:cs typeface="NikoshBAN" panose="02000000000000000000" pitchFamily="2" charset="0"/>
              </a:rPr>
              <a:t>আমার</a:t>
            </a:r>
            <a:r>
              <a:rPr lang="en-US" sz="3600" b="1" dirty="0">
                <a:ln/>
                <a:latin typeface="NikoshBAN" panose="02000000000000000000" pitchFamily="2" charset="0"/>
                <a:cs typeface="NikoshBAN" panose="02000000000000000000" pitchFamily="2" charset="0"/>
              </a:rPr>
              <a:t> </a:t>
            </a:r>
            <a:r>
              <a:rPr lang="en-US" sz="3600" b="1" dirty="0" err="1">
                <a:ln/>
                <a:latin typeface="NikoshBAN" panose="02000000000000000000" pitchFamily="2" charset="0"/>
                <a:cs typeface="NikoshBAN" panose="02000000000000000000" pitchFamily="2" charset="0"/>
              </a:rPr>
              <a:t>বাংলা</a:t>
            </a:r>
            <a:r>
              <a:rPr lang="en-US" sz="3600" b="1" dirty="0">
                <a:ln/>
                <a:latin typeface="NikoshBAN" panose="02000000000000000000" pitchFamily="2" charset="0"/>
                <a:cs typeface="NikoshBAN" panose="02000000000000000000" pitchFamily="2" charset="0"/>
              </a:rPr>
              <a:t>  ১ম </a:t>
            </a:r>
            <a:r>
              <a:rPr lang="en-US" sz="3600" b="1" dirty="0" err="1">
                <a:ln/>
                <a:latin typeface="NikoshBAN" panose="02000000000000000000" pitchFamily="2" charset="0"/>
                <a:cs typeface="NikoshBAN" panose="02000000000000000000" pitchFamily="2" charset="0"/>
              </a:rPr>
              <a:t>পত্র</a:t>
            </a:r>
            <a:r>
              <a:rPr lang="en-US" sz="3600" b="1" dirty="0">
                <a:ln/>
                <a:latin typeface="NikoshBAN" panose="02000000000000000000" pitchFamily="2" charset="0"/>
                <a:cs typeface="NikoshBAN" panose="02000000000000000000" pitchFamily="2" charset="0"/>
              </a:rPr>
              <a:t> </a:t>
            </a:r>
            <a:r>
              <a:rPr lang="en-US" sz="3600" b="1" dirty="0" err="1">
                <a:ln/>
                <a:latin typeface="NikoshBAN" panose="02000000000000000000" pitchFamily="2" charset="0"/>
                <a:cs typeface="NikoshBAN" panose="02000000000000000000" pitchFamily="2" charset="0"/>
              </a:rPr>
              <a:t>ক্লাসে</a:t>
            </a:r>
            <a:endParaRPr lang="en-US" sz="3600" b="1" dirty="0">
              <a:ln/>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id="{95AF9CC7-AF7E-43BF-9C7E-D10EBD222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5898" y="3008754"/>
            <a:ext cx="2861890" cy="3266268"/>
          </a:xfrm>
          <a:prstGeom prst="rect">
            <a:avLst/>
          </a:prstGeom>
        </p:spPr>
      </p:pic>
      <p:pic>
        <p:nvPicPr>
          <p:cNvPr id="13" name="Picture 12">
            <a:extLst>
              <a:ext uri="{FF2B5EF4-FFF2-40B4-BE49-F238E27FC236}">
                <a16:creationId xmlns:a16="http://schemas.microsoft.com/office/drawing/2014/main" id="{8D6615A8-1071-4F10-B23B-2F1E4F8B1F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482" y="2247264"/>
            <a:ext cx="3643952" cy="412663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722848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ভন্ড পীর">
            <a:extLst>
              <a:ext uri="{FF2B5EF4-FFF2-40B4-BE49-F238E27FC236}">
                <a16:creationId xmlns:a16="http://schemas.microsoft.com/office/drawing/2014/main" id="{FF79D842-8CD5-4211-A444-4CCF51394B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636" y="1360774"/>
            <a:ext cx="5050269" cy="206549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8" name="Picture 4" descr="Image result for ভন্ড পীর">
            <a:extLst>
              <a:ext uri="{FF2B5EF4-FFF2-40B4-BE49-F238E27FC236}">
                <a16:creationId xmlns:a16="http://schemas.microsoft.com/office/drawing/2014/main" id="{780E9888-B7F9-4EBB-BCD0-4051FA609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2242" y="672418"/>
            <a:ext cx="5050269" cy="275385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30" name="Picture 6" descr="Image result for ভন্ড পীর">
            <a:extLst>
              <a:ext uri="{FF2B5EF4-FFF2-40B4-BE49-F238E27FC236}">
                <a16:creationId xmlns:a16="http://schemas.microsoft.com/office/drawing/2014/main" id="{DC646E8D-6A15-4B4F-80D9-1DA5F97FAB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42" y="3761243"/>
            <a:ext cx="5236249" cy="275385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32" name="Picture 8" descr="Image result for ভন্ড পীর">
            <a:extLst>
              <a:ext uri="{FF2B5EF4-FFF2-40B4-BE49-F238E27FC236}">
                <a16:creationId xmlns:a16="http://schemas.microsoft.com/office/drawing/2014/main" id="{B2060547-87AB-4A46-A77A-D91A35124F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8110" y="3761243"/>
            <a:ext cx="5150599" cy="275385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664D24D-A29B-4B3C-8FE4-663813196BD0}"/>
              </a:ext>
            </a:extLst>
          </p:cNvPr>
          <p:cNvSpPr txBox="1"/>
          <p:nvPr/>
        </p:nvSpPr>
        <p:spPr>
          <a:xfrm>
            <a:off x="327643" y="342903"/>
            <a:ext cx="6172200"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400" dirty="0" err="1">
                <a:solidFill>
                  <a:srgbClr val="002060"/>
                </a:solidFill>
                <a:latin typeface="NikoshBAN" pitchFamily="2" charset="0"/>
                <a:cs typeface="NikoshBAN" pitchFamily="2" charset="0"/>
              </a:rPr>
              <a:t>ছবি</a:t>
            </a:r>
            <a:r>
              <a:rPr lang="en-US" sz="4400" dirty="0">
                <a:solidFill>
                  <a:srgbClr val="002060"/>
                </a:solidFill>
                <a:latin typeface="NikoshBAN" pitchFamily="2" charset="0"/>
                <a:cs typeface="NikoshBAN" pitchFamily="2" charset="0"/>
              </a:rPr>
              <a:t> </a:t>
            </a:r>
            <a:r>
              <a:rPr lang="en-US" sz="4400" dirty="0" err="1">
                <a:solidFill>
                  <a:srgbClr val="002060"/>
                </a:solidFill>
                <a:latin typeface="NikoshBAN" pitchFamily="2" charset="0"/>
                <a:cs typeface="NikoshBAN" pitchFamily="2" charset="0"/>
              </a:rPr>
              <a:t>গুলো</a:t>
            </a:r>
            <a:r>
              <a:rPr lang="en-US" sz="4400" dirty="0">
                <a:solidFill>
                  <a:srgbClr val="002060"/>
                </a:solidFill>
                <a:latin typeface="NikoshBAN" pitchFamily="2" charset="0"/>
                <a:cs typeface="NikoshBAN" pitchFamily="2" charset="0"/>
              </a:rPr>
              <a:t> </a:t>
            </a:r>
            <a:r>
              <a:rPr lang="en-US" sz="4400" dirty="0" err="1">
                <a:solidFill>
                  <a:srgbClr val="002060"/>
                </a:solidFill>
                <a:latin typeface="NikoshBAN" pitchFamily="2" charset="0"/>
                <a:cs typeface="NikoshBAN" pitchFamily="2" charset="0"/>
              </a:rPr>
              <a:t>দেখে</a:t>
            </a:r>
            <a:r>
              <a:rPr lang="en-US" sz="4400" dirty="0">
                <a:solidFill>
                  <a:srgbClr val="002060"/>
                </a:solidFill>
                <a:latin typeface="NikoshBAN" pitchFamily="2" charset="0"/>
                <a:cs typeface="NikoshBAN" pitchFamily="2" charset="0"/>
              </a:rPr>
              <a:t> </a:t>
            </a:r>
            <a:r>
              <a:rPr lang="en-US" sz="4400" dirty="0" err="1">
                <a:solidFill>
                  <a:srgbClr val="002060"/>
                </a:solidFill>
                <a:latin typeface="NikoshBAN" pitchFamily="2" charset="0"/>
                <a:cs typeface="NikoshBAN" pitchFamily="2" charset="0"/>
              </a:rPr>
              <a:t>বলার</a:t>
            </a:r>
            <a:r>
              <a:rPr lang="en-US" sz="4400" dirty="0">
                <a:solidFill>
                  <a:srgbClr val="002060"/>
                </a:solidFill>
                <a:latin typeface="NikoshBAN" pitchFamily="2" charset="0"/>
                <a:cs typeface="NikoshBAN" pitchFamily="2" charset="0"/>
              </a:rPr>
              <a:t> </a:t>
            </a:r>
            <a:r>
              <a:rPr lang="en-US" sz="4400" dirty="0" err="1">
                <a:solidFill>
                  <a:srgbClr val="002060"/>
                </a:solidFill>
                <a:latin typeface="NikoshBAN" pitchFamily="2" charset="0"/>
                <a:cs typeface="NikoshBAN" pitchFamily="2" charset="0"/>
              </a:rPr>
              <a:t>চেষ্টা</a:t>
            </a:r>
            <a:r>
              <a:rPr lang="en-US" sz="4400" dirty="0">
                <a:solidFill>
                  <a:srgbClr val="002060"/>
                </a:solidFill>
                <a:latin typeface="NikoshBAN" pitchFamily="2" charset="0"/>
                <a:cs typeface="NikoshBAN" pitchFamily="2" charset="0"/>
              </a:rPr>
              <a:t> </a:t>
            </a:r>
            <a:r>
              <a:rPr lang="en-US" sz="4400" dirty="0" err="1">
                <a:solidFill>
                  <a:srgbClr val="002060"/>
                </a:solidFill>
                <a:latin typeface="NikoshBAN" pitchFamily="2" charset="0"/>
                <a:cs typeface="NikoshBAN" pitchFamily="2" charset="0"/>
              </a:rPr>
              <a:t>করি</a:t>
            </a:r>
            <a:r>
              <a:rPr lang="en-US" sz="4400" dirty="0">
                <a:solidFill>
                  <a:srgbClr val="002060"/>
                </a:solidFill>
                <a:latin typeface="NikoshBAN" pitchFamily="2" charset="0"/>
                <a:cs typeface="NikoshBAN" pitchFamily="2" charset="0"/>
              </a:rPr>
              <a:t>, </a:t>
            </a:r>
          </a:p>
        </p:txBody>
      </p:sp>
    </p:spTree>
    <p:extLst>
      <p:ext uri="{BB962C8B-B14F-4D97-AF65-F5344CB8AC3E}">
        <p14:creationId xmlns:p14="http://schemas.microsoft.com/office/powerpoint/2010/main" val="320651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417" y="409247"/>
            <a:ext cx="622478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800" dirty="0" err="1"/>
              <a:t>আমাদের</a:t>
            </a:r>
            <a:r>
              <a:rPr lang="en-US" sz="4800" dirty="0"/>
              <a:t> </a:t>
            </a:r>
            <a:r>
              <a:rPr lang="en-US" sz="6600" dirty="0" err="1">
                <a:latin typeface="NikoshBAN" pitchFamily="2" charset="0"/>
                <a:cs typeface="NikoshBAN" pitchFamily="2" charset="0"/>
              </a:rPr>
              <a:t>আজকের</a:t>
            </a:r>
            <a:r>
              <a:rPr lang="en-US" sz="7200" dirty="0"/>
              <a:t> </a:t>
            </a:r>
            <a:r>
              <a:rPr lang="en-US" sz="4800" dirty="0" err="1"/>
              <a:t>পাঠ</a:t>
            </a:r>
            <a:endParaRPr lang="en-US" sz="4800" dirty="0"/>
          </a:p>
        </p:txBody>
      </p:sp>
      <p:pic>
        <p:nvPicPr>
          <p:cNvPr id="6" name="Picture 5" descr="images(56).jpeg">
            <a:extLst>
              <a:ext uri="{FF2B5EF4-FFF2-40B4-BE49-F238E27FC236}">
                <a16:creationId xmlns:a16="http://schemas.microsoft.com/office/drawing/2014/main" id="{F6D936B2-838A-4AC0-BB68-4B03039EEF82}"/>
              </a:ext>
            </a:extLst>
          </p:cNvPr>
          <p:cNvPicPr>
            <a:picLocks noChangeAspect="1"/>
          </p:cNvPicPr>
          <p:nvPr/>
        </p:nvPicPr>
        <p:blipFill>
          <a:blip r:embed="rId2"/>
          <a:stretch>
            <a:fillRect/>
          </a:stretch>
        </p:blipFill>
        <p:spPr>
          <a:xfrm>
            <a:off x="8713922" y="2307000"/>
            <a:ext cx="2514600" cy="3111500"/>
          </a:xfrm>
          <a:prstGeom prst="rect">
            <a:avLst/>
          </a:prstGeom>
          <a:ln w="88900" cap="sq" cmpd="thickThin">
            <a:solidFill>
              <a:srgbClr val="000000"/>
            </a:solidFill>
            <a:prstDash val="solid"/>
            <a:miter lim="800000"/>
          </a:ln>
          <a:effectLst>
            <a:innerShdw blurRad="76200">
              <a:srgbClr val="000000"/>
            </a:innerShdw>
          </a:effectLst>
        </p:spPr>
      </p:pic>
      <p:sp>
        <p:nvSpPr>
          <p:cNvPr id="7" name="TextBox 6">
            <a:extLst>
              <a:ext uri="{FF2B5EF4-FFF2-40B4-BE49-F238E27FC236}">
                <a16:creationId xmlns:a16="http://schemas.microsoft.com/office/drawing/2014/main" id="{83B6F877-A276-45DF-B2C4-3F6B45181121}"/>
              </a:ext>
            </a:extLst>
          </p:cNvPr>
          <p:cNvSpPr txBox="1"/>
          <p:nvPr/>
        </p:nvSpPr>
        <p:spPr>
          <a:xfrm>
            <a:off x="579894" y="2307000"/>
            <a:ext cx="6224781" cy="378565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8000" b="1" dirty="0" err="1">
                <a:solidFill>
                  <a:schemeClr val="tx1"/>
                </a:solidFill>
                <a:latin typeface="NikoshBAN"/>
                <a:cs typeface="SutonnyMJ" pitchFamily="2" charset="0"/>
              </a:rPr>
              <a:t>বহিপীর</a:t>
            </a:r>
            <a:r>
              <a:rPr lang="en-US" sz="8000" b="1" dirty="0">
                <a:solidFill>
                  <a:schemeClr val="tx1"/>
                </a:solidFill>
                <a:latin typeface="NikoshBAN"/>
                <a:cs typeface="SutonnyMJ" pitchFamily="2" charset="0"/>
              </a:rPr>
              <a:t> (</a:t>
            </a:r>
            <a:r>
              <a:rPr lang="en-US" sz="8000" b="1" dirty="0" err="1">
                <a:solidFill>
                  <a:schemeClr val="tx1"/>
                </a:solidFill>
                <a:latin typeface="NikoshBAN"/>
                <a:cs typeface="SutonnyMJ" pitchFamily="2" charset="0"/>
              </a:rPr>
              <a:t>নাটক</a:t>
            </a:r>
            <a:r>
              <a:rPr lang="en-US" sz="8000" b="1" dirty="0">
                <a:solidFill>
                  <a:schemeClr val="tx1"/>
                </a:solidFill>
                <a:latin typeface="NikoshBAN"/>
                <a:cs typeface="SutonnyMJ" pitchFamily="2" charset="0"/>
              </a:rPr>
              <a:t>)</a:t>
            </a:r>
          </a:p>
          <a:p>
            <a:pPr algn="ctr"/>
            <a:r>
              <a:rPr lang="en-US" sz="8000" b="1" dirty="0">
                <a:solidFill>
                  <a:schemeClr val="tx1"/>
                </a:solidFill>
                <a:latin typeface="NikoshBAN"/>
                <a:cs typeface="SutonnyMJ" pitchFamily="2" charset="0"/>
              </a:rPr>
              <a:t>(১ম </a:t>
            </a:r>
            <a:r>
              <a:rPr lang="en-US" sz="8000" b="1" dirty="0" err="1">
                <a:solidFill>
                  <a:schemeClr val="tx1"/>
                </a:solidFill>
                <a:latin typeface="NikoshBAN"/>
                <a:cs typeface="SutonnyMJ" pitchFamily="2" charset="0"/>
              </a:rPr>
              <a:t>অংশ</a:t>
            </a:r>
            <a:r>
              <a:rPr lang="en-US" sz="8000" b="1" dirty="0">
                <a:solidFill>
                  <a:schemeClr val="tx1"/>
                </a:solidFill>
                <a:latin typeface="NikoshBAN"/>
                <a:cs typeface="SutonnyMJ" pitchFamily="2" charset="0"/>
              </a:rPr>
              <a:t>)</a:t>
            </a:r>
          </a:p>
          <a:p>
            <a:pPr algn="ctr"/>
            <a:r>
              <a:rPr lang="en-US" sz="8000" b="1" dirty="0" err="1">
                <a:solidFill>
                  <a:schemeClr val="tx1"/>
                </a:solidFill>
                <a:latin typeface="NikoshBAN"/>
                <a:cs typeface="SutonnyMJ" pitchFamily="2" charset="0"/>
              </a:rPr>
              <a:t>সৈয়দ</a:t>
            </a:r>
            <a:r>
              <a:rPr lang="en-US" sz="8000" b="1" dirty="0">
                <a:solidFill>
                  <a:schemeClr val="tx1"/>
                </a:solidFill>
                <a:latin typeface="NikoshBAN"/>
                <a:cs typeface="SutonnyMJ" pitchFamily="2" charset="0"/>
              </a:rPr>
              <a:t> </a:t>
            </a:r>
            <a:r>
              <a:rPr lang="en-US" sz="8000" b="1" dirty="0" err="1">
                <a:solidFill>
                  <a:schemeClr val="tx1"/>
                </a:solidFill>
                <a:latin typeface="NikoshBAN"/>
                <a:cs typeface="SutonnyMJ" pitchFamily="2" charset="0"/>
              </a:rPr>
              <a:t>ওয়ালিউল্লাহ</a:t>
            </a:r>
            <a:endParaRPr lang="en-US" sz="8000" b="1" dirty="0">
              <a:solidFill>
                <a:schemeClr val="tx1"/>
              </a:solidFill>
              <a:latin typeface="NikoshBAN"/>
              <a:cs typeface="SutonnyMJ" pitchFamily="2" charset="0"/>
            </a:endParaRPr>
          </a:p>
        </p:txBody>
      </p:sp>
    </p:spTree>
    <p:extLst>
      <p:ext uri="{BB962C8B-B14F-4D97-AF65-F5344CB8AC3E}">
        <p14:creationId xmlns:p14="http://schemas.microsoft.com/office/powerpoint/2010/main" val="325023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2BF2D4-BC9D-40D2-BEDA-A51AB6731E95}"/>
              </a:ext>
            </a:extLst>
          </p:cNvPr>
          <p:cNvSpPr txBox="1"/>
          <p:nvPr/>
        </p:nvSpPr>
        <p:spPr>
          <a:xfrm>
            <a:off x="649990" y="689904"/>
            <a:ext cx="48006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5400" dirty="0" err="1">
                <a:latin typeface="NikoshBAN" pitchFamily="2" charset="0"/>
                <a:cs typeface="NikoshBAN" pitchFamily="2" charset="0"/>
              </a:rPr>
              <a:t>শিখন</a:t>
            </a:r>
            <a:r>
              <a:rPr lang="en-US" sz="5400" dirty="0">
                <a:latin typeface="NikoshBAN" pitchFamily="2" charset="0"/>
                <a:cs typeface="NikoshBAN" pitchFamily="2" charset="0"/>
              </a:rPr>
              <a:t> </a:t>
            </a:r>
            <a:r>
              <a:rPr lang="en-US" sz="5400" dirty="0" err="1">
                <a:latin typeface="NikoshBAN" pitchFamily="2" charset="0"/>
                <a:cs typeface="NikoshBAN" pitchFamily="2" charset="0"/>
              </a:rPr>
              <a:t>ফল</a:t>
            </a:r>
            <a:endParaRPr lang="en-US" sz="5400" dirty="0">
              <a:latin typeface="NikoshBAN" pitchFamily="2" charset="0"/>
              <a:cs typeface="NikoshBAN" pitchFamily="2" charset="0"/>
            </a:endParaRPr>
          </a:p>
        </p:txBody>
      </p:sp>
      <p:sp>
        <p:nvSpPr>
          <p:cNvPr id="3" name="TextBox 2">
            <a:extLst>
              <a:ext uri="{FF2B5EF4-FFF2-40B4-BE49-F238E27FC236}">
                <a16:creationId xmlns:a16="http://schemas.microsoft.com/office/drawing/2014/main" id="{1FE3433B-F1F8-4EB4-8232-C48821525E2E}"/>
              </a:ext>
            </a:extLst>
          </p:cNvPr>
          <p:cNvSpPr txBox="1"/>
          <p:nvPr/>
        </p:nvSpPr>
        <p:spPr>
          <a:xfrm>
            <a:off x="553008" y="3355730"/>
            <a:ext cx="9144000"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err="1">
                <a:latin typeface="NikoshBAN" pitchFamily="2" charset="0"/>
                <a:cs typeface="NikoshBAN" pitchFamily="2" charset="0"/>
              </a:rPr>
              <a:t>এইপাঠ</a:t>
            </a:r>
            <a:r>
              <a:rPr lang="en-US" sz="3600" dirty="0">
                <a:latin typeface="NikoshBAN" pitchFamily="2" charset="0"/>
                <a:cs typeface="NikoshBAN" pitchFamily="2" charset="0"/>
              </a:rPr>
              <a:t> </a:t>
            </a:r>
            <a:r>
              <a:rPr lang="en-US" sz="3600" dirty="0" err="1">
                <a:latin typeface="NikoshBAN" pitchFamily="2" charset="0"/>
                <a:cs typeface="NikoshBAN" pitchFamily="2" charset="0"/>
              </a:rPr>
              <a:t>শেষে</a:t>
            </a:r>
            <a:r>
              <a:rPr lang="en-US" sz="3600" dirty="0">
                <a:latin typeface="NikoshBAN" pitchFamily="2" charset="0"/>
                <a:cs typeface="NikoshBAN" pitchFamily="2" charset="0"/>
              </a:rPr>
              <a:t> </a:t>
            </a:r>
            <a:r>
              <a:rPr lang="en-US" sz="3600" dirty="0" err="1">
                <a:latin typeface="NikoshBAN" pitchFamily="2" charset="0"/>
                <a:cs typeface="NikoshBAN" pitchFamily="2" charset="0"/>
              </a:rPr>
              <a:t>শিক্ষার্থীরা</a:t>
            </a:r>
            <a:r>
              <a:rPr lang="en-US" sz="3600" dirty="0">
                <a:latin typeface="NikoshBAN" pitchFamily="2" charset="0"/>
                <a:cs typeface="NikoshBAN" pitchFamily="2" charset="0"/>
              </a:rPr>
              <a:t>-                                           ১।লেখক </a:t>
            </a:r>
            <a:r>
              <a:rPr lang="en-US" sz="3600" dirty="0" err="1">
                <a:latin typeface="NikoshBAN" pitchFamily="2" charset="0"/>
                <a:cs typeface="NikoshBAN" pitchFamily="2" charset="0"/>
              </a:rPr>
              <a:t>পরিচিতি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বলতে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পারবে</a:t>
            </a:r>
            <a:r>
              <a:rPr lang="en-US" sz="3600" dirty="0">
                <a:latin typeface="NikoshBAN" pitchFamily="2" charset="0"/>
                <a:cs typeface="NikoshBAN" pitchFamily="2" charset="0"/>
              </a:rPr>
              <a:t>,  </a:t>
            </a:r>
          </a:p>
          <a:p>
            <a:r>
              <a:rPr lang="en-US" sz="3600" dirty="0">
                <a:latin typeface="NikoshBAN" pitchFamily="2" charset="0"/>
                <a:cs typeface="NikoshBAN" pitchFamily="2" charset="0"/>
              </a:rPr>
              <a:t>২।নতুন </a:t>
            </a:r>
            <a:r>
              <a:rPr lang="en-US" sz="3600" dirty="0" err="1">
                <a:latin typeface="NikoshBAN" pitchFamily="2" charset="0"/>
                <a:cs typeface="NikoshBAN" pitchFamily="2" charset="0"/>
              </a:rPr>
              <a:t>কিছু</a:t>
            </a:r>
            <a:r>
              <a:rPr lang="en-US" sz="3600" dirty="0">
                <a:latin typeface="NikoshBAN" pitchFamily="2" charset="0"/>
                <a:cs typeface="NikoshBAN" pitchFamily="2" charset="0"/>
              </a:rPr>
              <a:t> </a:t>
            </a:r>
            <a:r>
              <a:rPr lang="en-US" sz="3600" dirty="0" err="1">
                <a:latin typeface="NikoshBAN" pitchFamily="2" charset="0"/>
                <a:cs typeface="NikoshBAN" pitchFamily="2" charset="0"/>
              </a:rPr>
              <a:t>শব্দের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অর্থ</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বলতে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পারবে</a:t>
            </a:r>
            <a:r>
              <a:rPr lang="en-US" sz="3600" dirty="0">
                <a:latin typeface="NikoshBAN" pitchFamily="2" charset="0"/>
                <a:cs typeface="NikoshBAN" pitchFamily="2" charset="0"/>
              </a:rPr>
              <a:t>, </a:t>
            </a:r>
          </a:p>
          <a:p>
            <a:r>
              <a:rPr lang="en-US" sz="3600" dirty="0">
                <a:latin typeface="NikoshBAN" pitchFamily="2" charset="0"/>
                <a:cs typeface="NikoshBAN" pitchFamily="2" charset="0"/>
              </a:rPr>
              <a:t>৩।পীরপ্রথা </a:t>
            </a:r>
            <a:r>
              <a:rPr lang="en-US" sz="3600" dirty="0" err="1">
                <a:latin typeface="NikoshBAN" pitchFamily="2" charset="0"/>
                <a:cs typeface="NikoshBAN" pitchFamily="2" charset="0"/>
              </a:rPr>
              <a:t>সম্পর্কে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বর্ণনা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করতে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পারবে</a:t>
            </a:r>
            <a:r>
              <a:rPr lang="en-US" sz="3600" dirty="0">
                <a:latin typeface="NikoshBAN" pitchFamily="2" charset="0"/>
                <a:cs typeface="NikoshBAN" pitchFamily="2" charset="0"/>
              </a:rPr>
              <a:t>,</a:t>
            </a:r>
          </a:p>
          <a:p>
            <a:r>
              <a:rPr lang="en-US" sz="3600" dirty="0">
                <a:latin typeface="NikoshBAN" pitchFamily="2" charset="0"/>
                <a:cs typeface="NikoshBAN" pitchFamily="2" charset="0"/>
              </a:rPr>
              <a:t>৪।সমাজে </a:t>
            </a:r>
            <a:r>
              <a:rPr lang="en-US" sz="3600" dirty="0" err="1">
                <a:latin typeface="NikoshBAN" pitchFamily="2" charset="0"/>
                <a:cs typeface="NikoshBAN" pitchFamily="2" charset="0"/>
              </a:rPr>
              <a:t>পীরদের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প্রভাব</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সম্পর্কে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বলতে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পারবে</a:t>
            </a:r>
            <a:r>
              <a:rPr lang="en-US" sz="3600" dirty="0">
                <a:latin typeface="NikoshBAN" pitchFamily="2" charset="0"/>
                <a:cs typeface="NikoshBAN" pitchFamily="2" charset="0"/>
              </a:rPr>
              <a:t>।</a:t>
            </a:r>
          </a:p>
        </p:txBody>
      </p:sp>
    </p:spTree>
    <p:extLst>
      <p:ext uri="{BB962C8B-B14F-4D97-AF65-F5344CB8AC3E}">
        <p14:creationId xmlns:p14="http://schemas.microsoft.com/office/powerpoint/2010/main" val="131392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 calcmode="lin" valueType="num">
                                      <p:cBhvr>
                                        <p:cTn id="14" dur="1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83C454E1-7F16-4AA2-B24C-C2DD15C84489}"/>
              </a:ext>
            </a:extLst>
          </p:cNvPr>
          <p:cNvSpPr/>
          <p:nvPr/>
        </p:nvSpPr>
        <p:spPr>
          <a:xfrm rot="15888576">
            <a:off x="5762448" y="2137640"/>
            <a:ext cx="183752" cy="0"/>
          </a:xfrm>
          <a:custGeom>
            <a:avLst/>
            <a:gdLst/>
            <a:ahLst/>
            <a:cxnLst/>
            <a:rect l="0" t="0" r="0" b="0"/>
            <a:pathLst>
              <a:path>
                <a:moveTo>
                  <a:pt x="0" y="0"/>
                </a:moveTo>
                <a:lnTo>
                  <a:pt x="183752"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Shape 6">
            <a:extLst>
              <a:ext uri="{FF2B5EF4-FFF2-40B4-BE49-F238E27FC236}">
                <a16:creationId xmlns:a16="http://schemas.microsoft.com/office/drawing/2014/main" id="{513529B9-6FAE-4F2E-948F-788377655D83}"/>
              </a:ext>
            </a:extLst>
          </p:cNvPr>
          <p:cNvSpPr/>
          <p:nvPr/>
        </p:nvSpPr>
        <p:spPr>
          <a:xfrm>
            <a:off x="7992621" y="547761"/>
            <a:ext cx="3274893" cy="1216487"/>
          </a:xfrm>
          <a:custGeom>
            <a:avLst/>
            <a:gdLst>
              <a:gd name="connsiteX0" fmla="*/ 0 w 2006119"/>
              <a:gd name="connsiteY0" fmla="*/ 202752 h 1216487"/>
              <a:gd name="connsiteX1" fmla="*/ 202752 w 2006119"/>
              <a:gd name="connsiteY1" fmla="*/ 0 h 1216487"/>
              <a:gd name="connsiteX2" fmla="*/ 1803367 w 2006119"/>
              <a:gd name="connsiteY2" fmla="*/ 0 h 1216487"/>
              <a:gd name="connsiteX3" fmla="*/ 2006119 w 2006119"/>
              <a:gd name="connsiteY3" fmla="*/ 202752 h 1216487"/>
              <a:gd name="connsiteX4" fmla="*/ 2006119 w 2006119"/>
              <a:gd name="connsiteY4" fmla="*/ 1013735 h 1216487"/>
              <a:gd name="connsiteX5" fmla="*/ 1803367 w 2006119"/>
              <a:gd name="connsiteY5" fmla="*/ 1216487 h 1216487"/>
              <a:gd name="connsiteX6" fmla="*/ 202752 w 2006119"/>
              <a:gd name="connsiteY6" fmla="*/ 1216487 h 1216487"/>
              <a:gd name="connsiteX7" fmla="*/ 0 w 2006119"/>
              <a:gd name="connsiteY7" fmla="*/ 1013735 h 1216487"/>
              <a:gd name="connsiteX8" fmla="*/ 0 w 2006119"/>
              <a:gd name="connsiteY8" fmla="*/ 202752 h 121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6119" h="1216487">
                <a:moveTo>
                  <a:pt x="0" y="202752"/>
                </a:moveTo>
                <a:cubicBezTo>
                  <a:pt x="0" y="90775"/>
                  <a:pt x="90775" y="0"/>
                  <a:pt x="202752" y="0"/>
                </a:cubicBezTo>
                <a:lnTo>
                  <a:pt x="1803367" y="0"/>
                </a:lnTo>
                <a:cubicBezTo>
                  <a:pt x="1915344" y="0"/>
                  <a:pt x="2006119" y="90775"/>
                  <a:pt x="2006119" y="202752"/>
                </a:cubicBezTo>
                <a:lnTo>
                  <a:pt x="2006119" y="1013735"/>
                </a:lnTo>
                <a:cubicBezTo>
                  <a:pt x="2006119" y="1125712"/>
                  <a:pt x="1915344" y="1216487"/>
                  <a:pt x="1803367" y="1216487"/>
                </a:cubicBezTo>
                <a:lnTo>
                  <a:pt x="202752" y="1216487"/>
                </a:lnTo>
                <a:cubicBezTo>
                  <a:pt x="90775" y="1216487"/>
                  <a:pt x="0" y="1125712"/>
                  <a:pt x="0" y="1013735"/>
                </a:cubicBezTo>
                <a:lnTo>
                  <a:pt x="0" y="202752"/>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05104" tIns="105104" rIns="105104" bIns="105104" numCol="1" spcCol="1270" anchor="ctr" anchorCtr="0">
            <a:noAutofit/>
          </a:bodyPr>
          <a:lstStyle/>
          <a:p>
            <a:pPr marL="0" lvl="0" indent="0" algn="ctr" defTabSz="800100">
              <a:lnSpc>
                <a:spcPct val="90000"/>
              </a:lnSpc>
              <a:spcBef>
                <a:spcPct val="0"/>
              </a:spcBef>
              <a:spcAft>
                <a:spcPct val="35000"/>
              </a:spcAft>
              <a:buNone/>
            </a:pPr>
            <a:endParaRPr lang="en-US" sz="2800" u="none" kern="1200" dirty="0">
              <a:latin typeface="SutonnyMJ" pitchFamily="2" charset="0"/>
              <a:cs typeface="SutonnyMJ" pitchFamily="2" charset="0"/>
            </a:endParaRPr>
          </a:p>
          <a:p>
            <a:pPr marL="0" lvl="0" indent="0" algn="ctr" defTabSz="800100">
              <a:lnSpc>
                <a:spcPct val="90000"/>
              </a:lnSpc>
              <a:spcBef>
                <a:spcPct val="0"/>
              </a:spcBef>
              <a:spcAft>
                <a:spcPct val="35000"/>
              </a:spcAft>
              <a:buNone/>
            </a:pPr>
            <a:endParaRPr lang="en-US" sz="2800" b="1" u="none" kern="1200" dirty="0">
              <a:solidFill>
                <a:schemeClr val="tx1"/>
              </a:solidFill>
              <a:latin typeface="SutonnyMJ" pitchFamily="2" charset="0"/>
              <a:cs typeface="SutonnyMJ" pitchFamily="2" charset="0"/>
            </a:endParaRPr>
          </a:p>
          <a:p>
            <a:pPr marL="0" lvl="0" indent="0" algn="ctr" defTabSz="800100">
              <a:lnSpc>
                <a:spcPct val="90000"/>
              </a:lnSpc>
              <a:spcBef>
                <a:spcPct val="0"/>
              </a:spcBef>
              <a:spcAft>
                <a:spcPct val="35000"/>
              </a:spcAft>
              <a:buNone/>
            </a:pPr>
            <a:r>
              <a:rPr lang="en-US" sz="2800" b="1" u="none" kern="1200" dirty="0" err="1">
                <a:solidFill>
                  <a:schemeClr val="tx1"/>
                </a:solidFill>
                <a:latin typeface="SutonnyMJ" pitchFamily="2" charset="0"/>
                <a:cs typeface="SutonnyMJ" pitchFamily="2" charset="0"/>
              </a:rPr>
              <a:t>চট্টগ্রাম</a:t>
            </a:r>
            <a:r>
              <a:rPr lang="en-US" sz="2800" b="1" u="none" kern="1200" dirty="0">
                <a:solidFill>
                  <a:schemeClr val="tx1"/>
                </a:solidFill>
                <a:latin typeface="SutonnyMJ" pitchFamily="2" charset="0"/>
                <a:cs typeface="SutonnyMJ" pitchFamily="2" charset="0"/>
              </a:rPr>
              <a:t> </a:t>
            </a:r>
            <a:r>
              <a:rPr lang="en-US" sz="2800" b="1" u="none" kern="1200" dirty="0" err="1">
                <a:solidFill>
                  <a:schemeClr val="tx1"/>
                </a:solidFill>
                <a:latin typeface="SutonnyMJ" pitchFamily="2" charset="0"/>
                <a:cs typeface="SutonnyMJ" pitchFamily="2" charset="0"/>
              </a:rPr>
              <a:t>শহরে</a:t>
            </a:r>
            <a:r>
              <a:rPr lang="en-US" sz="2800" b="1" u="none" kern="1200" dirty="0">
                <a:solidFill>
                  <a:schemeClr val="tx1"/>
                </a:solidFill>
                <a:latin typeface="SutonnyMJ" pitchFamily="2" charset="0"/>
                <a:cs typeface="SutonnyMJ" pitchFamily="2" charset="0"/>
              </a:rPr>
              <a:t> ১৯২২ </a:t>
            </a:r>
            <a:r>
              <a:rPr lang="en-US" sz="2800" b="1" u="none" kern="1200" dirty="0" err="1">
                <a:solidFill>
                  <a:schemeClr val="tx1"/>
                </a:solidFill>
                <a:latin typeface="SutonnyMJ" pitchFamily="2" charset="0"/>
                <a:cs typeface="SutonnyMJ" pitchFamily="2" charset="0"/>
              </a:rPr>
              <a:t>সালে</a:t>
            </a:r>
            <a:r>
              <a:rPr lang="en-US" sz="2800" b="1" u="none" kern="1200" dirty="0">
                <a:solidFill>
                  <a:schemeClr val="tx1"/>
                </a:solidFill>
                <a:latin typeface="SutonnyMJ" pitchFamily="2" charset="0"/>
                <a:cs typeface="SutonnyMJ" pitchFamily="2" charset="0"/>
              </a:rPr>
              <a:t> </a:t>
            </a:r>
            <a:r>
              <a:rPr lang="en-US" sz="2800" b="1" u="none" kern="1200" dirty="0" err="1">
                <a:solidFill>
                  <a:schemeClr val="tx1"/>
                </a:solidFill>
                <a:latin typeface="SutonnyMJ" pitchFamily="2" charset="0"/>
                <a:cs typeface="SutonnyMJ" pitchFamily="2" charset="0"/>
              </a:rPr>
              <a:t>জন্ম</a:t>
            </a:r>
            <a:r>
              <a:rPr lang="en-US" sz="2800" b="1" u="none" kern="1200" dirty="0">
                <a:solidFill>
                  <a:schemeClr val="tx1"/>
                </a:solidFill>
                <a:latin typeface="SutonnyMJ" pitchFamily="2" charset="0"/>
                <a:cs typeface="SutonnyMJ" pitchFamily="2" charset="0"/>
              </a:rPr>
              <a:t> </a:t>
            </a:r>
            <a:r>
              <a:rPr lang="en-US" sz="2800" b="1" u="none" kern="1200" dirty="0" err="1">
                <a:solidFill>
                  <a:schemeClr val="tx1"/>
                </a:solidFill>
                <a:latin typeface="SutonnyMJ" pitchFamily="2" charset="0"/>
                <a:cs typeface="SutonnyMJ" pitchFamily="2" charset="0"/>
              </a:rPr>
              <a:t>গ্রহণ</a:t>
            </a:r>
            <a:r>
              <a:rPr lang="en-US" sz="2800" b="1" u="none" kern="1200" dirty="0">
                <a:solidFill>
                  <a:schemeClr val="tx1"/>
                </a:solidFill>
                <a:latin typeface="SutonnyMJ" pitchFamily="2" charset="0"/>
                <a:cs typeface="SutonnyMJ" pitchFamily="2" charset="0"/>
              </a:rPr>
              <a:t> </a:t>
            </a:r>
            <a:r>
              <a:rPr lang="en-US" sz="2800" b="1" u="none" kern="1200" dirty="0" err="1">
                <a:solidFill>
                  <a:schemeClr val="tx1"/>
                </a:solidFill>
                <a:latin typeface="SutonnyMJ" pitchFamily="2" charset="0"/>
                <a:cs typeface="SutonnyMJ" pitchFamily="2" charset="0"/>
              </a:rPr>
              <a:t>করেন</a:t>
            </a:r>
            <a:endParaRPr lang="en-US" sz="2800" b="1" u="none" kern="1200" dirty="0">
              <a:solidFill>
                <a:schemeClr val="tx1"/>
              </a:solidFill>
              <a:latin typeface="SutonnyMJ" pitchFamily="2" charset="0"/>
              <a:cs typeface="SutonnyMJ" pitchFamily="2" charset="0"/>
            </a:endParaRPr>
          </a:p>
          <a:p>
            <a:pPr marL="0" lvl="0" indent="0" algn="ctr" defTabSz="800100">
              <a:lnSpc>
                <a:spcPct val="90000"/>
              </a:lnSpc>
              <a:spcBef>
                <a:spcPct val="0"/>
              </a:spcBef>
              <a:spcAft>
                <a:spcPct val="35000"/>
              </a:spcAft>
              <a:buNone/>
            </a:pPr>
            <a:endParaRPr lang="en-US" sz="1800" u="none" kern="1200" dirty="0">
              <a:solidFill>
                <a:schemeClr val="bg1"/>
              </a:solidFill>
              <a:latin typeface="NikoshBAN" pitchFamily="2" charset="0"/>
              <a:cs typeface="NikoshBAN" pitchFamily="2" charset="0"/>
            </a:endParaRPr>
          </a:p>
          <a:p>
            <a:pPr marL="0" lvl="0" indent="0" algn="ctr" defTabSz="800100">
              <a:lnSpc>
                <a:spcPct val="90000"/>
              </a:lnSpc>
              <a:spcBef>
                <a:spcPct val="0"/>
              </a:spcBef>
              <a:spcAft>
                <a:spcPct val="35000"/>
              </a:spcAft>
              <a:buNone/>
            </a:pPr>
            <a:r>
              <a:rPr lang="en-US" sz="1800" u="none" kern="1200" dirty="0">
                <a:solidFill>
                  <a:schemeClr val="bg1"/>
                </a:solidFill>
                <a:latin typeface="SutonnyMJ" pitchFamily="2" charset="0"/>
                <a:cs typeface="SutonnyMJ" pitchFamily="2" charset="0"/>
              </a:rPr>
              <a:t> </a:t>
            </a:r>
          </a:p>
        </p:txBody>
      </p:sp>
      <p:sp>
        <p:nvSpPr>
          <p:cNvPr id="9" name="Freeform: Shape 8">
            <a:extLst>
              <a:ext uri="{FF2B5EF4-FFF2-40B4-BE49-F238E27FC236}">
                <a16:creationId xmlns:a16="http://schemas.microsoft.com/office/drawing/2014/main" id="{CB1DCE2D-0CA7-40A8-93D0-BA074691B4C3}"/>
              </a:ext>
            </a:extLst>
          </p:cNvPr>
          <p:cNvSpPr/>
          <p:nvPr/>
        </p:nvSpPr>
        <p:spPr>
          <a:xfrm>
            <a:off x="8199909" y="2565055"/>
            <a:ext cx="2894938" cy="1727889"/>
          </a:xfrm>
          <a:custGeom>
            <a:avLst/>
            <a:gdLst>
              <a:gd name="connsiteX0" fmla="*/ 0 w 1977640"/>
              <a:gd name="connsiteY0" fmla="*/ 183479 h 1100854"/>
              <a:gd name="connsiteX1" fmla="*/ 183479 w 1977640"/>
              <a:gd name="connsiteY1" fmla="*/ 0 h 1100854"/>
              <a:gd name="connsiteX2" fmla="*/ 1794161 w 1977640"/>
              <a:gd name="connsiteY2" fmla="*/ 0 h 1100854"/>
              <a:gd name="connsiteX3" fmla="*/ 1977640 w 1977640"/>
              <a:gd name="connsiteY3" fmla="*/ 183479 h 1100854"/>
              <a:gd name="connsiteX4" fmla="*/ 1977640 w 1977640"/>
              <a:gd name="connsiteY4" fmla="*/ 917375 h 1100854"/>
              <a:gd name="connsiteX5" fmla="*/ 1794161 w 1977640"/>
              <a:gd name="connsiteY5" fmla="*/ 1100854 h 1100854"/>
              <a:gd name="connsiteX6" fmla="*/ 183479 w 1977640"/>
              <a:gd name="connsiteY6" fmla="*/ 1100854 h 1100854"/>
              <a:gd name="connsiteX7" fmla="*/ 0 w 1977640"/>
              <a:gd name="connsiteY7" fmla="*/ 917375 h 1100854"/>
              <a:gd name="connsiteX8" fmla="*/ 0 w 1977640"/>
              <a:gd name="connsiteY8" fmla="*/ 183479 h 110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7640" h="1100854">
                <a:moveTo>
                  <a:pt x="0" y="183479"/>
                </a:moveTo>
                <a:cubicBezTo>
                  <a:pt x="0" y="82146"/>
                  <a:pt x="82146" y="0"/>
                  <a:pt x="183479" y="0"/>
                </a:cubicBezTo>
                <a:lnTo>
                  <a:pt x="1794161" y="0"/>
                </a:lnTo>
                <a:cubicBezTo>
                  <a:pt x="1895494" y="0"/>
                  <a:pt x="1977640" y="82146"/>
                  <a:pt x="1977640" y="183479"/>
                </a:cubicBezTo>
                <a:lnTo>
                  <a:pt x="1977640" y="917375"/>
                </a:lnTo>
                <a:cubicBezTo>
                  <a:pt x="1977640" y="1018708"/>
                  <a:pt x="1895494" y="1100854"/>
                  <a:pt x="1794161" y="1100854"/>
                </a:cubicBezTo>
                <a:lnTo>
                  <a:pt x="183479" y="1100854"/>
                </a:lnTo>
                <a:cubicBezTo>
                  <a:pt x="82146" y="1100854"/>
                  <a:pt x="0" y="1018708"/>
                  <a:pt x="0" y="917375"/>
                </a:cubicBezTo>
                <a:lnTo>
                  <a:pt x="0" y="183479"/>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91839" tIns="91839" rIns="91839" bIns="91839" numCol="1" spcCol="1270" anchor="ctr" anchorCtr="0">
            <a:noAutofit/>
          </a:bodyPr>
          <a:lstStyle/>
          <a:p>
            <a:pPr marL="0" lvl="0" indent="0" algn="ctr" defTabSz="666750">
              <a:lnSpc>
                <a:spcPct val="90000"/>
              </a:lnSpc>
              <a:spcBef>
                <a:spcPct val="0"/>
              </a:spcBef>
              <a:spcAft>
                <a:spcPct val="35000"/>
              </a:spcAft>
              <a:buNone/>
            </a:pPr>
            <a:r>
              <a:rPr lang="en-US" sz="2800" b="1" u="none" kern="1200" dirty="0" err="1">
                <a:solidFill>
                  <a:schemeClr val="tx1"/>
                </a:solidFill>
                <a:latin typeface="SutonnyMJ" pitchFamily="2" charset="0"/>
                <a:cs typeface="SutonnyMJ" pitchFamily="2" charset="0"/>
              </a:rPr>
              <a:t>উপন্যাসঃ</a:t>
            </a:r>
            <a:r>
              <a:rPr lang="en-US" sz="2800" b="1" u="none" kern="1200" dirty="0">
                <a:solidFill>
                  <a:schemeClr val="tx1"/>
                </a:solidFill>
                <a:latin typeface="SutonnyMJ" pitchFamily="2" charset="0"/>
                <a:cs typeface="SutonnyMJ" pitchFamily="2" charset="0"/>
              </a:rPr>
              <a:t>-</a:t>
            </a:r>
          </a:p>
          <a:p>
            <a:pPr marL="0" lvl="0" indent="0" algn="ctr" defTabSz="666750">
              <a:lnSpc>
                <a:spcPct val="90000"/>
              </a:lnSpc>
              <a:spcBef>
                <a:spcPct val="0"/>
              </a:spcBef>
              <a:spcAft>
                <a:spcPct val="35000"/>
              </a:spcAft>
              <a:buNone/>
            </a:pPr>
            <a:r>
              <a:rPr lang="en-US" sz="2800" b="1" u="none" kern="1200" dirty="0" err="1">
                <a:solidFill>
                  <a:schemeClr val="tx1"/>
                </a:solidFill>
                <a:latin typeface="SutonnyMJ" pitchFamily="2" charset="0"/>
                <a:cs typeface="SutonnyMJ" pitchFamily="2" charset="0"/>
              </a:rPr>
              <a:t>লালসালু</a:t>
            </a:r>
            <a:r>
              <a:rPr lang="en-US" sz="2800" b="1" u="none" kern="1200" dirty="0">
                <a:solidFill>
                  <a:schemeClr val="tx1"/>
                </a:solidFill>
                <a:latin typeface="SutonnyMJ" pitchFamily="2" charset="0"/>
                <a:cs typeface="SutonnyMJ" pitchFamily="2" charset="0"/>
              </a:rPr>
              <a:t>, </a:t>
            </a:r>
            <a:r>
              <a:rPr lang="en-US" sz="2800" b="1" u="none" kern="1200" dirty="0" err="1">
                <a:solidFill>
                  <a:schemeClr val="tx1"/>
                </a:solidFill>
                <a:latin typeface="SutonnyMJ" pitchFamily="2" charset="0"/>
                <a:cs typeface="SutonnyMJ" pitchFamily="2" charset="0"/>
              </a:rPr>
              <a:t>চাঁদের</a:t>
            </a:r>
            <a:r>
              <a:rPr lang="en-US" sz="2800" b="1" u="none" kern="1200" dirty="0">
                <a:solidFill>
                  <a:schemeClr val="tx1"/>
                </a:solidFill>
                <a:latin typeface="SutonnyMJ" pitchFamily="2" charset="0"/>
                <a:cs typeface="SutonnyMJ" pitchFamily="2" charset="0"/>
              </a:rPr>
              <a:t> </a:t>
            </a:r>
            <a:r>
              <a:rPr lang="en-US" sz="2800" b="1" u="none" kern="1200" dirty="0" err="1">
                <a:solidFill>
                  <a:schemeClr val="tx1"/>
                </a:solidFill>
                <a:latin typeface="SutonnyMJ" pitchFamily="2" charset="0"/>
                <a:cs typeface="SutonnyMJ" pitchFamily="2" charset="0"/>
              </a:rPr>
              <a:t>আমাবস্যা</a:t>
            </a:r>
            <a:r>
              <a:rPr lang="en-US" sz="2800" b="1" u="none" kern="1200" dirty="0">
                <a:solidFill>
                  <a:schemeClr val="tx1"/>
                </a:solidFill>
                <a:latin typeface="SutonnyMJ" pitchFamily="2" charset="0"/>
                <a:cs typeface="SutonnyMJ" pitchFamily="2" charset="0"/>
              </a:rPr>
              <a:t>, </a:t>
            </a:r>
            <a:r>
              <a:rPr lang="en-US" sz="2800" b="1" u="none" kern="1200" dirty="0" err="1">
                <a:solidFill>
                  <a:schemeClr val="tx1"/>
                </a:solidFill>
                <a:latin typeface="SutonnyMJ" pitchFamily="2" charset="0"/>
                <a:cs typeface="SutonnyMJ" pitchFamily="2" charset="0"/>
              </a:rPr>
              <a:t>কাদো</a:t>
            </a:r>
            <a:r>
              <a:rPr lang="en-US" sz="2800" b="1" u="none" kern="1200" dirty="0">
                <a:solidFill>
                  <a:schemeClr val="tx1"/>
                </a:solidFill>
                <a:latin typeface="SutonnyMJ" pitchFamily="2" charset="0"/>
                <a:cs typeface="SutonnyMJ" pitchFamily="2" charset="0"/>
              </a:rPr>
              <a:t> </a:t>
            </a:r>
            <a:r>
              <a:rPr lang="en-US" sz="2800" b="1" u="none" kern="1200" dirty="0" err="1">
                <a:solidFill>
                  <a:schemeClr val="tx1"/>
                </a:solidFill>
                <a:latin typeface="SutonnyMJ" pitchFamily="2" charset="0"/>
                <a:cs typeface="SutonnyMJ" pitchFamily="2" charset="0"/>
              </a:rPr>
              <a:t>নদী</a:t>
            </a:r>
            <a:r>
              <a:rPr lang="en-US" sz="2800" b="1" u="none" kern="1200" dirty="0">
                <a:solidFill>
                  <a:schemeClr val="tx1"/>
                </a:solidFill>
                <a:latin typeface="SutonnyMJ" pitchFamily="2" charset="0"/>
                <a:cs typeface="SutonnyMJ" pitchFamily="2" charset="0"/>
              </a:rPr>
              <a:t> </a:t>
            </a:r>
            <a:r>
              <a:rPr lang="en-US" sz="2800" b="1" u="none" kern="1200" dirty="0" err="1">
                <a:solidFill>
                  <a:schemeClr val="tx1"/>
                </a:solidFill>
                <a:latin typeface="SutonnyMJ" pitchFamily="2" charset="0"/>
                <a:cs typeface="SutonnyMJ" pitchFamily="2" charset="0"/>
              </a:rPr>
              <a:t>কাদো</a:t>
            </a:r>
            <a:endParaRPr lang="en-US" sz="2800" b="1" u="none" kern="1200" dirty="0">
              <a:solidFill>
                <a:schemeClr val="tx1"/>
              </a:solidFill>
              <a:latin typeface="SutonnyMJ" pitchFamily="2" charset="0"/>
              <a:cs typeface="SutonnyMJ" pitchFamily="2" charset="0"/>
            </a:endParaRPr>
          </a:p>
        </p:txBody>
      </p:sp>
      <p:sp>
        <p:nvSpPr>
          <p:cNvPr id="11" name="Freeform: Shape 10">
            <a:extLst>
              <a:ext uri="{FF2B5EF4-FFF2-40B4-BE49-F238E27FC236}">
                <a16:creationId xmlns:a16="http://schemas.microsoft.com/office/drawing/2014/main" id="{B3F3E157-5929-4A4D-B0F9-F3C8C00756F4}"/>
              </a:ext>
            </a:extLst>
          </p:cNvPr>
          <p:cNvSpPr/>
          <p:nvPr/>
        </p:nvSpPr>
        <p:spPr>
          <a:xfrm>
            <a:off x="8199909" y="4887437"/>
            <a:ext cx="3043782" cy="1446280"/>
          </a:xfrm>
          <a:custGeom>
            <a:avLst/>
            <a:gdLst>
              <a:gd name="connsiteX0" fmla="*/ 0 w 1819062"/>
              <a:gd name="connsiteY0" fmla="*/ 241051 h 1446280"/>
              <a:gd name="connsiteX1" fmla="*/ 241051 w 1819062"/>
              <a:gd name="connsiteY1" fmla="*/ 0 h 1446280"/>
              <a:gd name="connsiteX2" fmla="*/ 1578011 w 1819062"/>
              <a:gd name="connsiteY2" fmla="*/ 0 h 1446280"/>
              <a:gd name="connsiteX3" fmla="*/ 1819062 w 1819062"/>
              <a:gd name="connsiteY3" fmla="*/ 241051 h 1446280"/>
              <a:gd name="connsiteX4" fmla="*/ 1819062 w 1819062"/>
              <a:gd name="connsiteY4" fmla="*/ 1205229 h 1446280"/>
              <a:gd name="connsiteX5" fmla="*/ 1578011 w 1819062"/>
              <a:gd name="connsiteY5" fmla="*/ 1446280 h 1446280"/>
              <a:gd name="connsiteX6" fmla="*/ 241051 w 1819062"/>
              <a:gd name="connsiteY6" fmla="*/ 1446280 h 1446280"/>
              <a:gd name="connsiteX7" fmla="*/ 0 w 1819062"/>
              <a:gd name="connsiteY7" fmla="*/ 1205229 h 1446280"/>
              <a:gd name="connsiteX8" fmla="*/ 0 w 1819062"/>
              <a:gd name="connsiteY8" fmla="*/ 241051 h 144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062" h="1446280">
                <a:moveTo>
                  <a:pt x="0" y="241051"/>
                </a:moveTo>
                <a:cubicBezTo>
                  <a:pt x="0" y="107922"/>
                  <a:pt x="107922" y="0"/>
                  <a:pt x="241051" y="0"/>
                </a:cubicBezTo>
                <a:lnTo>
                  <a:pt x="1578011" y="0"/>
                </a:lnTo>
                <a:cubicBezTo>
                  <a:pt x="1711140" y="0"/>
                  <a:pt x="1819062" y="107922"/>
                  <a:pt x="1819062" y="241051"/>
                </a:cubicBezTo>
                <a:lnTo>
                  <a:pt x="1819062" y="1205229"/>
                </a:lnTo>
                <a:cubicBezTo>
                  <a:pt x="1819062" y="1338358"/>
                  <a:pt x="1711140" y="1446280"/>
                  <a:pt x="1578011" y="1446280"/>
                </a:cubicBezTo>
                <a:lnTo>
                  <a:pt x="241051" y="1446280"/>
                </a:lnTo>
                <a:cubicBezTo>
                  <a:pt x="107922" y="1446280"/>
                  <a:pt x="0" y="1338358"/>
                  <a:pt x="0" y="1205229"/>
                </a:cubicBezTo>
                <a:lnTo>
                  <a:pt x="0" y="241051"/>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06162" tIns="106162" rIns="106162" bIns="106162" numCol="1" spcCol="1270" anchor="ctr" anchorCtr="0">
            <a:noAutofit/>
          </a:bodyPr>
          <a:lstStyle/>
          <a:p>
            <a:pPr marL="0" lvl="0" indent="0" algn="ctr" defTabSz="622300">
              <a:lnSpc>
                <a:spcPct val="90000"/>
              </a:lnSpc>
              <a:spcBef>
                <a:spcPct val="0"/>
              </a:spcBef>
              <a:spcAft>
                <a:spcPct val="35000"/>
              </a:spcAft>
              <a:buNone/>
            </a:pPr>
            <a:r>
              <a:rPr lang="as-IN" sz="2400" b="1" u="none" kern="1200" dirty="0">
                <a:solidFill>
                  <a:schemeClr val="tx1"/>
                </a:solidFill>
                <a:latin typeface="SutonnyMJ" pitchFamily="2" charset="0"/>
              </a:rPr>
              <a:t>ঔপন্যাসিক, গল্পকার, কবি ও সাহিত্য সমালোচক</a:t>
            </a:r>
            <a:r>
              <a:rPr lang="en-US" sz="2400" b="1" u="none" kern="1200" dirty="0">
                <a:solidFill>
                  <a:schemeClr val="tx1"/>
                </a:solidFill>
                <a:latin typeface="SutonnyMJ" pitchFamily="2" charset="0"/>
                <a:cs typeface="SutonnyMJ" pitchFamily="2" charset="0"/>
              </a:rPr>
              <a:t>, </a:t>
            </a:r>
            <a:r>
              <a:rPr lang="en-US" sz="2800" b="1" u="none" kern="1200" dirty="0" err="1">
                <a:solidFill>
                  <a:schemeClr val="tx1"/>
                </a:solidFill>
                <a:latin typeface="SutonnyMJ" pitchFamily="2" charset="0"/>
                <a:cs typeface="SutonnyMJ" pitchFamily="2" charset="0"/>
              </a:rPr>
              <a:t>পত্রিকা</a:t>
            </a:r>
            <a:r>
              <a:rPr lang="en-US" sz="2800" b="1" u="none" kern="1200" dirty="0">
                <a:solidFill>
                  <a:schemeClr val="tx1"/>
                </a:solidFill>
                <a:latin typeface="SutonnyMJ" pitchFamily="2" charset="0"/>
                <a:cs typeface="SutonnyMJ" pitchFamily="2" charset="0"/>
              </a:rPr>
              <a:t> ও </a:t>
            </a:r>
            <a:r>
              <a:rPr lang="en-US" sz="2800" b="1" u="none" kern="1200" dirty="0" err="1">
                <a:solidFill>
                  <a:schemeClr val="tx1"/>
                </a:solidFill>
                <a:latin typeface="SutonnyMJ" pitchFamily="2" charset="0"/>
                <a:cs typeface="SutonnyMJ" pitchFamily="2" charset="0"/>
              </a:rPr>
              <a:t>বেতারের</a:t>
            </a:r>
            <a:r>
              <a:rPr lang="en-US" sz="2800" b="1" u="none" kern="1200" dirty="0">
                <a:solidFill>
                  <a:schemeClr val="tx1"/>
                </a:solidFill>
                <a:latin typeface="SutonnyMJ" pitchFamily="2" charset="0"/>
                <a:cs typeface="SutonnyMJ" pitchFamily="2" charset="0"/>
              </a:rPr>
              <a:t> </a:t>
            </a:r>
            <a:r>
              <a:rPr lang="en-US" sz="2800" b="1" u="none" kern="1200" dirty="0" err="1">
                <a:solidFill>
                  <a:schemeClr val="tx1"/>
                </a:solidFill>
                <a:latin typeface="SutonnyMJ" pitchFamily="2" charset="0"/>
                <a:cs typeface="SutonnyMJ" pitchFamily="2" charset="0"/>
              </a:rPr>
              <a:t>সম্পাদক</a:t>
            </a:r>
            <a:endParaRPr lang="en-US" sz="2400" b="1" u="none" kern="1200" dirty="0">
              <a:solidFill>
                <a:schemeClr val="tx1"/>
              </a:solidFill>
              <a:latin typeface="SutonnyMJ" pitchFamily="2" charset="0"/>
              <a:cs typeface="SutonnyMJ" pitchFamily="2" charset="0"/>
            </a:endParaRPr>
          </a:p>
        </p:txBody>
      </p:sp>
      <p:sp>
        <p:nvSpPr>
          <p:cNvPr id="12" name="Freeform: Shape 11">
            <a:extLst>
              <a:ext uri="{FF2B5EF4-FFF2-40B4-BE49-F238E27FC236}">
                <a16:creationId xmlns:a16="http://schemas.microsoft.com/office/drawing/2014/main" id="{AB53EF7E-8355-4EC4-BBF9-1CE64782318B}"/>
              </a:ext>
            </a:extLst>
          </p:cNvPr>
          <p:cNvSpPr/>
          <p:nvPr/>
        </p:nvSpPr>
        <p:spPr>
          <a:xfrm rot="5598137">
            <a:off x="5811706" y="5143370"/>
            <a:ext cx="184736" cy="0"/>
          </a:xfrm>
          <a:custGeom>
            <a:avLst/>
            <a:gdLst/>
            <a:ahLst/>
            <a:cxnLst/>
            <a:rect l="0" t="0" r="0" b="0"/>
            <a:pathLst>
              <a:path>
                <a:moveTo>
                  <a:pt x="0" y="0"/>
                </a:moveTo>
                <a:lnTo>
                  <a:pt x="184736"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Shape 12">
            <a:extLst>
              <a:ext uri="{FF2B5EF4-FFF2-40B4-BE49-F238E27FC236}">
                <a16:creationId xmlns:a16="http://schemas.microsoft.com/office/drawing/2014/main" id="{1180FD97-A8AB-4EEA-9FFE-3C9157E6F554}"/>
              </a:ext>
            </a:extLst>
          </p:cNvPr>
          <p:cNvSpPr/>
          <p:nvPr/>
        </p:nvSpPr>
        <p:spPr>
          <a:xfrm>
            <a:off x="448225" y="750039"/>
            <a:ext cx="3494848" cy="1162960"/>
          </a:xfrm>
          <a:custGeom>
            <a:avLst/>
            <a:gdLst>
              <a:gd name="connsiteX0" fmla="*/ 0 w 2928051"/>
              <a:gd name="connsiteY0" fmla="*/ 120340 h 722028"/>
              <a:gd name="connsiteX1" fmla="*/ 120340 w 2928051"/>
              <a:gd name="connsiteY1" fmla="*/ 0 h 722028"/>
              <a:gd name="connsiteX2" fmla="*/ 2807711 w 2928051"/>
              <a:gd name="connsiteY2" fmla="*/ 0 h 722028"/>
              <a:gd name="connsiteX3" fmla="*/ 2928051 w 2928051"/>
              <a:gd name="connsiteY3" fmla="*/ 120340 h 722028"/>
              <a:gd name="connsiteX4" fmla="*/ 2928051 w 2928051"/>
              <a:gd name="connsiteY4" fmla="*/ 601688 h 722028"/>
              <a:gd name="connsiteX5" fmla="*/ 2807711 w 2928051"/>
              <a:gd name="connsiteY5" fmla="*/ 722028 h 722028"/>
              <a:gd name="connsiteX6" fmla="*/ 120340 w 2928051"/>
              <a:gd name="connsiteY6" fmla="*/ 722028 h 722028"/>
              <a:gd name="connsiteX7" fmla="*/ 0 w 2928051"/>
              <a:gd name="connsiteY7" fmla="*/ 601688 h 722028"/>
              <a:gd name="connsiteX8" fmla="*/ 0 w 2928051"/>
              <a:gd name="connsiteY8" fmla="*/ 120340 h 72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8051" h="722028">
                <a:moveTo>
                  <a:pt x="0" y="120340"/>
                </a:moveTo>
                <a:cubicBezTo>
                  <a:pt x="0" y="53878"/>
                  <a:pt x="53878" y="0"/>
                  <a:pt x="120340" y="0"/>
                </a:cubicBezTo>
                <a:lnTo>
                  <a:pt x="2807711" y="0"/>
                </a:lnTo>
                <a:cubicBezTo>
                  <a:pt x="2874173" y="0"/>
                  <a:pt x="2928051" y="53878"/>
                  <a:pt x="2928051" y="120340"/>
                </a:cubicBezTo>
                <a:lnTo>
                  <a:pt x="2928051" y="601688"/>
                </a:lnTo>
                <a:cubicBezTo>
                  <a:pt x="2928051" y="668150"/>
                  <a:pt x="2874173" y="722028"/>
                  <a:pt x="2807711" y="722028"/>
                </a:cubicBezTo>
                <a:lnTo>
                  <a:pt x="120340" y="722028"/>
                </a:lnTo>
                <a:cubicBezTo>
                  <a:pt x="53878" y="722028"/>
                  <a:pt x="0" y="668150"/>
                  <a:pt x="0" y="601688"/>
                </a:cubicBezTo>
                <a:lnTo>
                  <a:pt x="0" y="12034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75887" tIns="75887" rIns="75887" bIns="75887" numCol="1" spcCol="1270" anchor="ctr" anchorCtr="0">
            <a:noAutofit/>
          </a:bodyPr>
          <a:lstStyle/>
          <a:p>
            <a:pPr marL="0" lvl="0" indent="0" algn="ctr" defTabSz="711200">
              <a:lnSpc>
                <a:spcPct val="90000"/>
              </a:lnSpc>
              <a:spcBef>
                <a:spcPct val="0"/>
              </a:spcBef>
              <a:spcAft>
                <a:spcPct val="35000"/>
              </a:spcAft>
              <a:buNone/>
            </a:pPr>
            <a:r>
              <a:rPr lang="en-US" sz="3200" b="1" u="none" kern="1200" dirty="0" err="1">
                <a:solidFill>
                  <a:schemeClr val="tx1"/>
                </a:solidFill>
                <a:latin typeface="SutonnyMJ" pitchFamily="2" charset="0"/>
                <a:cs typeface="SutonnyMJ" pitchFamily="2" charset="0"/>
              </a:rPr>
              <a:t>মৃত্যুঃ</a:t>
            </a:r>
            <a:r>
              <a:rPr lang="en-US" sz="3200" b="1" u="none" kern="1200" dirty="0">
                <a:solidFill>
                  <a:schemeClr val="tx1"/>
                </a:solidFill>
                <a:latin typeface="SutonnyMJ" pitchFamily="2" charset="0"/>
                <a:cs typeface="SutonnyMJ" pitchFamily="2" charset="0"/>
              </a:rPr>
              <a:t> ১০ আক্টো্বর-১৯৭১</a:t>
            </a:r>
          </a:p>
          <a:p>
            <a:pPr marL="0" lvl="0" indent="0" algn="ctr" defTabSz="711200">
              <a:lnSpc>
                <a:spcPct val="90000"/>
              </a:lnSpc>
              <a:spcBef>
                <a:spcPct val="0"/>
              </a:spcBef>
              <a:spcAft>
                <a:spcPct val="35000"/>
              </a:spcAft>
              <a:buNone/>
            </a:pPr>
            <a:r>
              <a:rPr lang="en-US" sz="3200" b="1" u="none" kern="1200" dirty="0" err="1">
                <a:solidFill>
                  <a:schemeClr val="tx1"/>
                </a:solidFill>
                <a:latin typeface="SutonnyMJ" pitchFamily="2" charset="0"/>
                <a:cs typeface="SutonnyMJ" pitchFamily="2" charset="0"/>
              </a:rPr>
              <a:t>প্যারিসে</a:t>
            </a:r>
            <a:endParaRPr lang="en-US" sz="3200" b="1" u="none" kern="1200" dirty="0">
              <a:solidFill>
                <a:schemeClr val="tx1"/>
              </a:solidFill>
              <a:latin typeface="SutonnyMJ" pitchFamily="2" charset="0"/>
              <a:cs typeface="SutonnyMJ" pitchFamily="2" charset="0"/>
            </a:endParaRPr>
          </a:p>
        </p:txBody>
      </p:sp>
      <p:sp>
        <p:nvSpPr>
          <p:cNvPr id="15" name="Freeform: Shape 14">
            <a:extLst>
              <a:ext uri="{FF2B5EF4-FFF2-40B4-BE49-F238E27FC236}">
                <a16:creationId xmlns:a16="http://schemas.microsoft.com/office/drawing/2014/main" id="{AF53C794-E847-4995-B6A1-1C380A79D0A1}"/>
              </a:ext>
            </a:extLst>
          </p:cNvPr>
          <p:cNvSpPr/>
          <p:nvPr/>
        </p:nvSpPr>
        <p:spPr>
          <a:xfrm>
            <a:off x="621323" y="5051155"/>
            <a:ext cx="2663827" cy="1136873"/>
          </a:xfrm>
          <a:custGeom>
            <a:avLst/>
            <a:gdLst>
              <a:gd name="connsiteX0" fmla="*/ 0 w 2319576"/>
              <a:gd name="connsiteY0" fmla="*/ 165247 h 991462"/>
              <a:gd name="connsiteX1" fmla="*/ 165247 w 2319576"/>
              <a:gd name="connsiteY1" fmla="*/ 0 h 991462"/>
              <a:gd name="connsiteX2" fmla="*/ 2154329 w 2319576"/>
              <a:gd name="connsiteY2" fmla="*/ 0 h 991462"/>
              <a:gd name="connsiteX3" fmla="*/ 2319576 w 2319576"/>
              <a:gd name="connsiteY3" fmla="*/ 165247 h 991462"/>
              <a:gd name="connsiteX4" fmla="*/ 2319576 w 2319576"/>
              <a:gd name="connsiteY4" fmla="*/ 826215 h 991462"/>
              <a:gd name="connsiteX5" fmla="*/ 2154329 w 2319576"/>
              <a:gd name="connsiteY5" fmla="*/ 991462 h 991462"/>
              <a:gd name="connsiteX6" fmla="*/ 165247 w 2319576"/>
              <a:gd name="connsiteY6" fmla="*/ 991462 h 991462"/>
              <a:gd name="connsiteX7" fmla="*/ 0 w 2319576"/>
              <a:gd name="connsiteY7" fmla="*/ 826215 h 991462"/>
              <a:gd name="connsiteX8" fmla="*/ 0 w 2319576"/>
              <a:gd name="connsiteY8" fmla="*/ 165247 h 99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9576" h="991462">
                <a:moveTo>
                  <a:pt x="0" y="165247"/>
                </a:moveTo>
                <a:cubicBezTo>
                  <a:pt x="0" y="73984"/>
                  <a:pt x="73984" y="0"/>
                  <a:pt x="165247" y="0"/>
                </a:cubicBezTo>
                <a:lnTo>
                  <a:pt x="2154329" y="0"/>
                </a:lnTo>
                <a:cubicBezTo>
                  <a:pt x="2245592" y="0"/>
                  <a:pt x="2319576" y="73984"/>
                  <a:pt x="2319576" y="165247"/>
                </a:cubicBezTo>
                <a:lnTo>
                  <a:pt x="2319576" y="826215"/>
                </a:lnTo>
                <a:cubicBezTo>
                  <a:pt x="2319576" y="917478"/>
                  <a:pt x="2245592" y="991462"/>
                  <a:pt x="2154329" y="991462"/>
                </a:cubicBezTo>
                <a:lnTo>
                  <a:pt x="165247" y="991462"/>
                </a:lnTo>
                <a:cubicBezTo>
                  <a:pt x="73984" y="991462"/>
                  <a:pt x="0" y="917478"/>
                  <a:pt x="0" y="826215"/>
                </a:cubicBezTo>
                <a:lnTo>
                  <a:pt x="0" y="165247"/>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91579" tIns="91579" rIns="91579" bIns="91579" numCol="1" spcCol="1270" anchor="ctr" anchorCtr="0">
            <a:noAutofit/>
          </a:bodyPr>
          <a:lstStyle/>
          <a:p>
            <a:pPr lvl="0" algn="ctr" defTabSz="755650">
              <a:lnSpc>
                <a:spcPct val="90000"/>
              </a:lnSpc>
              <a:spcBef>
                <a:spcPct val="0"/>
              </a:spcBef>
              <a:spcAft>
                <a:spcPct val="35000"/>
              </a:spcAft>
            </a:pPr>
            <a:r>
              <a:rPr lang="as-IN" sz="2000" b="1" i="1" u="sng" kern="1200" dirty="0">
                <a:solidFill>
                  <a:schemeClr val="tx1"/>
                </a:solidFill>
                <a:latin typeface="SutonnyMJ" pitchFamily="2" charset="0"/>
                <a:hlinkClick r:id="rId2" tooltip="একুশে পদক">
                  <a:extLst>
                    <a:ext uri="{A12FA001-AC4F-418D-AE19-62706E023703}">
                      <ahyp:hlinkClr xmlns:ahyp="http://schemas.microsoft.com/office/drawing/2018/hyperlinkcolor" val="tx"/>
                    </a:ext>
                  </a:extLst>
                </a:hlinkClick>
              </a:rPr>
              <a:t>একুশে </a:t>
            </a:r>
            <a:r>
              <a:rPr lang="as-IN" sz="2000" b="1" i="1" u="none" kern="1200" dirty="0">
                <a:solidFill>
                  <a:schemeClr val="tx1"/>
                </a:solidFill>
                <a:latin typeface="SutonnyMJ" pitchFamily="2" charset="0"/>
              </a:rPr>
              <a:t>পুরস্কার</a:t>
            </a:r>
            <a:r>
              <a:rPr lang="en-US" sz="2000" b="1" i="1" u="none" kern="1200" dirty="0">
                <a:solidFill>
                  <a:schemeClr val="tx1"/>
                </a:solidFill>
                <a:latin typeface="SutonnyMJ" pitchFamily="2" charset="0"/>
                <a:cs typeface="SutonnyMJ" pitchFamily="2" charset="0"/>
              </a:rPr>
              <a:t> </a:t>
            </a:r>
            <a:r>
              <a:rPr lang="en-US" sz="2400" b="1" i="1" u="none" kern="1200" dirty="0" err="1">
                <a:solidFill>
                  <a:schemeClr val="tx1"/>
                </a:solidFill>
                <a:latin typeface="SutonnyMJ" pitchFamily="2" charset="0"/>
                <a:cs typeface="SutonnyMJ" pitchFamily="2" charset="0"/>
              </a:rPr>
              <a:t>প্রাপ্ত</a:t>
            </a:r>
            <a:endParaRPr lang="as-IN" sz="2000" b="1" i="1" u="none" kern="1200" dirty="0">
              <a:solidFill>
                <a:schemeClr val="tx1"/>
              </a:solidFill>
              <a:latin typeface="SutonnyMJ" pitchFamily="2" charset="0"/>
            </a:endParaRPr>
          </a:p>
        </p:txBody>
      </p:sp>
      <p:sp>
        <p:nvSpPr>
          <p:cNvPr id="17" name="Freeform: Shape 16">
            <a:extLst>
              <a:ext uri="{FF2B5EF4-FFF2-40B4-BE49-F238E27FC236}">
                <a16:creationId xmlns:a16="http://schemas.microsoft.com/office/drawing/2014/main" id="{80076CDA-01AA-4967-944F-1A06568F2E22}"/>
              </a:ext>
            </a:extLst>
          </p:cNvPr>
          <p:cNvSpPr/>
          <p:nvPr/>
        </p:nvSpPr>
        <p:spPr>
          <a:xfrm>
            <a:off x="427649" y="2977285"/>
            <a:ext cx="3171330" cy="1295980"/>
          </a:xfrm>
          <a:custGeom>
            <a:avLst/>
            <a:gdLst>
              <a:gd name="connsiteX0" fmla="*/ 0 w 2576229"/>
              <a:gd name="connsiteY0" fmla="*/ 216001 h 1295980"/>
              <a:gd name="connsiteX1" fmla="*/ 216001 w 2576229"/>
              <a:gd name="connsiteY1" fmla="*/ 0 h 1295980"/>
              <a:gd name="connsiteX2" fmla="*/ 2360228 w 2576229"/>
              <a:gd name="connsiteY2" fmla="*/ 0 h 1295980"/>
              <a:gd name="connsiteX3" fmla="*/ 2576229 w 2576229"/>
              <a:gd name="connsiteY3" fmla="*/ 216001 h 1295980"/>
              <a:gd name="connsiteX4" fmla="*/ 2576229 w 2576229"/>
              <a:gd name="connsiteY4" fmla="*/ 1079979 h 1295980"/>
              <a:gd name="connsiteX5" fmla="*/ 2360228 w 2576229"/>
              <a:gd name="connsiteY5" fmla="*/ 1295980 h 1295980"/>
              <a:gd name="connsiteX6" fmla="*/ 216001 w 2576229"/>
              <a:gd name="connsiteY6" fmla="*/ 1295980 h 1295980"/>
              <a:gd name="connsiteX7" fmla="*/ 0 w 2576229"/>
              <a:gd name="connsiteY7" fmla="*/ 1079979 h 1295980"/>
              <a:gd name="connsiteX8" fmla="*/ 0 w 2576229"/>
              <a:gd name="connsiteY8" fmla="*/ 216001 h 129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6229" h="1295980">
                <a:moveTo>
                  <a:pt x="0" y="216001"/>
                </a:moveTo>
                <a:cubicBezTo>
                  <a:pt x="0" y="96707"/>
                  <a:pt x="96707" y="0"/>
                  <a:pt x="216001" y="0"/>
                </a:cubicBezTo>
                <a:lnTo>
                  <a:pt x="2360228" y="0"/>
                </a:lnTo>
                <a:cubicBezTo>
                  <a:pt x="2479522" y="0"/>
                  <a:pt x="2576229" y="96707"/>
                  <a:pt x="2576229" y="216001"/>
                </a:cubicBezTo>
                <a:lnTo>
                  <a:pt x="2576229" y="1079979"/>
                </a:lnTo>
                <a:cubicBezTo>
                  <a:pt x="2576229" y="1199273"/>
                  <a:pt x="2479522" y="1295980"/>
                  <a:pt x="2360228" y="1295980"/>
                </a:cubicBezTo>
                <a:lnTo>
                  <a:pt x="216001" y="1295980"/>
                </a:lnTo>
                <a:cubicBezTo>
                  <a:pt x="96707" y="1295980"/>
                  <a:pt x="0" y="1199273"/>
                  <a:pt x="0" y="1079979"/>
                </a:cubicBezTo>
                <a:lnTo>
                  <a:pt x="0" y="216001"/>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98825" tIns="98825" rIns="98825" bIns="98825" numCol="1" spcCol="1270" anchor="ctr" anchorCtr="0">
            <a:noAutofit/>
          </a:bodyPr>
          <a:lstStyle/>
          <a:p>
            <a:pPr marL="0" lvl="0" indent="0" algn="ctr" defTabSz="622300">
              <a:lnSpc>
                <a:spcPct val="90000"/>
              </a:lnSpc>
              <a:spcBef>
                <a:spcPct val="0"/>
              </a:spcBef>
              <a:spcAft>
                <a:spcPct val="35000"/>
              </a:spcAft>
              <a:buNone/>
            </a:pPr>
            <a:r>
              <a:rPr lang="en-US" sz="2400" b="1" u="none" kern="1200" dirty="0" err="1">
                <a:solidFill>
                  <a:schemeClr val="tx1"/>
                </a:solidFill>
                <a:latin typeface="SutonnyMJ" pitchFamily="2" charset="0"/>
                <a:cs typeface="SutonnyMJ" pitchFamily="2" charset="0"/>
              </a:rPr>
              <a:t>শিক্ষাঃ</a:t>
            </a:r>
            <a:r>
              <a:rPr lang="en-US" sz="2400" b="1" u="none" kern="1200" dirty="0">
                <a:solidFill>
                  <a:schemeClr val="tx1"/>
                </a:solidFill>
                <a:latin typeface="SutonnyMJ" pitchFamily="2" charset="0"/>
                <a:cs typeface="SutonnyMJ" pitchFamily="2" charset="0"/>
              </a:rPr>
              <a:t> </a:t>
            </a:r>
            <a:r>
              <a:rPr lang="en-US" sz="2400" b="1" u="none" kern="1200" dirty="0" err="1">
                <a:solidFill>
                  <a:schemeClr val="tx1"/>
                </a:solidFill>
                <a:latin typeface="SutonnyMJ" pitchFamily="2" charset="0"/>
                <a:cs typeface="SutonnyMJ" pitchFamily="2" charset="0"/>
              </a:rPr>
              <a:t>আই</a:t>
            </a:r>
            <a:r>
              <a:rPr lang="en-US" sz="2400" b="1" u="none" kern="1200" dirty="0">
                <a:solidFill>
                  <a:schemeClr val="tx1"/>
                </a:solidFill>
                <a:latin typeface="SutonnyMJ" pitchFamily="2" charset="0"/>
                <a:cs typeface="SutonnyMJ" pitchFamily="2" charset="0"/>
              </a:rPr>
              <a:t> এ-</a:t>
            </a:r>
            <a:r>
              <a:rPr lang="en-US" sz="2400" b="1" u="none" kern="1200" dirty="0" err="1">
                <a:solidFill>
                  <a:schemeClr val="tx1"/>
                </a:solidFill>
                <a:latin typeface="SutonnyMJ" pitchFamily="2" charset="0"/>
                <a:cs typeface="SutonnyMJ" pitchFamily="2" charset="0"/>
              </a:rPr>
              <a:t>ঢাকা</a:t>
            </a:r>
            <a:r>
              <a:rPr lang="en-US" sz="2400" b="1" u="none" kern="1200" dirty="0">
                <a:solidFill>
                  <a:schemeClr val="tx1"/>
                </a:solidFill>
                <a:latin typeface="SutonnyMJ" pitchFamily="2" charset="0"/>
                <a:cs typeface="SutonnyMJ" pitchFamily="2" charset="0"/>
              </a:rPr>
              <a:t> </a:t>
            </a:r>
            <a:r>
              <a:rPr lang="en-US" sz="2400" b="1" u="none" kern="1200" dirty="0" err="1">
                <a:solidFill>
                  <a:schemeClr val="tx1"/>
                </a:solidFill>
                <a:latin typeface="SutonnyMJ" pitchFamily="2" charset="0"/>
                <a:cs typeface="SutonnyMJ" pitchFamily="2" charset="0"/>
              </a:rPr>
              <a:t>কলেজ</a:t>
            </a:r>
            <a:endParaRPr lang="en-US" sz="2400" b="1" u="none" kern="1200" dirty="0">
              <a:solidFill>
                <a:schemeClr val="tx1"/>
              </a:solidFill>
              <a:latin typeface="SutonnyMJ" pitchFamily="2" charset="0"/>
              <a:cs typeface="SutonnyMJ" pitchFamily="2" charset="0"/>
            </a:endParaRPr>
          </a:p>
          <a:p>
            <a:pPr marL="0" lvl="0" indent="0" algn="ctr" defTabSz="622300">
              <a:lnSpc>
                <a:spcPct val="90000"/>
              </a:lnSpc>
              <a:spcBef>
                <a:spcPct val="0"/>
              </a:spcBef>
              <a:spcAft>
                <a:spcPct val="35000"/>
              </a:spcAft>
              <a:buNone/>
            </a:pPr>
            <a:r>
              <a:rPr lang="en-US" sz="2400" b="1" u="none" kern="1200" dirty="0" err="1">
                <a:solidFill>
                  <a:schemeClr val="tx1"/>
                </a:solidFill>
                <a:latin typeface="SutonnyMJ" pitchFamily="2" charset="0"/>
                <a:cs typeface="SutonnyMJ" pitchFamily="2" charset="0"/>
              </a:rPr>
              <a:t>বি</a:t>
            </a:r>
            <a:r>
              <a:rPr lang="en-US" sz="2400" b="1" u="none" kern="1200" dirty="0">
                <a:solidFill>
                  <a:schemeClr val="tx1"/>
                </a:solidFill>
                <a:latin typeface="SutonnyMJ" pitchFamily="2" charset="0"/>
                <a:cs typeface="SutonnyMJ" pitchFamily="2" charset="0"/>
              </a:rPr>
              <a:t> এ- </a:t>
            </a:r>
            <a:r>
              <a:rPr lang="en-US" sz="2400" b="1" u="none" kern="1200" dirty="0" err="1">
                <a:solidFill>
                  <a:schemeClr val="tx1"/>
                </a:solidFill>
                <a:latin typeface="SutonnyMJ" pitchFamily="2" charset="0"/>
                <a:cs typeface="SutonnyMJ" pitchFamily="2" charset="0"/>
              </a:rPr>
              <a:t>আনন্দমোহন</a:t>
            </a:r>
            <a:r>
              <a:rPr lang="en-US" sz="2400" b="1" u="none" kern="1200" dirty="0">
                <a:solidFill>
                  <a:schemeClr val="tx1"/>
                </a:solidFill>
                <a:latin typeface="SutonnyMJ" pitchFamily="2" charset="0"/>
                <a:cs typeface="SutonnyMJ" pitchFamily="2" charset="0"/>
              </a:rPr>
              <a:t> </a:t>
            </a:r>
            <a:r>
              <a:rPr lang="en-US" sz="2400" b="1" u="none" kern="1200" dirty="0" err="1">
                <a:solidFill>
                  <a:schemeClr val="tx1"/>
                </a:solidFill>
                <a:latin typeface="SutonnyMJ" pitchFamily="2" charset="0"/>
                <a:cs typeface="SutonnyMJ" pitchFamily="2" charset="0"/>
              </a:rPr>
              <a:t>কলেজ</a:t>
            </a:r>
            <a:endParaRPr lang="en-US" sz="2400" b="1" u="none" kern="1200" dirty="0">
              <a:solidFill>
                <a:schemeClr val="tx1"/>
              </a:solidFill>
              <a:latin typeface="SutonnyMJ" pitchFamily="2" charset="0"/>
              <a:cs typeface="SutonnyMJ" pitchFamily="2" charset="0"/>
            </a:endParaRPr>
          </a:p>
          <a:p>
            <a:pPr marL="0" lvl="0" indent="0" algn="ctr" defTabSz="622300">
              <a:lnSpc>
                <a:spcPct val="90000"/>
              </a:lnSpc>
              <a:spcBef>
                <a:spcPct val="0"/>
              </a:spcBef>
              <a:spcAft>
                <a:spcPct val="35000"/>
              </a:spcAft>
              <a:buNone/>
            </a:pPr>
            <a:r>
              <a:rPr lang="en-US" sz="2400" b="1" u="none" kern="1200" dirty="0" err="1">
                <a:solidFill>
                  <a:schemeClr val="tx1"/>
                </a:solidFill>
                <a:latin typeface="SutonnyMJ" pitchFamily="2" charset="0"/>
                <a:cs typeface="SutonnyMJ" pitchFamily="2" charset="0"/>
              </a:rPr>
              <a:t>এম</a:t>
            </a:r>
            <a:r>
              <a:rPr lang="en-US" sz="2400" b="1" u="none" kern="1200" dirty="0">
                <a:solidFill>
                  <a:schemeClr val="tx1"/>
                </a:solidFill>
                <a:latin typeface="SutonnyMJ" pitchFamily="2" charset="0"/>
                <a:cs typeface="SutonnyMJ" pitchFamily="2" charset="0"/>
              </a:rPr>
              <a:t> এ </a:t>
            </a:r>
            <a:r>
              <a:rPr lang="en-US" sz="2400" b="1" u="none" kern="1200" dirty="0" err="1">
                <a:solidFill>
                  <a:schemeClr val="tx1"/>
                </a:solidFill>
                <a:latin typeface="SutonnyMJ" pitchFamily="2" charset="0"/>
                <a:cs typeface="SutonnyMJ" pitchFamily="2" charset="0"/>
              </a:rPr>
              <a:t>কলিকাতা</a:t>
            </a:r>
            <a:r>
              <a:rPr lang="en-US" sz="2400" b="1" u="none" kern="1200" dirty="0">
                <a:solidFill>
                  <a:schemeClr val="tx1"/>
                </a:solidFill>
                <a:latin typeface="SutonnyMJ" pitchFamily="2" charset="0"/>
                <a:cs typeface="SutonnyMJ" pitchFamily="2" charset="0"/>
              </a:rPr>
              <a:t> </a:t>
            </a:r>
            <a:r>
              <a:rPr lang="en-US" sz="2400" b="1" u="none" kern="1200" dirty="0" err="1">
                <a:solidFill>
                  <a:schemeClr val="tx1"/>
                </a:solidFill>
                <a:latin typeface="SutonnyMJ" pitchFamily="2" charset="0"/>
                <a:cs typeface="SutonnyMJ" pitchFamily="2" charset="0"/>
              </a:rPr>
              <a:t>বিশ্ববিদ্যালয়</a:t>
            </a:r>
            <a:endParaRPr lang="en-US" sz="2400" b="1" u="none" kern="1200" dirty="0">
              <a:solidFill>
                <a:schemeClr val="tx1"/>
              </a:solidFill>
              <a:latin typeface="SutonnyMJ" pitchFamily="2" charset="0"/>
              <a:cs typeface="SutonnyMJ" pitchFamily="2" charset="0"/>
            </a:endParaRPr>
          </a:p>
        </p:txBody>
      </p:sp>
      <p:pic>
        <p:nvPicPr>
          <p:cNvPr id="4098" name="Picture 2" descr="Dr Amin Library">
            <a:extLst>
              <a:ext uri="{FF2B5EF4-FFF2-40B4-BE49-F238E27FC236}">
                <a16:creationId xmlns:a16="http://schemas.microsoft.com/office/drawing/2014/main" id="{DE721492-6E7A-4948-AF24-F9127D4FFE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244" y="2017992"/>
            <a:ext cx="2894938" cy="282201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F80C5E7-10F6-400F-9417-7BCC344660BA}"/>
              </a:ext>
            </a:extLst>
          </p:cNvPr>
          <p:cNvSpPr txBox="1"/>
          <p:nvPr/>
        </p:nvSpPr>
        <p:spPr>
          <a:xfrm>
            <a:off x="4285245" y="477124"/>
            <a:ext cx="3621509"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4400" dirty="0">
                <a:latin typeface="NikoshBAN" panose="02000000000000000000" pitchFamily="2" charset="0"/>
                <a:cs typeface="NikoshBAN" panose="02000000000000000000" pitchFamily="2" charset="0"/>
              </a:rPr>
              <a:t>লেখক পরিচিতি</a:t>
            </a:r>
            <a:endParaRPr lang="en-US" sz="4400" dirty="0">
              <a:latin typeface="NikoshBAN" panose="02000000000000000000" pitchFamily="2" charset="0"/>
              <a:cs typeface="NikoshBAN" panose="02000000000000000000" pitchFamily="2" charset="0"/>
            </a:endParaRPr>
          </a:p>
        </p:txBody>
      </p:sp>
      <p:sp>
        <p:nvSpPr>
          <p:cNvPr id="16" name="TextBox 15">
            <a:extLst>
              <a:ext uri="{FF2B5EF4-FFF2-40B4-BE49-F238E27FC236}">
                <a16:creationId xmlns:a16="http://schemas.microsoft.com/office/drawing/2014/main" id="{DBE8E2D5-24D6-46F6-BD3B-B8D94F07C8C5}"/>
              </a:ext>
            </a:extLst>
          </p:cNvPr>
          <p:cNvSpPr txBox="1"/>
          <p:nvPr/>
        </p:nvSpPr>
        <p:spPr>
          <a:xfrm>
            <a:off x="4156351" y="5069779"/>
            <a:ext cx="3506088" cy="76944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4400" b="1" dirty="0" err="1">
                <a:solidFill>
                  <a:schemeClr val="tx1"/>
                </a:solidFill>
                <a:latin typeface="NikoshBAN"/>
                <a:cs typeface="SutonnyMJ" pitchFamily="2" charset="0"/>
              </a:rPr>
              <a:t>সৈয়দ</a:t>
            </a:r>
            <a:r>
              <a:rPr lang="en-US" sz="4400" b="1" dirty="0">
                <a:solidFill>
                  <a:schemeClr val="tx1"/>
                </a:solidFill>
                <a:latin typeface="NikoshBAN"/>
                <a:cs typeface="SutonnyMJ" pitchFamily="2" charset="0"/>
              </a:rPr>
              <a:t> </a:t>
            </a:r>
            <a:r>
              <a:rPr lang="en-US" sz="4400" b="1" dirty="0" err="1">
                <a:solidFill>
                  <a:schemeClr val="tx1"/>
                </a:solidFill>
                <a:latin typeface="NikoshBAN"/>
                <a:cs typeface="SutonnyMJ" pitchFamily="2" charset="0"/>
              </a:rPr>
              <a:t>ওয়ালিউল্লাহ</a:t>
            </a:r>
            <a:endParaRPr lang="en-US" sz="4400" b="1" dirty="0">
              <a:solidFill>
                <a:schemeClr val="tx1"/>
              </a:solidFill>
              <a:latin typeface="NikoshBAN"/>
              <a:cs typeface="SutonnyMJ" pitchFamily="2" charset="0"/>
            </a:endParaRPr>
          </a:p>
        </p:txBody>
      </p:sp>
    </p:spTree>
    <p:extLst>
      <p:ext uri="{BB962C8B-B14F-4D97-AF65-F5344CB8AC3E}">
        <p14:creationId xmlns:p14="http://schemas.microsoft.com/office/powerpoint/2010/main" val="333086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8FEDF4-DF46-4B94-9275-519A776782CA}"/>
              </a:ext>
            </a:extLst>
          </p:cNvPr>
          <p:cNvGrpSpPr/>
          <p:nvPr/>
        </p:nvGrpSpPr>
        <p:grpSpPr>
          <a:xfrm>
            <a:off x="998027" y="1302327"/>
            <a:ext cx="10414548" cy="5280314"/>
            <a:chOff x="457699" y="1023073"/>
            <a:chExt cx="10414548" cy="5698114"/>
          </a:xfrm>
        </p:grpSpPr>
        <p:pic>
          <p:nvPicPr>
            <p:cNvPr id="3074" name="Picture 2" descr="তরঙ্গ ভঙ্গ - সৈয়দ ওয়ালীউল্লাহ্‌ | Buy Taranga Bango - Syed Waliullah  online | Rokomari.com, Popular Online Bookstore in Bangladesh">
              <a:extLst>
                <a:ext uri="{FF2B5EF4-FFF2-40B4-BE49-F238E27FC236}">
                  <a16:creationId xmlns:a16="http://schemas.microsoft.com/office/drawing/2014/main" id="{522C979A-11E3-4B80-A156-20FBC7CB48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699" y="1042122"/>
              <a:ext cx="2051332" cy="26574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76" name="Picture 4" descr="A literary life in retrospect | The Daily Star">
              <a:extLst>
                <a:ext uri="{FF2B5EF4-FFF2-40B4-BE49-F238E27FC236}">
                  <a16:creationId xmlns:a16="http://schemas.microsoft.com/office/drawing/2014/main" id="{110A9672-331E-49FC-A646-6D7D5BA80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5380" y="1023073"/>
              <a:ext cx="2051332" cy="26574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78" name="Picture 6" descr="তরঙ্গ ভঙ্গ - সৈয়দ ওয়ালীউল্লাহ্‌ | Buy Taranga Bango - Syed Waliullah  online | Rokomari.com, Popular Online Bookstore in Bangladesh">
              <a:extLst>
                <a:ext uri="{FF2B5EF4-FFF2-40B4-BE49-F238E27FC236}">
                  <a16:creationId xmlns:a16="http://schemas.microsoft.com/office/drawing/2014/main" id="{4F8E7D16-0D4D-422D-9DB7-3DB32D5495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3061" y="1108798"/>
              <a:ext cx="2498253" cy="252412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80" name="Picture 8" descr="বহিপীর - সৈয়দ ওয়ালীউল্লাহ্‌ | Buy Bohipir - Syed Waliullah online |  Rokomari.com, Popular Online Bookstore in Bangladesh">
              <a:extLst>
                <a:ext uri="{FF2B5EF4-FFF2-40B4-BE49-F238E27FC236}">
                  <a16:creationId xmlns:a16="http://schemas.microsoft.com/office/drawing/2014/main" id="{2C2E0681-F1FE-41FC-B1E8-72CDE51D68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2123" y="3954173"/>
              <a:ext cx="2051332" cy="252412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82" name="Picture 10" descr="লালসালু (উপন্যাস) - উইকিপিডিয়া">
              <a:extLst>
                <a:ext uri="{FF2B5EF4-FFF2-40B4-BE49-F238E27FC236}">
                  <a16:creationId xmlns:a16="http://schemas.microsoft.com/office/drawing/2014/main" id="{0DCD74E9-B5BC-4BF0-9D3B-5CA1A4D3A9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7663" y="1108798"/>
              <a:ext cx="2317602" cy="26098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84" name="Picture 12" descr="কাঁদো নদী কাঁদো by Syed Waliullah">
              <a:extLst>
                <a:ext uri="{FF2B5EF4-FFF2-40B4-BE49-F238E27FC236}">
                  <a16:creationId xmlns:a16="http://schemas.microsoft.com/office/drawing/2014/main" id="{FC3A3D49-7BF1-4803-9A38-F7CB7FFDDB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6547" y="3954173"/>
              <a:ext cx="2498252" cy="26193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86" name="Picture 14" descr="চাঁদের অমাবস্যা (Chader Amabossa [Afs]) a book written by Syed Waliullah  and published by Afsar Brothers - books.com.bd">
              <a:extLst>
                <a:ext uri="{FF2B5EF4-FFF2-40B4-BE49-F238E27FC236}">
                  <a16:creationId xmlns:a16="http://schemas.microsoft.com/office/drawing/2014/main" id="{F58BCDDE-8FD8-450B-AE29-0554FBF6B2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7663" y="4035137"/>
              <a:ext cx="2414584" cy="26860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88" name="Picture 16" descr="Ujane Mrittu by Syed Waliullah - Bangla Drama PDF Download ~ Free Download  Bangla Books, Bangla Magazine, Bengali PDF Books, New Bangla Books">
              <a:extLst>
                <a:ext uri="{FF2B5EF4-FFF2-40B4-BE49-F238E27FC236}">
                  <a16:creationId xmlns:a16="http://schemas.microsoft.com/office/drawing/2014/main" id="{47BF81E3-FD05-4290-9D18-3EF3521271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699" y="4035137"/>
              <a:ext cx="2051332" cy="252412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sp>
        <p:nvSpPr>
          <p:cNvPr id="3" name="TextBox 2">
            <a:extLst>
              <a:ext uri="{FF2B5EF4-FFF2-40B4-BE49-F238E27FC236}">
                <a16:creationId xmlns:a16="http://schemas.microsoft.com/office/drawing/2014/main" id="{EA55A84A-F71E-421A-AEFC-659EC525214E}"/>
              </a:ext>
            </a:extLst>
          </p:cNvPr>
          <p:cNvSpPr txBox="1"/>
          <p:nvPr/>
        </p:nvSpPr>
        <p:spPr>
          <a:xfrm>
            <a:off x="357301" y="343782"/>
            <a:ext cx="8368145"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dirty="0" err="1">
                <a:latin typeface="NikoshBAN" panose="02000000000000000000" pitchFamily="2" charset="0"/>
                <a:cs typeface="NikoshBAN" panose="02000000000000000000" pitchFamily="2" charset="0"/>
              </a:rPr>
              <a:t>আজকের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লেখকের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কিছু</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বইয়ের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সাথেপরিচিত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হই</a:t>
            </a:r>
            <a:r>
              <a:rPr lang="en-US" sz="40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5589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1DE519B5-E89F-46C4-A071-3D4C5B3DDF49}"/>
              </a:ext>
            </a:extLst>
          </p:cNvPr>
          <p:cNvSpPr/>
          <p:nvPr/>
        </p:nvSpPr>
        <p:spPr>
          <a:xfrm>
            <a:off x="666525" y="945614"/>
            <a:ext cx="2209800" cy="609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bn-IN" sz="2400" dirty="0"/>
              <a:t>বহিপীর </a:t>
            </a:r>
            <a:endParaRPr lang="en-US" sz="2400" dirty="0"/>
          </a:p>
        </p:txBody>
      </p:sp>
      <p:sp>
        <p:nvSpPr>
          <p:cNvPr id="3" name="Rounded Rectangle 4">
            <a:extLst>
              <a:ext uri="{FF2B5EF4-FFF2-40B4-BE49-F238E27FC236}">
                <a16:creationId xmlns:a16="http://schemas.microsoft.com/office/drawing/2014/main" id="{4ECAE4D9-A977-4901-B887-48627E73B2AC}"/>
              </a:ext>
            </a:extLst>
          </p:cNvPr>
          <p:cNvSpPr/>
          <p:nvPr/>
        </p:nvSpPr>
        <p:spPr>
          <a:xfrm>
            <a:off x="7866043" y="817084"/>
            <a:ext cx="3723702" cy="609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bn-IN" sz="2400" dirty="0"/>
              <a:t>বইয়ের ভাষায়</a:t>
            </a:r>
            <a:r>
              <a:rPr lang="en-US" sz="2400" dirty="0"/>
              <a:t> </a:t>
            </a:r>
            <a:r>
              <a:rPr lang="bn-IN" sz="2400" dirty="0"/>
              <a:t>কথা বলে যে।  </a:t>
            </a:r>
            <a:endParaRPr lang="en-US" sz="2400" dirty="0"/>
          </a:p>
        </p:txBody>
      </p:sp>
      <p:sp>
        <p:nvSpPr>
          <p:cNvPr id="4" name="Rounded Rectangle 5">
            <a:extLst>
              <a:ext uri="{FF2B5EF4-FFF2-40B4-BE49-F238E27FC236}">
                <a16:creationId xmlns:a16="http://schemas.microsoft.com/office/drawing/2014/main" id="{6543E0F3-14D1-44CB-A1AE-1DFA9A7BD864}"/>
              </a:ext>
            </a:extLst>
          </p:cNvPr>
          <p:cNvSpPr/>
          <p:nvPr/>
        </p:nvSpPr>
        <p:spPr>
          <a:xfrm>
            <a:off x="628425" y="3059935"/>
            <a:ext cx="2247900" cy="609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bn-IN" sz="2400" dirty="0"/>
              <a:t>শাদি    </a:t>
            </a:r>
            <a:endParaRPr lang="en-US" sz="2400" dirty="0"/>
          </a:p>
        </p:txBody>
      </p:sp>
      <p:sp>
        <p:nvSpPr>
          <p:cNvPr id="5" name="Rounded Rectangle 6">
            <a:extLst>
              <a:ext uri="{FF2B5EF4-FFF2-40B4-BE49-F238E27FC236}">
                <a16:creationId xmlns:a16="http://schemas.microsoft.com/office/drawing/2014/main" id="{4B2BEC20-B2E1-4985-AD20-8BA73FD87ED7}"/>
              </a:ext>
            </a:extLst>
          </p:cNvPr>
          <p:cNvSpPr/>
          <p:nvPr/>
        </p:nvSpPr>
        <p:spPr>
          <a:xfrm>
            <a:off x="9575494" y="2972105"/>
            <a:ext cx="2247900" cy="609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bn-IN" sz="2400" dirty="0"/>
              <a:t>বিবাহ     </a:t>
            </a:r>
            <a:endParaRPr lang="en-US" sz="2400" dirty="0"/>
          </a:p>
        </p:txBody>
      </p:sp>
      <p:sp>
        <p:nvSpPr>
          <p:cNvPr id="6" name="Rounded Rectangle 7">
            <a:extLst>
              <a:ext uri="{FF2B5EF4-FFF2-40B4-BE49-F238E27FC236}">
                <a16:creationId xmlns:a16="http://schemas.microsoft.com/office/drawing/2014/main" id="{9810E090-116A-4236-818D-3F5BEF90A05B}"/>
              </a:ext>
            </a:extLst>
          </p:cNvPr>
          <p:cNvSpPr/>
          <p:nvPr/>
        </p:nvSpPr>
        <p:spPr>
          <a:xfrm>
            <a:off x="760623" y="5302786"/>
            <a:ext cx="2247900" cy="609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bn-IN" sz="2400" dirty="0"/>
              <a:t>দাওয়াই      </a:t>
            </a:r>
            <a:endParaRPr lang="en-US" sz="2400" dirty="0"/>
          </a:p>
        </p:txBody>
      </p:sp>
      <p:sp>
        <p:nvSpPr>
          <p:cNvPr id="7" name="Rounded Rectangle 8">
            <a:extLst>
              <a:ext uri="{FF2B5EF4-FFF2-40B4-BE49-F238E27FC236}">
                <a16:creationId xmlns:a16="http://schemas.microsoft.com/office/drawing/2014/main" id="{41446A6B-21CB-46BD-9F41-9BEFEE03F8BA}"/>
              </a:ext>
            </a:extLst>
          </p:cNvPr>
          <p:cNvSpPr/>
          <p:nvPr/>
        </p:nvSpPr>
        <p:spPr>
          <a:xfrm>
            <a:off x="9211937" y="5302786"/>
            <a:ext cx="2247900" cy="609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bn-IN" sz="2400" dirty="0"/>
              <a:t>      চিকিৎসা</a:t>
            </a:r>
          </a:p>
          <a:p>
            <a:pPr algn="ctr"/>
            <a:r>
              <a:rPr lang="bn-IN" sz="2400" dirty="0"/>
              <a:t> </a:t>
            </a:r>
            <a:endParaRPr lang="en-US" sz="2400" dirty="0"/>
          </a:p>
        </p:txBody>
      </p:sp>
      <p:pic>
        <p:nvPicPr>
          <p:cNvPr id="2050" name="Picture 2" descr="Image result for নতুন বউ">
            <a:extLst>
              <a:ext uri="{FF2B5EF4-FFF2-40B4-BE49-F238E27FC236}">
                <a16:creationId xmlns:a16="http://schemas.microsoft.com/office/drawing/2014/main" id="{60B12932-0526-4046-B56B-D63D48B255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037" y="2566987"/>
            <a:ext cx="2724150" cy="172402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2" name="Picture 4" descr="Image result for ভন্ড পীর">
            <a:extLst>
              <a:ext uri="{FF2B5EF4-FFF2-40B4-BE49-F238E27FC236}">
                <a16:creationId xmlns:a16="http://schemas.microsoft.com/office/drawing/2014/main" id="{ECAD042F-6DDD-41D6-96B5-F804BF0D1C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037" y="4578829"/>
            <a:ext cx="2724150" cy="17145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4" name="Picture 6" descr="Image result for বই">
            <a:extLst>
              <a:ext uri="{FF2B5EF4-FFF2-40B4-BE49-F238E27FC236}">
                <a16:creationId xmlns:a16="http://schemas.microsoft.com/office/drawing/2014/main" id="{9E60484E-3D60-43D6-8B01-61770A7DDE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7037" y="564671"/>
            <a:ext cx="2671710" cy="172402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55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nodeType="withEffect">
                                  <p:stCondLst>
                                    <p:cond delay="0"/>
                                  </p:stCondLst>
                                  <p:childTnLst>
                                    <p:set>
                                      <p:cBhvr>
                                        <p:cTn id="36" dur="1" fill="hold">
                                          <p:stCondLst>
                                            <p:cond delay="0"/>
                                          </p:stCondLst>
                                        </p:cTn>
                                        <p:tgtEl>
                                          <p:spTgt spid="2050"/>
                                        </p:tgtEl>
                                        <p:attrNameLst>
                                          <p:attrName>style.visibility</p:attrName>
                                        </p:attrNameLst>
                                      </p:cBhvr>
                                      <p:to>
                                        <p:strVal val="visible"/>
                                      </p:to>
                                    </p:set>
                                    <p:anim calcmode="lin" valueType="num">
                                      <p:cBhvr>
                                        <p:cTn id="37" dur="500" fill="hold"/>
                                        <p:tgtEl>
                                          <p:spTgt spid="2050"/>
                                        </p:tgtEl>
                                        <p:attrNameLst>
                                          <p:attrName>ppt_w</p:attrName>
                                        </p:attrNameLst>
                                      </p:cBhvr>
                                      <p:tavLst>
                                        <p:tav tm="0">
                                          <p:val>
                                            <p:fltVal val="0"/>
                                          </p:val>
                                        </p:tav>
                                        <p:tav tm="100000">
                                          <p:val>
                                            <p:strVal val="#ppt_w"/>
                                          </p:val>
                                        </p:tav>
                                      </p:tavLst>
                                    </p:anim>
                                    <p:anim calcmode="lin" valueType="num">
                                      <p:cBhvr>
                                        <p:cTn id="38" dur="500" fill="hold"/>
                                        <p:tgtEl>
                                          <p:spTgt spid="2050"/>
                                        </p:tgtEl>
                                        <p:attrNameLst>
                                          <p:attrName>ppt_h</p:attrName>
                                        </p:attrNameLst>
                                      </p:cBhvr>
                                      <p:tavLst>
                                        <p:tav tm="0">
                                          <p:val>
                                            <p:fltVal val="0"/>
                                          </p:val>
                                        </p:tav>
                                        <p:tav tm="100000">
                                          <p:val>
                                            <p:strVal val="#ppt_h"/>
                                          </p:val>
                                        </p:tav>
                                      </p:tavLst>
                                    </p:anim>
                                    <p:animEffect transition="in" filter="fade">
                                      <p:cBhvr>
                                        <p:cTn id="39" dur="500"/>
                                        <p:tgtEl>
                                          <p:spTgt spid="2050"/>
                                        </p:tgtEl>
                                      </p:cBhvr>
                                    </p:animEffect>
                                  </p:childTnLst>
                                </p:cTn>
                              </p:par>
                              <p:par>
                                <p:cTn id="40" presetID="53" presetClass="entr" presetSubtype="16" fill="hold" nodeType="withEffect">
                                  <p:stCondLst>
                                    <p:cond delay="0"/>
                                  </p:stCondLst>
                                  <p:childTnLst>
                                    <p:set>
                                      <p:cBhvr>
                                        <p:cTn id="41" dur="1" fill="hold">
                                          <p:stCondLst>
                                            <p:cond delay="0"/>
                                          </p:stCondLst>
                                        </p:cTn>
                                        <p:tgtEl>
                                          <p:spTgt spid="2052"/>
                                        </p:tgtEl>
                                        <p:attrNameLst>
                                          <p:attrName>style.visibility</p:attrName>
                                        </p:attrNameLst>
                                      </p:cBhvr>
                                      <p:to>
                                        <p:strVal val="visible"/>
                                      </p:to>
                                    </p:set>
                                    <p:anim calcmode="lin" valueType="num">
                                      <p:cBhvr>
                                        <p:cTn id="42" dur="500" fill="hold"/>
                                        <p:tgtEl>
                                          <p:spTgt spid="2052"/>
                                        </p:tgtEl>
                                        <p:attrNameLst>
                                          <p:attrName>ppt_w</p:attrName>
                                        </p:attrNameLst>
                                      </p:cBhvr>
                                      <p:tavLst>
                                        <p:tav tm="0">
                                          <p:val>
                                            <p:fltVal val="0"/>
                                          </p:val>
                                        </p:tav>
                                        <p:tav tm="100000">
                                          <p:val>
                                            <p:strVal val="#ppt_w"/>
                                          </p:val>
                                        </p:tav>
                                      </p:tavLst>
                                    </p:anim>
                                    <p:anim calcmode="lin" valueType="num">
                                      <p:cBhvr>
                                        <p:cTn id="43" dur="500" fill="hold"/>
                                        <p:tgtEl>
                                          <p:spTgt spid="2052"/>
                                        </p:tgtEl>
                                        <p:attrNameLst>
                                          <p:attrName>ppt_h</p:attrName>
                                        </p:attrNameLst>
                                      </p:cBhvr>
                                      <p:tavLst>
                                        <p:tav tm="0">
                                          <p:val>
                                            <p:fltVal val="0"/>
                                          </p:val>
                                        </p:tav>
                                        <p:tav tm="100000">
                                          <p:val>
                                            <p:strVal val="#ppt_h"/>
                                          </p:val>
                                        </p:tav>
                                      </p:tavLst>
                                    </p:anim>
                                    <p:animEffect transition="in" filter="fade">
                                      <p:cBhvr>
                                        <p:cTn id="44" dur="500"/>
                                        <p:tgtEl>
                                          <p:spTgt spid="2052"/>
                                        </p:tgtEl>
                                      </p:cBhvr>
                                    </p:animEffect>
                                  </p:childTnLst>
                                </p:cTn>
                              </p:par>
                              <p:par>
                                <p:cTn id="45" presetID="53" presetClass="entr" presetSubtype="16" fill="hold" nodeType="withEffect">
                                  <p:stCondLst>
                                    <p:cond delay="0"/>
                                  </p:stCondLst>
                                  <p:childTnLst>
                                    <p:set>
                                      <p:cBhvr>
                                        <p:cTn id="46" dur="1" fill="hold">
                                          <p:stCondLst>
                                            <p:cond delay="0"/>
                                          </p:stCondLst>
                                        </p:cTn>
                                        <p:tgtEl>
                                          <p:spTgt spid="2054"/>
                                        </p:tgtEl>
                                        <p:attrNameLst>
                                          <p:attrName>style.visibility</p:attrName>
                                        </p:attrNameLst>
                                      </p:cBhvr>
                                      <p:to>
                                        <p:strVal val="visible"/>
                                      </p:to>
                                    </p:set>
                                    <p:anim calcmode="lin" valueType="num">
                                      <p:cBhvr>
                                        <p:cTn id="47" dur="500" fill="hold"/>
                                        <p:tgtEl>
                                          <p:spTgt spid="2054"/>
                                        </p:tgtEl>
                                        <p:attrNameLst>
                                          <p:attrName>ppt_w</p:attrName>
                                        </p:attrNameLst>
                                      </p:cBhvr>
                                      <p:tavLst>
                                        <p:tav tm="0">
                                          <p:val>
                                            <p:fltVal val="0"/>
                                          </p:val>
                                        </p:tav>
                                        <p:tav tm="100000">
                                          <p:val>
                                            <p:strVal val="#ppt_w"/>
                                          </p:val>
                                        </p:tav>
                                      </p:tavLst>
                                    </p:anim>
                                    <p:anim calcmode="lin" valueType="num">
                                      <p:cBhvr>
                                        <p:cTn id="48" dur="500" fill="hold"/>
                                        <p:tgtEl>
                                          <p:spTgt spid="2054"/>
                                        </p:tgtEl>
                                        <p:attrNameLst>
                                          <p:attrName>ppt_h</p:attrName>
                                        </p:attrNameLst>
                                      </p:cBhvr>
                                      <p:tavLst>
                                        <p:tav tm="0">
                                          <p:val>
                                            <p:fltVal val="0"/>
                                          </p:val>
                                        </p:tav>
                                        <p:tav tm="100000">
                                          <p:val>
                                            <p:strVal val="#ppt_h"/>
                                          </p:val>
                                        </p:tav>
                                      </p:tavLst>
                                    </p:anim>
                                    <p:animEffect transition="in" filter="fade">
                                      <p:cBhvr>
                                        <p:cTn id="49"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475</Words>
  <Application>Microsoft Office PowerPoint</Application>
  <PresentationFormat>Widescreen</PresentationFormat>
  <Paragraphs>75</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NikoshBAN</vt:lpstr>
      <vt:lpstr>SutonnyMJ</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Rehana parvin</dc:creator>
  <cp:lastModifiedBy>Rehana parvin</cp:lastModifiedBy>
  <cp:revision>22</cp:revision>
  <dcterms:created xsi:type="dcterms:W3CDTF">2020-09-18T04:11:15Z</dcterms:created>
  <dcterms:modified xsi:type="dcterms:W3CDTF">2020-09-20T15:30:04Z</dcterms:modified>
</cp:coreProperties>
</file>