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1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5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C4EE-4B05-4879-B83C-C3BF5ED52217}" type="datetimeFigureOut">
              <a:rPr lang="en-US" smtClean="0"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613526"/>
            <a:ext cx="4956439" cy="2772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068" y="175207"/>
            <a:ext cx="819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0615" y="4993301"/>
            <a:ext cx="6564573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068" y="1404510"/>
            <a:ext cx="5064269" cy="3588791"/>
            <a:chOff x="0" y="1269812"/>
            <a:chExt cx="5574740" cy="38106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69812"/>
              <a:ext cx="5574740" cy="381060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2" name="Rectangle 1"/>
            <p:cNvSpPr/>
            <p:nvPr/>
          </p:nvSpPr>
          <p:spPr>
            <a:xfrm>
              <a:off x="3167270" y="1455517"/>
              <a:ext cx="2213113" cy="7575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8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008" y="447981"/>
            <a:ext cx="4534594" cy="99542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Box 104">
            <a:extLst>
              <a:ext uri="{FF2B5EF4-FFF2-40B4-BE49-F238E27FC236}">
                <a16:creationId xmlns="" xmlns:a16="http://schemas.microsoft.com/office/drawing/2014/main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76" y="3778096"/>
            <a:ext cx="65679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5987" b="9949"/>
          <a:stretch/>
        </p:blipFill>
        <p:spPr>
          <a:xfrm flipH="1">
            <a:off x="7324013" y="447981"/>
            <a:ext cx="2822712" cy="2832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555" y="2254706"/>
            <a:ext cx="4881047" cy="33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4" y="1124255"/>
            <a:ext cx="4936956" cy="33746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1137" y="1124255"/>
            <a:ext cx="4804205" cy="33746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2981203" y="229308"/>
            <a:ext cx="721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229" y="4885898"/>
            <a:ext cx="10923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 ঢাকার রেসকোর্স ময়দানে এক বিশাল জনসভায় এক ঐতিহাসিক ভাষণের মাধ্যমে বঙ্গবন্ধু স্বাধীনতার ডাক দেন।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0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32" y="1562563"/>
            <a:ext cx="4418167" cy="30975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7" y="1562563"/>
            <a:ext cx="4362083" cy="30859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/>
          <p:cNvSpPr txBox="1"/>
          <p:nvPr/>
        </p:nvSpPr>
        <p:spPr>
          <a:xfrm>
            <a:off x="1970478" y="449234"/>
            <a:ext cx="903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319" y="5188345"/>
            <a:ext cx="11150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রাতে পাকিস্তানি বাহিনী নিরস্ত্র বাঙালিদের উপর হামলা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8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49" y="234323"/>
            <a:ext cx="730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433" y="5418907"/>
            <a:ext cx="1151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 প্রথম বঙ্গবন্ধু স্বাধীনতার ঘোষণা দেন।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752930" y="1365046"/>
            <a:ext cx="5602411" cy="36310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33" y="1365046"/>
            <a:ext cx="4500561" cy="36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69" y="1456599"/>
            <a:ext cx="4084117" cy="31079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2782611" y="412560"/>
            <a:ext cx="693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97" y="5054484"/>
            <a:ext cx="11458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 নয় মাস যুদ্ধের পর ১৯৭১ সালের ১৬ই ডিসেম্বর আমরা বিজয় লাভ করি।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04" y="1456599"/>
            <a:ext cx="4568840" cy="31079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Animated_Flag_of_Banglades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045" y="1787800"/>
            <a:ext cx="3303970" cy="15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8" y="542747"/>
            <a:ext cx="7356105" cy="43732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 Box 104">
            <a:extLst>
              <a:ext uri="{FF2B5EF4-FFF2-40B4-BE49-F238E27FC236}">
                <a16:creationId xmlns="" xmlns:a16="http://schemas.microsoft.com/office/drawing/2014/main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82" y="5218201"/>
            <a:ext cx="11113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 সালে নির্বাচনে আওয়ামী লীগ বিজয় লাভ করে।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4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54" y="379533"/>
            <a:ext cx="4822459" cy="108198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Box 104">
            <a:extLst>
              <a:ext uri="{FF2B5EF4-FFF2-40B4-BE49-F238E27FC236}">
                <a16:creationId xmlns="" xmlns:a16="http://schemas.microsoft.com/office/drawing/2014/main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39" y="4503690"/>
            <a:ext cx="7328848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মুক্তিযুদ্ধ জাতির পিতার ভূমিকা সম্পর্কে তিনটি বাক্য লিখ?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18" y="379533"/>
            <a:ext cx="5266145" cy="35211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212735-F92D-438D-B5F3-0F3688855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77" y="2920868"/>
            <a:ext cx="3519867" cy="27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33" y="1190172"/>
            <a:ext cx="4567262" cy="3349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32" y="1190172"/>
            <a:ext cx="4668646" cy="343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53377" y="274640"/>
            <a:ext cx="695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80" y="4952382"/>
            <a:ext cx="10481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 লাভের পর পাকিস্তানের কারাগার থেকে মুক্তি পেয়ে বঙ্গবন্ধু ১৯৭২ সালের ১০ই জানুয়ারি স্বাধীন বাংলাদেশে ফিরে আসেন।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6" y="1395443"/>
            <a:ext cx="4505942" cy="3367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26" y="1488035"/>
            <a:ext cx="4709615" cy="3367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354842" y="5047169"/>
            <a:ext cx="11477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মহান নেতা ১৯৭৫ সালের ১৫ই আগষ্ট একদল ষড়যন্ত্রকারী ও দেশের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দুশমনদের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সপরিবারে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7210" y="220456"/>
            <a:ext cx="748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6952" y="2725538"/>
            <a:ext cx="2790723" cy="3510427"/>
            <a:chOff x="5057873" y="2496670"/>
            <a:chExt cx="2790723" cy="192002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Rounded Rectangle 2"/>
            <p:cNvSpPr/>
            <p:nvPr/>
          </p:nvSpPr>
          <p:spPr>
            <a:xfrm>
              <a:off x="5057873" y="2496670"/>
              <a:ext cx="2790723" cy="1920028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5194296" y="2590398"/>
              <a:ext cx="2603267" cy="173257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83295" y="272107"/>
            <a:ext cx="4121619" cy="1835716"/>
            <a:chOff x="368490" y="1601757"/>
            <a:chExt cx="3762418" cy="2475340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368490" y="1601757"/>
              <a:ext cx="3762418" cy="2255448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101" y="1960516"/>
              <a:ext cx="3357349" cy="211658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১৯৭১ সালের ৭ই মার্চ ঐতিহাসিক ভাষণের মাধ্যমে বঙ্গবন্ধু স্বাধীনতার ডাক দেন।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82814" y="2133366"/>
            <a:ext cx="3285362" cy="1675227"/>
            <a:chOff x="8978298" y="2647667"/>
            <a:chExt cx="2972713" cy="1286567"/>
          </a:xfrm>
          <a:noFill/>
        </p:grpSpPr>
        <p:sp>
          <p:nvSpPr>
            <p:cNvPr id="20" name="Rounded Rectangle 19"/>
            <p:cNvSpPr/>
            <p:nvPr/>
          </p:nvSpPr>
          <p:spPr>
            <a:xfrm>
              <a:off x="8978298" y="2647667"/>
              <a:ext cx="2972713" cy="1281890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55459" y="2965113"/>
              <a:ext cx="2523057" cy="96912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২৬শে মার্চ প্রথম বঙ্গবন্ধু স্বাধীনতার ঘোষণা দেন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2162" y="4623398"/>
            <a:ext cx="3689514" cy="1737023"/>
            <a:chOff x="917396" y="4971357"/>
            <a:chExt cx="3689514" cy="1737023"/>
          </a:xfrm>
          <a:noFill/>
        </p:grpSpPr>
        <p:sp>
          <p:nvSpPr>
            <p:cNvPr id="24" name="Rounded Rectangle 23"/>
            <p:cNvSpPr/>
            <p:nvPr/>
          </p:nvSpPr>
          <p:spPr>
            <a:xfrm>
              <a:off x="917396" y="4971357"/>
              <a:ext cx="3689514" cy="1658596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1695" y="5138720"/>
              <a:ext cx="3665215" cy="156966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বিজয় লাভের পর বঙ্গবন্ধু ১৯৭২ সালের ১০ই জানুয়ারি স্বাধীন বাংলাদেশে ফিরে আসেন।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1756" y="2133366"/>
            <a:ext cx="4085169" cy="2092305"/>
            <a:chOff x="2574938" y="5111098"/>
            <a:chExt cx="4085169" cy="2092305"/>
          </a:xfrm>
          <a:noFill/>
        </p:grpSpPr>
        <p:sp>
          <p:nvSpPr>
            <p:cNvPr id="27" name="Rounded Rectangle 26"/>
            <p:cNvSpPr/>
            <p:nvPr/>
          </p:nvSpPr>
          <p:spPr>
            <a:xfrm>
              <a:off x="2574938" y="5111098"/>
              <a:ext cx="4085169" cy="166913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4938" y="5264411"/>
              <a:ext cx="4085169" cy="193899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এই মহান নেতা ১৯৭৫ সালের ১৫ই আগষ্ট একদল ষড়যন্ত্রকারী ও দেশের শত্রুদের হাতে সপরিবারে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bn-IN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হিদ হন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59527" y="4623396"/>
            <a:ext cx="3408649" cy="2007190"/>
            <a:chOff x="8978298" y="2647667"/>
            <a:chExt cx="3117217" cy="1400185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8978298" y="2647667"/>
              <a:ext cx="2972713" cy="1281890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2802" y="2695241"/>
              <a:ext cx="2972713" cy="135261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পাকিস্তানি সেনাবাহিনী বঙ্গবন্ধুকে গ্রেফতার করে পাকিস্তানের কারাগারে বন্দি করে রাখে।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6563011" y="1898819"/>
            <a:ext cx="1" cy="817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0" idx="1"/>
          </p:cNvCxnSpPr>
          <p:nvPr/>
        </p:nvCxnSpPr>
        <p:spPr>
          <a:xfrm flipV="1">
            <a:off x="8005237" y="2967935"/>
            <a:ext cx="377577" cy="1437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7" idx="3"/>
          </p:cNvCxnSpPr>
          <p:nvPr/>
        </p:nvCxnSpPr>
        <p:spPr>
          <a:xfrm flipH="1" flipV="1">
            <a:off x="4566925" y="2967935"/>
            <a:ext cx="600725" cy="1437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59040" y="4653383"/>
            <a:ext cx="508610" cy="234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05237" y="4533482"/>
            <a:ext cx="377577" cy="2572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6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Ribbon 15"/>
          <p:cNvSpPr/>
          <p:nvPr/>
        </p:nvSpPr>
        <p:spPr>
          <a:xfrm>
            <a:off x="1972328" y="237179"/>
            <a:ext cx="7785821" cy="2223105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672" y="3024227"/>
            <a:ext cx="7001302" cy="267765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শাখাওয়াত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১২০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shawkatinfobd@gmail.com</a:t>
            </a:r>
          </a:p>
          <a:p>
            <a:pPr algn="ctr"/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6" y="2460284"/>
            <a:ext cx="3439236" cy="3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309" y="236009"/>
            <a:ext cx="5492410" cy="275291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3043" y="4472809"/>
            <a:ext cx="6117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xmlns="" id="{55DDE543-2D4F-464E-9392-F26CE69E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8" y="3257181"/>
            <a:ext cx="3258385" cy="2431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83" y="409525"/>
            <a:ext cx="2807183" cy="31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8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r="4288"/>
          <a:stretch/>
        </p:blipFill>
        <p:spPr>
          <a:xfrm>
            <a:off x="2339505" y="1329235"/>
            <a:ext cx="3811913" cy="499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14" y="0"/>
            <a:ext cx="1089431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তোমার পাঠ্য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৫৮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ষ্ঠা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খোল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নিচু স্বরে পড়।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329235"/>
            <a:ext cx="3769408" cy="499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3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4">
            <a:extLst>
              <a:ext uri="{FF2B5EF4-FFF2-40B4-BE49-F238E27FC236}">
                <a16:creationId xmlns="" xmlns:a16="http://schemas.microsoft.com/office/drawing/2014/main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590" y="803575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5666" y="2683675"/>
            <a:ext cx="1742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04952" y="2621550"/>
            <a:ext cx="11418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508" y="3776760"/>
            <a:ext cx="6841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953" y="4451866"/>
            <a:ext cx="11418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১৬ই ডিসেম্বর আমরা ----------------- লাভ 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3786" y="3574703"/>
            <a:ext cx="1008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824689" y="4377971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364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4">
            <a:extLst>
              <a:ext uri="{FF2B5EF4-FFF2-40B4-BE49-F238E27FC236}">
                <a16:creationId xmlns="" xmlns:a16="http://schemas.microsoft.com/office/drawing/2014/main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13" y="557077"/>
            <a:ext cx="3954141" cy="830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7523" y="3308482"/>
            <a:ext cx="6914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7523" y="2348278"/>
            <a:ext cx="4791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রাতে কী ঘটেছিল?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7523" y="4078631"/>
            <a:ext cx="4253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১৯৭৫ সালে কী হয়েছিল?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7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126" y="218647"/>
            <a:ext cx="5619732" cy="108198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5454" y="3503558"/>
            <a:ext cx="6220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গ্রামের মুক্তিযোদ্ধার কাছে বঙ্গবন্ধু ও মুক্তি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দ্ধকে জানি এ বিষয় ঘটনা শুনে লিখে নিয়ে আসবে।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827" y="548605"/>
            <a:ext cx="3513150" cy="22727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C:\Users\ATAUR RAHMAN\Desktop\pesha\unnamed-file.jpg">
            <a:extLst>
              <a:ext uri="{FF2B5EF4-FFF2-40B4-BE49-F238E27FC236}">
                <a16:creationId xmlns:a16="http://schemas.microsoft.com/office/drawing/2014/main" xmlns="" id="{11618886-265F-4294-A327-D0A6C710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5918" y="3148897"/>
            <a:ext cx="4349028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97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58" y="972963"/>
            <a:ext cx="5074382" cy="3232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908" y="988004"/>
            <a:ext cx="4954139" cy="3217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8B402F-6C72-41E8-963A-E6AF092D3D14}"/>
              </a:ext>
            </a:extLst>
          </p:cNvPr>
          <p:cNvSpPr txBox="1"/>
          <p:nvPr/>
        </p:nvSpPr>
        <p:spPr>
          <a:xfrm>
            <a:off x="6256672" y="4555043"/>
            <a:ext cx="4020913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3339"/>
          <a:stretch/>
        </p:blipFill>
        <p:spPr>
          <a:xfrm>
            <a:off x="8666328" y="1692321"/>
            <a:ext cx="2748274" cy="338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own Ribbon 2"/>
          <p:cNvSpPr/>
          <p:nvPr/>
        </p:nvSpPr>
        <p:spPr>
          <a:xfrm>
            <a:off x="2811417" y="204717"/>
            <a:ext cx="5854911" cy="1173707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534" y="1951628"/>
            <a:ext cx="77655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৩৫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তারিখ: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খ্রি: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7068" y="259755"/>
            <a:ext cx="784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131" y="5356697"/>
            <a:ext cx="456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0" y="1140555"/>
            <a:ext cx="2768794" cy="18926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8" y="3245885"/>
            <a:ext cx="2773106" cy="187457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51" y="3280880"/>
            <a:ext cx="2772162" cy="186309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45" y="1140555"/>
            <a:ext cx="2771775" cy="18926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56" y="3245885"/>
            <a:ext cx="2628900" cy="18980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38" y="1173145"/>
            <a:ext cx="2924175" cy="18600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63" y="3280880"/>
            <a:ext cx="2762250" cy="1892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132" y="1121811"/>
            <a:ext cx="2389079" cy="19113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1138" y="5429545"/>
            <a:ext cx="776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দ্ধের ছবি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038" y="5311402"/>
            <a:ext cx="8162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19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9" grpId="0"/>
      <p:bldP spid="19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311" y="339611"/>
            <a:ext cx="971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04" y="1735418"/>
            <a:ext cx="4794311" cy="29705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3207" y="1735418"/>
            <a:ext cx="5418161" cy="2970587"/>
            <a:chOff x="0" y="1246572"/>
            <a:chExt cx="5869829" cy="3948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6572"/>
              <a:ext cx="5869829" cy="394828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7" name="Rectangle 6"/>
            <p:cNvSpPr/>
            <p:nvPr/>
          </p:nvSpPr>
          <p:spPr>
            <a:xfrm>
              <a:off x="3402797" y="1413954"/>
              <a:ext cx="2213113" cy="7575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3207" y="5455482"/>
            <a:ext cx="1143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2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9089" y="2790027"/>
            <a:ext cx="5223164" cy="1936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224"/>
              </a:avLst>
            </a:prstTxWarp>
            <a:spAutoFit/>
          </a:bodyPr>
          <a:lstStyle/>
          <a:p>
            <a:pPr algn="ctr"/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20449" y="2370475"/>
            <a:ext cx="3743874" cy="2092343"/>
            <a:chOff x="6871854" y="620744"/>
            <a:chExt cx="5124982" cy="58770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5" t="4430" r="2317" b="3613"/>
            <a:stretch/>
          </p:blipFill>
          <p:spPr>
            <a:xfrm>
              <a:off x="6871854" y="620744"/>
              <a:ext cx="5124982" cy="29121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854" y="3532909"/>
              <a:ext cx="5124982" cy="296487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3" y="728913"/>
            <a:ext cx="1984493" cy="3917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1101" y="396578"/>
            <a:ext cx="4821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97908" y="498764"/>
            <a:ext cx="4181181" cy="851297"/>
          </a:xfrm>
          <a:prstGeom prst="wedgeRoundRectCallout">
            <a:avLst>
              <a:gd name="adj1" fmla="val -51084"/>
              <a:gd name="adj2" fmla="val 12857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716" y="240405"/>
            <a:ext cx="467977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50" y="2013442"/>
            <a:ext cx="394531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8325" y="2917522"/>
            <a:ext cx="945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325" y="3760046"/>
            <a:ext cx="105673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১৪.১.৩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370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82624" y="2480009"/>
            <a:ext cx="539786" cy="320939"/>
            <a:chOff x="4612120" y="1818387"/>
            <a:chExt cx="539786" cy="320939"/>
          </a:xfrm>
          <a:solidFill>
            <a:schemeClr val="accent6"/>
          </a:solidFill>
        </p:grpSpPr>
        <p:sp>
          <p:nvSpPr>
            <p:cNvPr id="32" name="Right Arrow 31"/>
            <p:cNvSpPr/>
            <p:nvPr/>
          </p:nvSpPr>
          <p:spPr>
            <a:xfrm rot="16200000">
              <a:off x="4721543" y="1708964"/>
              <a:ext cx="320939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6"/>
            <p:cNvSpPr/>
            <p:nvPr/>
          </p:nvSpPr>
          <p:spPr>
            <a:xfrm rot="16200000">
              <a:off x="4769684" y="1865062"/>
              <a:ext cx="224657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5111" y="587892"/>
            <a:ext cx="2154812" cy="1740732"/>
            <a:chOff x="3804607" y="-73730"/>
            <a:chExt cx="215481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0" name="Oval 29"/>
            <p:cNvSpPr/>
            <p:nvPr/>
          </p:nvSpPr>
          <p:spPr>
            <a:xfrm>
              <a:off x="3804607" y="-73730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20172" y="181194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71527" y="3114370"/>
            <a:ext cx="217593" cy="539786"/>
            <a:chOff x="5686509" y="2452748"/>
            <a:chExt cx="217593" cy="539786"/>
          </a:xfrm>
          <a:solidFill>
            <a:srgbClr val="FFC000"/>
          </a:solidFill>
        </p:grpSpPr>
        <p:sp>
          <p:nvSpPr>
            <p:cNvPr id="28" name="Right Arrow 27"/>
            <p:cNvSpPr/>
            <p:nvPr/>
          </p:nvSpPr>
          <p:spPr>
            <a:xfrm rot="20520000">
              <a:off x="5686509" y="2452748"/>
              <a:ext cx="217593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10"/>
            <p:cNvSpPr/>
            <p:nvPr/>
          </p:nvSpPr>
          <p:spPr>
            <a:xfrm rot="20520000">
              <a:off x="5688106" y="2570791"/>
              <a:ext cx="152315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89074" y="2123775"/>
            <a:ext cx="2154812" cy="1740732"/>
            <a:chOff x="5918570" y="1462153"/>
            <a:chExt cx="215481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5918570" y="1462153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2"/>
            <p:cNvSpPr/>
            <p:nvPr/>
          </p:nvSpPr>
          <p:spPr>
            <a:xfrm>
              <a:off x="6234135" y="1717077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2400" kern="1200" dirty="0" err="1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গ্রামে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9480" y="4358694"/>
            <a:ext cx="539786" cy="287634"/>
            <a:chOff x="5208976" y="3697072"/>
            <a:chExt cx="539786" cy="287634"/>
          </a:xfrm>
          <a:solidFill>
            <a:srgbClr val="00B0F0"/>
          </a:solidFill>
        </p:grpSpPr>
        <p:sp>
          <p:nvSpPr>
            <p:cNvPr id="24" name="Right Arrow 23"/>
            <p:cNvSpPr/>
            <p:nvPr/>
          </p:nvSpPr>
          <p:spPr>
            <a:xfrm rot="3240000">
              <a:off x="5335052" y="3570996"/>
              <a:ext cx="287634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14"/>
            <p:cNvSpPr/>
            <p:nvPr/>
          </p:nvSpPr>
          <p:spPr>
            <a:xfrm rot="3240000">
              <a:off x="5352837" y="3644048"/>
              <a:ext cx="201344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81612" y="4608888"/>
            <a:ext cx="2154812" cy="1740732"/>
            <a:chOff x="5111108" y="3947266"/>
            <a:chExt cx="215481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11108" y="3947266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6"/>
            <p:cNvSpPr/>
            <p:nvPr/>
          </p:nvSpPr>
          <p:spPr>
            <a:xfrm>
              <a:off x="5426673" y="4202190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85421" y="4387877"/>
            <a:ext cx="539786" cy="288279"/>
            <a:chOff x="4014917" y="3697227"/>
            <a:chExt cx="539786" cy="288279"/>
          </a:xfrm>
          <a:solidFill>
            <a:schemeClr val="accent2">
              <a:lumMod val="75000"/>
            </a:schemeClr>
          </a:solidFill>
        </p:grpSpPr>
        <p:sp>
          <p:nvSpPr>
            <p:cNvPr id="20" name="Right Arrow 19"/>
            <p:cNvSpPr/>
            <p:nvPr/>
          </p:nvSpPr>
          <p:spPr>
            <a:xfrm rot="7560000">
              <a:off x="4140670" y="3571474"/>
              <a:ext cx="288279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8"/>
            <p:cNvSpPr/>
            <p:nvPr/>
          </p:nvSpPr>
          <p:spPr>
            <a:xfrm rot="18360000">
              <a:off x="4209329" y="3644447"/>
              <a:ext cx="201795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74095" y="4608888"/>
            <a:ext cx="2143842" cy="1740732"/>
            <a:chOff x="2503591" y="3947266"/>
            <a:chExt cx="214384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2503591" y="3947266"/>
              <a:ext cx="214384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20"/>
            <p:cNvSpPr/>
            <p:nvPr/>
          </p:nvSpPr>
          <p:spPr>
            <a:xfrm>
              <a:off x="2817549" y="4202190"/>
              <a:ext cx="1515926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kern="1200" dirty="0" err="1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ায়ে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72371" y="3114370"/>
            <a:ext cx="217593" cy="539786"/>
            <a:chOff x="3859923" y="2452748"/>
            <a:chExt cx="217593" cy="539786"/>
          </a:xfrm>
          <a:solidFill>
            <a:schemeClr val="accent1">
              <a:lumMod val="75000"/>
            </a:schemeClr>
          </a:solidFill>
        </p:grpSpPr>
        <p:sp>
          <p:nvSpPr>
            <p:cNvPr id="16" name="Right Arrow 15"/>
            <p:cNvSpPr/>
            <p:nvPr/>
          </p:nvSpPr>
          <p:spPr>
            <a:xfrm rot="11880000">
              <a:off x="3859923" y="2452748"/>
              <a:ext cx="217593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22"/>
            <p:cNvSpPr/>
            <p:nvPr/>
          </p:nvSpPr>
          <p:spPr>
            <a:xfrm rot="22680000">
              <a:off x="3923604" y="2570791"/>
              <a:ext cx="152315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61147" y="2123775"/>
            <a:ext cx="2154812" cy="1740732"/>
            <a:chOff x="1690643" y="1462153"/>
            <a:chExt cx="215481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1690643" y="1462153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24"/>
            <p:cNvSpPr/>
            <p:nvPr/>
          </p:nvSpPr>
          <p:spPr>
            <a:xfrm>
              <a:off x="2006208" y="1717077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া।</a:t>
              </a:r>
              <a:endParaRPr lang="en-US" sz="24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6D59AD-8E65-43DC-85BC-44F6FB6040E4}"/>
              </a:ext>
            </a:extLst>
          </p:cNvPr>
          <p:cNvSpPr txBox="1"/>
          <p:nvPr/>
        </p:nvSpPr>
        <p:spPr>
          <a:xfrm>
            <a:off x="60114" y="618736"/>
            <a:ext cx="557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54" y="2910823"/>
            <a:ext cx="1509008" cy="1532532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6" r="3417"/>
          <a:stretch/>
        </p:blipFill>
        <p:spPr>
          <a:xfrm>
            <a:off x="290175" y="1821542"/>
            <a:ext cx="3504308" cy="37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4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" r="51696"/>
          <a:stretch/>
        </p:blipFill>
        <p:spPr>
          <a:xfrm>
            <a:off x="4636810" y="2180999"/>
            <a:ext cx="2743419" cy="2926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034692" y="243834"/>
            <a:ext cx="427956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17925" y="816898"/>
            <a:ext cx="2914737" cy="2743200"/>
            <a:chOff x="1329268" y="2760274"/>
            <a:chExt cx="1797034" cy="1538317"/>
          </a:xfrm>
        </p:grpSpPr>
        <p:sp>
          <p:nvSpPr>
            <p:cNvPr id="5" name="Oval 4"/>
            <p:cNvSpPr/>
            <p:nvPr/>
          </p:nvSpPr>
          <p:spPr>
            <a:xfrm>
              <a:off x="1378651" y="2760274"/>
              <a:ext cx="1747651" cy="15383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বয়সে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গিমাডাঙ্গা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ভর্তি হন। 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1329268" y="2791807"/>
              <a:ext cx="1274384" cy="127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42603" y="3816910"/>
            <a:ext cx="2926080" cy="2926080"/>
            <a:chOff x="1125377" y="2791807"/>
            <a:chExt cx="1622145" cy="1623320"/>
          </a:xfrm>
        </p:grpSpPr>
        <p:sp>
          <p:nvSpPr>
            <p:cNvPr id="8" name="Oval 7"/>
            <p:cNvSpPr/>
            <p:nvPr/>
          </p:nvSpPr>
          <p:spPr>
            <a:xfrm>
              <a:off x="1125377" y="2876810"/>
              <a:ext cx="1622145" cy="15383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মিশন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পাশ করেন। 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4"/>
            <p:cNvSpPr/>
            <p:nvPr/>
          </p:nvSpPr>
          <p:spPr>
            <a:xfrm>
              <a:off x="1329268" y="2791807"/>
              <a:ext cx="1274384" cy="127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88091" y="823501"/>
            <a:ext cx="3034864" cy="2753832"/>
            <a:chOff x="829604" y="2094736"/>
            <a:chExt cx="1774048" cy="1971455"/>
          </a:xfrm>
        </p:grpSpPr>
        <p:sp>
          <p:nvSpPr>
            <p:cNvPr id="11" name="Oval 10"/>
            <p:cNvSpPr/>
            <p:nvPr/>
          </p:nvSpPr>
          <p:spPr>
            <a:xfrm>
              <a:off x="829604" y="2094736"/>
              <a:ext cx="1603554" cy="19638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বিশ্ববিদ্যালয়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আইন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বিভাগে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পাস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করেন।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4"/>
            <p:cNvSpPr/>
            <p:nvPr/>
          </p:nvSpPr>
          <p:spPr>
            <a:xfrm>
              <a:off x="1329268" y="2791807"/>
              <a:ext cx="1274384" cy="127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97084" y="3816910"/>
            <a:ext cx="2855834" cy="2855834"/>
            <a:chOff x="1065335" y="2527874"/>
            <a:chExt cx="1802250" cy="1802250"/>
          </a:xfrm>
        </p:grpSpPr>
        <p:sp>
          <p:nvSpPr>
            <p:cNvPr id="17" name="Oval 16"/>
            <p:cNvSpPr/>
            <p:nvPr/>
          </p:nvSpPr>
          <p:spPr>
            <a:xfrm>
              <a:off x="1065335" y="2527874"/>
              <a:ext cx="1802250" cy="18022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কলকাতা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বিএ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পাশ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Oval 4"/>
            <p:cNvSpPr/>
            <p:nvPr/>
          </p:nvSpPr>
          <p:spPr>
            <a:xfrm>
              <a:off x="1329268" y="2791807"/>
              <a:ext cx="1274384" cy="127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20041636">
            <a:off x="7275428" y="2709940"/>
            <a:ext cx="533751" cy="5038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149869">
            <a:off x="4260866" y="4247997"/>
            <a:ext cx="533751" cy="5038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703691">
            <a:off x="7215403" y="4288583"/>
            <a:ext cx="533751" cy="5038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2275063">
            <a:off x="4199350" y="2578086"/>
            <a:ext cx="533751" cy="5038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640</Words>
  <Application>Microsoft Office PowerPoint</Application>
  <PresentationFormat>Widescreen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ADMIN</cp:lastModifiedBy>
  <cp:revision>82</cp:revision>
  <dcterms:created xsi:type="dcterms:W3CDTF">2019-11-24T07:51:53Z</dcterms:created>
  <dcterms:modified xsi:type="dcterms:W3CDTF">2020-09-19T18:12:05Z</dcterms:modified>
</cp:coreProperties>
</file>