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2" r:id="rId2"/>
    <p:sldId id="265" r:id="rId3"/>
    <p:sldId id="264" r:id="rId4"/>
    <p:sldId id="257" r:id="rId5"/>
    <p:sldId id="302" r:id="rId6"/>
    <p:sldId id="303" r:id="rId7"/>
    <p:sldId id="271" r:id="rId8"/>
    <p:sldId id="258" r:id="rId9"/>
    <p:sldId id="274" r:id="rId10"/>
    <p:sldId id="275" r:id="rId11"/>
    <p:sldId id="280" r:id="rId12"/>
    <p:sldId id="281" r:id="rId13"/>
    <p:sldId id="282" r:id="rId14"/>
    <p:sldId id="284" r:id="rId15"/>
    <p:sldId id="285" r:id="rId16"/>
    <p:sldId id="260" r:id="rId17"/>
    <p:sldId id="28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28BE"/>
    <a:srgbClr val="D32167"/>
    <a:srgbClr val="2E0503"/>
    <a:srgbClr val="F0C2C9"/>
    <a:srgbClr val="6C1344"/>
    <a:srgbClr val="C18757"/>
    <a:srgbClr val="F0E1A7"/>
    <a:srgbClr val="BE2F4C"/>
    <a:srgbClr val="F6DDA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3"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0090CE-0D98-42A5-B8DC-F6D6C5B2A43E}" type="doc">
      <dgm:prSet loTypeId="urn:microsoft.com/office/officeart/2005/8/layout/radial5" loCatId="cycle" qsTypeId="urn:microsoft.com/office/officeart/2005/8/quickstyle/simple1" qsCatId="simple" csTypeId="urn:microsoft.com/office/officeart/2005/8/colors/colorful4" csCatId="colorful" phldr="1"/>
      <dgm:spPr/>
      <dgm:t>
        <a:bodyPr/>
        <a:lstStyle/>
        <a:p>
          <a:endParaRPr lang="en-US"/>
        </a:p>
      </dgm:t>
    </dgm:pt>
    <dgm:pt modelId="{CE41D404-95DC-465C-95B2-0FE69E5B6412}">
      <dgm:prSet phldrT="[Text]" custT="1"/>
      <dgm:spPr/>
      <dgm:t>
        <a:bodyPr/>
        <a:lstStyle/>
        <a:p>
          <a:r>
            <a:rPr lang="en-US" sz="36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পাটশিল্প</a:t>
          </a:r>
          <a:endParaRPr lang="en-US"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A0C6898C-2DB6-48E8-AA88-AD787F6A34BD}" type="parTrans" cxnId="{27455836-A7A0-445F-A453-174B749D101F}">
      <dgm:prSet/>
      <dgm:spPr/>
      <dgm:t>
        <a:bodyPr/>
        <a:lstStyle/>
        <a:p>
          <a:endParaRPr lang="en-US" sz="200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C3FB3F21-139F-4934-B009-6DC697F934B2}" type="sibTrans" cxnId="{27455836-A7A0-445F-A453-174B749D101F}">
      <dgm:prSet/>
      <dgm:spPr/>
      <dgm:t>
        <a:bodyPr/>
        <a:lstStyle/>
        <a:p>
          <a:endParaRPr lang="en-US" sz="200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4BBC010F-8AB3-4482-BEC4-6AC7A2D9D422}">
      <dgm:prSet phldrT="[Text]" custT="1"/>
      <dgm:spPr/>
      <dgm:t>
        <a:bodyPr/>
        <a:lstStyle/>
        <a:p>
          <a:r>
            <a:rPr lang="en-US" sz="24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যাত্রা</a:t>
          </a:r>
          <a:endParaRPr lang="en-US"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en-US"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১৯৫১সালে</a:t>
          </a:r>
        </a:p>
      </dgm:t>
    </dgm:pt>
    <dgm:pt modelId="{83AC1A16-364F-4EA8-97AE-87537CB7F58D}" type="parTrans" cxnId="{464C8F95-2C9F-4C15-93D5-716E49545252}">
      <dgm:prSet custT="1"/>
      <dgm:spPr/>
      <dgm:t>
        <a:bodyPr/>
        <a:lstStyle/>
        <a:p>
          <a:endParaRPr lang="en-US" sz="240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67CB23F7-2DE7-41F1-B74B-CE97E238BA9A}" type="sibTrans" cxnId="{464C8F95-2C9F-4C15-93D5-716E49545252}">
      <dgm:prSet/>
      <dgm:spPr/>
      <dgm:t>
        <a:bodyPr/>
        <a:lstStyle/>
        <a:p>
          <a:endParaRPr lang="en-US" sz="200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DBB2CF0B-BF37-45C9-B7C9-5E5DF0067D57}">
      <dgm:prSet phldrT="[Text]" custT="1"/>
      <dgm:spPr/>
      <dgm:t>
        <a:bodyPr/>
        <a:lstStyle/>
        <a:p>
          <a:r>
            <a:rPr lang="en-US" sz="24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পাটকল</a:t>
          </a:r>
          <a:r>
            <a:rPr lang="en-US"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৭৬টি</a:t>
          </a:r>
        </a:p>
      </dgm:t>
    </dgm:pt>
    <dgm:pt modelId="{D8BAACA5-0576-41BA-9D52-58108E7F5B64}" type="parTrans" cxnId="{E148FB2D-D2C1-4651-8CA8-A677896631B0}">
      <dgm:prSet custT="1"/>
      <dgm:spPr/>
      <dgm:t>
        <a:bodyPr/>
        <a:lstStyle/>
        <a:p>
          <a:endParaRPr lang="en-US" sz="240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6FF6FCD4-927E-44B9-B8D4-E57A80610D5C}" type="sibTrans" cxnId="{E148FB2D-D2C1-4651-8CA8-A677896631B0}">
      <dgm:prSet/>
      <dgm:spPr/>
      <dgm:t>
        <a:bodyPr/>
        <a:lstStyle/>
        <a:p>
          <a:endParaRPr lang="en-US" sz="200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6208590A-0F9C-4B00-A7A6-4E86E1CD279C}">
      <dgm:prSet phldrT="[Text]" custT="1"/>
      <dgm:spPr/>
      <dgm:t>
        <a:bodyPr/>
        <a:lstStyle/>
        <a:p>
          <a:r>
            <a:rPr lang="en-US" sz="20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একসময়ে</a:t>
          </a:r>
          <a:r>
            <a:rPr lang="en-US" sz="20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0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কেবল</a:t>
          </a:r>
          <a:r>
            <a:rPr lang="en-US" sz="20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0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বস্তা</a:t>
          </a:r>
          <a:r>
            <a:rPr lang="en-US" sz="20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0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উৎপাদন</a:t>
          </a:r>
          <a:r>
            <a:rPr lang="en-US" sz="20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0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করত</a:t>
          </a:r>
          <a:endParaRPr lang="en-US" sz="20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19EEBB9B-701B-4EAD-8C9B-6FA4065EC191}" type="parTrans" cxnId="{64ACF3D1-3841-46DF-958B-C9DD832215B7}">
      <dgm:prSet custT="1"/>
      <dgm:spPr/>
      <dgm:t>
        <a:bodyPr/>
        <a:lstStyle/>
        <a:p>
          <a:endParaRPr lang="en-US" sz="240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58B9D830-134F-4F0B-9376-A16150C62879}" type="sibTrans" cxnId="{64ACF3D1-3841-46DF-958B-C9DD832215B7}">
      <dgm:prSet/>
      <dgm:spPr/>
      <dgm:t>
        <a:bodyPr/>
        <a:lstStyle/>
        <a:p>
          <a:endParaRPr lang="en-US" sz="200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A809B550-ED09-4BE2-B786-533AB7C700D5}">
      <dgm:prSet phldrT="[Text]" custT="1"/>
      <dgm:spPr/>
      <dgm:t>
        <a:bodyPr/>
        <a:lstStyle/>
        <a:p>
          <a:r>
            <a:rPr lang="en-US" sz="24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নানা</a:t>
          </a:r>
          <a:r>
            <a:rPr lang="en-US"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পন্য</a:t>
          </a:r>
          <a:r>
            <a:rPr lang="en-US"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উৎপাদন</a:t>
          </a:r>
          <a:r>
            <a:rPr lang="en-US"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a:t>
          </a:r>
          <a:r>
            <a:rPr lang="en-US"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হয়</a:t>
          </a:r>
          <a:endParaRPr lang="en-US"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8B60F063-5CFF-4507-8EB9-284EEDB7D079}" type="parTrans" cxnId="{F639A322-4615-4D91-AE4A-8E79FA909131}">
      <dgm:prSet custT="1"/>
      <dgm:spPr/>
      <dgm:t>
        <a:bodyPr/>
        <a:lstStyle/>
        <a:p>
          <a:endParaRPr lang="en-US" sz="240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E68E8332-E6EB-437B-8395-8CB9839F8C37}" type="sibTrans" cxnId="{F639A322-4615-4D91-AE4A-8E79FA909131}">
      <dgm:prSet/>
      <dgm:spPr/>
      <dgm:t>
        <a:bodyPr/>
        <a:lstStyle/>
        <a:p>
          <a:endParaRPr lang="en-US" sz="200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3A2AD4E6-EA6B-4FF3-B9BF-D52AF886EFEA}">
      <dgm:prSet phldrT="[Text]" custT="1"/>
      <dgm:spPr/>
      <dgm:t>
        <a:bodyPr/>
        <a:lstStyle/>
        <a:p>
          <a:r>
            <a:rPr lang="en-US"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২০০৯/১০</a:t>
          </a:r>
        </a:p>
        <a:p>
          <a:r>
            <a:rPr lang="en-US"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৩২ </a:t>
          </a:r>
          <a:r>
            <a:rPr lang="en-US" sz="24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কোটি</a:t>
          </a:r>
          <a:r>
            <a:rPr lang="en-US"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ডলার</a:t>
          </a:r>
          <a:endParaRPr lang="en-US"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EE5FCBCC-BE0F-4A50-8EBA-E0A69BA98386}" type="parTrans" cxnId="{BC7FB577-ADA3-45B0-B76D-398E8C152509}">
      <dgm:prSet custT="1"/>
      <dgm:spPr/>
      <dgm:t>
        <a:bodyPr/>
        <a:lstStyle/>
        <a:p>
          <a:endParaRPr lang="en-US" sz="240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0B7D61A0-96BC-419B-A7B2-566C0C21E449}" type="sibTrans" cxnId="{BC7FB577-ADA3-45B0-B76D-398E8C152509}">
      <dgm:prSet/>
      <dgm:spPr/>
      <dgm:t>
        <a:bodyPr/>
        <a:lstStyle/>
        <a:p>
          <a:endParaRPr lang="en-US" sz="200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D86C254C-8ECD-469A-8900-4127B9347D50}">
      <dgm:prSet phldrT="[Text]" custT="1"/>
      <dgm:spPr/>
      <dgm:t>
        <a:bodyPr/>
        <a:lstStyle/>
        <a:p>
          <a:r>
            <a:rPr lang="en-US" sz="24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প্রধান</a:t>
          </a:r>
          <a:r>
            <a:rPr lang="en-US"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অর্থকরী</a:t>
          </a:r>
          <a:r>
            <a:rPr lang="en-US"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ফসল</a:t>
          </a:r>
          <a:endParaRPr lang="en-US" sz="24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D5B6E396-041A-48DA-B817-45FCE1B615F8}" type="parTrans" cxnId="{854745FF-9D03-4C7D-8FDA-E6EB085DAA3D}">
      <dgm:prSet custT="1"/>
      <dgm:spPr/>
      <dgm:t>
        <a:bodyPr/>
        <a:lstStyle/>
        <a:p>
          <a:endParaRPr lang="en-US" sz="240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7D44D860-C996-4099-BF24-3B587499616E}" type="sibTrans" cxnId="{854745FF-9D03-4C7D-8FDA-E6EB085DAA3D}">
      <dgm:prSet/>
      <dgm:spPr/>
      <dgm:t>
        <a:bodyPr/>
        <a:lstStyle/>
        <a:p>
          <a:endParaRPr lang="en-US" sz="200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F4638E1C-1B94-4DDA-935E-2800FD4CB87E}" type="pres">
      <dgm:prSet presAssocID="{0B0090CE-0D98-42A5-B8DC-F6D6C5B2A43E}" presName="Name0" presStyleCnt="0">
        <dgm:presLayoutVars>
          <dgm:chMax val="1"/>
          <dgm:dir/>
          <dgm:animLvl val="ctr"/>
          <dgm:resizeHandles val="exact"/>
        </dgm:presLayoutVars>
      </dgm:prSet>
      <dgm:spPr/>
    </dgm:pt>
    <dgm:pt modelId="{028FEF65-8C0A-4411-AD9B-C0412B0BF4E0}" type="pres">
      <dgm:prSet presAssocID="{CE41D404-95DC-465C-95B2-0FE69E5B6412}" presName="centerShape" presStyleLbl="node0" presStyleIdx="0" presStyleCnt="1" custScaleX="125738" custScaleY="121007"/>
      <dgm:spPr/>
    </dgm:pt>
    <dgm:pt modelId="{A318814B-5FC9-46E1-B784-DCF61F8682A1}" type="pres">
      <dgm:prSet presAssocID="{83AC1A16-364F-4EA8-97AE-87537CB7F58D}" presName="parTrans" presStyleLbl="sibTrans2D1" presStyleIdx="0" presStyleCnt="6"/>
      <dgm:spPr/>
    </dgm:pt>
    <dgm:pt modelId="{33CE188C-E11E-43FA-B5FF-2BA2C546920D}" type="pres">
      <dgm:prSet presAssocID="{83AC1A16-364F-4EA8-97AE-87537CB7F58D}" presName="connectorText" presStyleLbl="sibTrans2D1" presStyleIdx="0" presStyleCnt="6"/>
      <dgm:spPr/>
    </dgm:pt>
    <dgm:pt modelId="{BC05C0EF-C300-4E96-955C-304F8A63B0EC}" type="pres">
      <dgm:prSet presAssocID="{4BBC010F-8AB3-4482-BEC4-6AC7A2D9D422}" presName="node" presStyleLbl="node1" presStyleIdx="0" presStyleCnt="6" custRadScaleRad="102887" custRadScaleInc="1165">
        <dgm:presLayoutVars>
          <dgm:bulletEnabled val="1"/>
        </dgm:presLayoutVars>
      </dgm:prSet>
      <dgm:spPr/>
    </dgm:pt>
    <dgm:pt modelId="{BD353255-024E-41F6-9CFC-2AD77A402A1C}" type="pres">
      <dgm:prSet presAssocID="{D8BAACA5-0576-41BA-9D52-58108E7F5B64}" presName="parTrans" presStyleLbl="sibTrans2D1" presStyleIdx="1" presStyleCnt="6"/>
      <dgm:spPr/>
    </dgm:pt>
    <dgm:pt modelId="{180BFC51-1E7A-4C8F-A34E-09BB7BE09170}" type="pres">
      <dgm:prSet presAssocID="{D8BAACA5-0576-41BA-9D52-58108E7F5B64}" presName="connectorText" presStyleLbl="sibTrans2D1" presStyleIdx="1" presStyleCnt="6"/>
      <dgm:spPr/>
    </dgm:pt>
    <dgm:pt modelId="{37D7EBFA-1269-4FA6-B404-EC9ECB661E17}" type="pres">
      <dgm:prSet presAssocID="{DBB2CF0B-BF37-45C9-B7C9-5E5DF0067D57}" presName="node" presStyleLbl="node1" presStyleIdx="1" presStyleCnt="6">
        <dgm:presLayoutVars>
          <dgm:bulletEnabled val="1"/>
        </dgm:presLayoutVars>
      </dgm:prSet>
      <dgm:spPr/>
    </dgm:pt>
    <dgm:pt modelId="{E503216D-A089-453D-BCEA-031C639F6E7C}" type="pres">
      <dgm:prSet presAssocID="{19EEBB9B-701B-4EAD-8C9B-6FA4065EC191}" presName="parTrans" presStyleLbl="sibTrans2D1" presStyleIdx="2" presStyleCnt="6"/>
      <dgm:spPr/>
    </dgm:pt>
    <dgm:pt modelId="{6D412B17-AB68-4834-B460-0FE2F86FBD63}" type="pres">
      <dgm:prSet presAssocID="{19EEBB9B-701B-4EAD-8C9B-6FA4065EC191}" presName="connectorText" presStyleLbl="sibTrans2D1" presStyleIdx="2" presStyleCnt="6"/>
      <dgm:spPr/>
    </dgm:pt>
    <dgm:pt modelId="{A9FF888D-6C76-4002-9656-9822630401CD}" type="pres">
      <dgm:prSet presAssocID="{6208590A-0F9C-4B00-A7A6-4E86E1CD279C}" presName="node" presStyleLbl="node1" presStyleIdx="2" presStyleCnt="6" custScaleY="100543" custRadScaleRad="101144" custRadScaleInc="-1245">
        <dgm:presLayoutVars>
          <dgm:bulletEnabled val="1"/>
        </dgm:presLayoutVars>
      </dgm:prSet>
      <dgm:spPr/>
    </dgm:pt>
    <dgm:pt modelId="{F2F32B30-FADA-4EDB-BFA9-1C486E32AD71}" type="pres">
      <dgm:prSet presAssocID="{8B60F063-5CFF-4507-8EB9-284EEDB7D079}" presName="parTrans" presStyleLbl="sibTrans2D1" presStyleIdx="3" presStyleCnt="6"/>
      <dgm:spPr/>
    </dgm:pt>
    <dgm:pt modelId="{8A88277B-E581-4553-B37F-8E72C6BDD742}" type="pres">
      <dgm:prSet presAssocID="{8B60F063-5CFF-4507-8EB9-284EEDB7D079}" presName="connectorText" presStyleLbl="sibTrans2D1" presStyleIdx="3" presStyleCnt="6"/>
      <dgm:spPr/>
    </dgm:pt>
    <dgm:pt modelId="{CE11C52C-A337-463E-B6EB-C16C8462F82F}" type="pres">
      <dgm:prSet presAssocID="{A809B550-ED09-4BE2-B786-533AB7C700D5}" presName="node" presStyleLbl="node1" presStyleIdx="3" presStyleCnt="6">
        <dgm:presLayoutVars>
          <dgm:bulletEnabled val="1"/>
        </dgm:presLayoutVars>
      </dgm:prSet>
      <dgm:spPr/>
    </dgm:pt>
    <dgm:pt modelId="{770F0430-1E86-4FAF-82EC-EFA4C63C22BD}" type="pres">
      <dgm:prSet presAssocID="{EE5FCBCC-BE0F-4A50-8EBA-E0A69BA98386}" presName="parTrans" presStyleLbl="sibTrans2D1" presStyleIdx="4" presStyleCnt="6"/>
      <dgm:spPr/>
    </dgm:pt>
    <dgm:pt modelId="{AD859901-7431-49ED-A299-6BA5F9040D21}" type="pres">
      <dgm:prSet presAssocID="{EE5FCBCC-BE0F-4A50-8EBA-E0A69BA98386}" presName="connectorText" presStyleLbl="sibTrans2D1" presStyleIdx="4" presStyleCnt="6"/>
      <dgm:spPr/>
    </dgm:pt>
    <dgm:pt modelId="{463B5DC0-3E6B-410E-8907-A944CC1D705B}" type="pres">
      <dgm:prSet presAssocID="{3A2AD4E6-EA6B-4FF3-B9BF-D52AF886EFEA}" presName="node" presStyleLbl="node1" presStyleIdx="4" presStyleCnt="6">
        <dgm:presLayoutVars>
          <dgm:bulletEnabled val="1"/>
        </dgm:presLayoutVars>
      </dgm:prSet>
      <dgm:spPr/>
    </dgm:pt>
    <dgm:pt modelId="{252E6CC8-6AF9-4410-81C8-762375948D73}" type="pres">
      <dgm:prSet presAssocID="{D5B6E396-041A-48DA-B817-45FCE1B615F8}" presName="parTrans" presStyleLbl="sibTrans2D1" presStyleIdx="5" presStyleCnt="6"/>
      <dgm:spPr/>
    </dgm:pt>
    <dgm:pt modelId="{5A6EC1F8-F434-4D8B-903A-21B9AEC29BC2}" type="pres">
      <dgm:prSet presAssocID="{D5B6E396-041A-48DA-B817-45FCE1B615F8}" presName="connectorText" presStyleLbl="sibTrans2D1" presStyleIdx="5" presStyleCnt="6"/>
      <dgm:spPr/>
    </dgm:pt>
    <dgm:pt modelId="{86D13129-1C07-497F-8A0F-AEA299471E09}" type="pres">
      <dgm:prSet presAssocID="{D86C254C-8ECD-469A-8900-4127B9347D50}" presName="node" presStyleLbl="node1" presStyleIdx="5" presStyleCnt="6">
        <dgm:presLayoutVars>
          <dgm:bulletEnabled val="1"/>
        </dgm:presLayoutVars>
      </dgm:prSet>
      <dgm:spPr/>
    </dgm:pt>
  </dgm:ptLst>
  <dgm:cxnLst>
    <dgm:cxn modelId="{C39BE412-505F-42A5-8DE3-3A7FE2D4CCAD}" type="presOf" srcId="{EE5FCBCC-BE0F-4A50-8EBA-E0A69BA98386}" destId="{770F0430-1E86-4FAF-82EC-EFA4C63C22BD}" srcOrd="0" destOrd="0" presId="urn:microsoft.com/office/officeart/2005/8/layout/radial5"/>
    <dgm:cxn modelId="{C210521E-DA9C-4A51-810A-2252F892B3DB}" type="presOf" srcId="{4BBC010F-8AB3-4482-BEC4-6AC7A2D9D422}" destId="{BC05C0EF-C300-4E96-955C-304F8A63B0EC}" srcOrd="0" destOrd="0" presId="urn:microsoft.com/office/officeart/2005/8/layout/radial5"/>
    <dgm:cxn modelId="{F639A322-4615-4D91-AE4A-8E79FA909131}" srcId="{CE41D404-95DC-465C-95B2-0FE69E5B6412}" destId="{A809B550-ED09-4BE2-B786-533AB7C700D5}" srcOrd="3" destOrd="0" parTransId="{8B60F063-5CFF-4507-8EB9-284EEDB7D079}" sibTransId="{E68E8332-E6EB-437B-8395-8CB9839F8C37}"/>
    <dgm:cxn modelId="{1358432A-E312-4351-AB89-46A5F5B8165F}" type="presOf" srcId="{D86C254C-8ECD-469A-8900-4127B9347D50}" destId="{86D13129-1C07-497F-8A0F-AEA299471E09}" srcOrd="0" destOrd="0" presId="urn:microsoft.com/office/officeart/2005/8/layout/radial5"/>
    <dgm:cxn modelId="{E148FB2D-D2C1-4651-8CA8-A677896631B0}" srcId="{CE41D404-95DC-465C-95B2-0FE69E5B6412}" destId="{DBB2CF0B-BF37-45C9-B7C9-5E5DF0067D57}" srcOrd="1" destOrd="0" parTransId="{D8BAACA5-0576-41BA-9D52-58108E7F5B64}" sibTransId="{6FF6FCD4-927E-44B9-B8D4-E57A80610D5C}"/>
    <dgm:cxn modelId="{DF995F34-EA68-4514-B92D-AFA976D91C5B}" type="presOf" srcId="{19EEBB9B-701B-4EAD-8C9B-6FA4065EC191}" destId="{E503216D-A089-453D-BCEA-031C639F6E7C}" srcOrd="0" destOrd="0" presId="urn:microsoft.com/office/officeart/2005/8/layout/radial5"/>
    <dgm:cxn modelId="{27455836-A7A0-445F-A453-174B749D101F}" srcId="{0B0090CE-0D98-42A5-B8DC-F6D6C5B2A43E}" destId="{CE41D404-95DC-465C-95B2-0FE69E5B6412}" srcOrd="0" destOrd="0" parTransId="{A0C6898C-2DB6-48E8-AA88-AD787F6A34BD}" sibTransId="{C3FB3F21-139F-4934-B009-6DC697F934B2}"/>
    <dgm:cxn modelId="{1599D260-F99A-44A7-8B34-1431126640B1}" type="presOf" srcId="{8B60F063-5CFF-4507-8EB9-284EEDB7D079}" destId="{8A88277B-E581-4553-B37F-8E72C6BDD742}" srcOrd="1" destOrd="0" presId="urn:microsoft.com/office/officeart/2005/8/layout/radial5"/>
    <dgm:cxn modelId="{9FC4CC43-86D7-46C9-93B8-E31B96F1E72D}" type="presOf" srcId="{D8BAACA5-0576-41BA-9D52-58108E7F5B64}" destId="{180BFC51-1E7A-4C8F-A34E-09BB7BE09170}" srcOrd="1" destOrd="0" presId="urn:microsoft.com/office/officeart/2005/8/layout/radial5"/>
    <dgm:cxn modelId="{97AA0164-BC42-4B88-8A2B-9DC03829239E}" type="presOf" srcId="{19EEBB9B-701B-4EAD-8C9B-6FA4065EC191}" destId="{6D412B17-AB68-4834-B460-0FE2F86FBD63}" srcOrd="1" destOrd="0" presId="urn:microsoft.com/office/officeart/2005/8/layout/radial5"/>
    <dgm:cxn modelId="{BC7FB577-ADA3-45B0-B76D-398E8C152509}" srcId="{CE41D404-95DC-465C-95B2-0FE69E5B6412}" destId="{3A2AD4E6-EA6B-4FF3-B9BF-D52AF886EFEA}" srcOrd="4" destOrd="0" parTransId="{EE5FCBCC-BE0F-4A50-8EBA-E0A69BA98386}" sibTransId="{0B7D61A0-96BC-419B-A7B2-566C0C21E449}"/>
    <dgm:cxn modelId="{E37D1778-056B-4CED-91B5-87D850CFED0A}" type="presOf" srcId="{0B0090CE-0D98-42A5-B8DC-F6D6C5B2A43E}" destId="{F4638E1C-1B94-4DDA-935E-2800FD4CB87E}" srcOrd="0" destOrd="0" presId="urn:microsoft.com/office/officeart/2005/8/layout/radial5"/>
    <dgm:cxn modelId="{1B5FD983-8D4B-445E-8882-322125CB480D}" type="presOf" srcId="{A809B550-ED09-4BE2-B786-533AB7C700D5}" destId="{CE11C52C-A337-463E-B6EB-C16C8462F82F}" srcOrd="0" destOrd="0" presId="urn:microsoft.com/office/officeart/2005/8/layout/radial5"/>
    <dgm:cxn modelId="{464C8F95-2C9F-4C15-93D5-716E49545252}" srcId="{CE41D404-95DC-465C-95B2-0FE69E5B6412}" destId="{4BBC010F-8AB3-4482-BEC4-6AC7A2D9D422}" srcOrd="0" destOrd="0" parTransId="{83AC1A16-364F-4EA8-97AE-87537CB7F58D}" sibTransId="{67CB23F7-2DE7-41F1-B74B-CE97E238BA9A}"/>
    <dgm:cxn modelId="{49A0B995-49AD-4600-BFA8-BBB96EE8CA43}" type="presOf" srcId="{3A2AD4E6-EA6B-4FF3-B9BF-D52AF886EFEA}" destId="{463B5DC0-3E6B-410E-8907-A944CC1D705B}" srcOrd="0" destOrd="0" presId="urn:microsoft.com/office/officeart/2005/8/layout/radial5"/>
    <dgm:cxn modelId="{42AFA596-D4AC-4638-832F-F4566B6FE5F7}" type="presOf" srcId="{CE41D404-95DC-465C-95B2-0FE69E5B6412}" destId="{028FEF65-8C0A-4411-AD9B-C0412B0BF4E0}" srcOrd="0" destOrd="0" presId="urn:microsoft.com/office/officeart/2005/8/layout/radial5"/>
    <dgm:cxn modelId="{402B339F-C8FC-487E-BFB6-A8548F7B6FE2}" type="presOf" srcId="{83AC1A16-364F-4EA8-97AE-87537CB7F58D}" destId="{33CE188C-E11E-43FA-B5FF-2BA2C546920D}" srcOrd="1" destOrd="0" presId="urn:microsoft.com/office/officeart/2005/8/layout/radial5"/>
    <dgm:cxn modelId="{25FED9B1-A401-4A86-9BA6-53FE0547401B}" type="presOf" srcId="{6208590A-0F9C-4B00-A7A6-4E86E1CD279C}" destId="{A9FF888D-6C76-4002-9656-9822630401CD}" srcOrd="0" destOrd="0" presId="urn:microsoft.com/office/officeart/2005/8/layout/radial5"/>
    <dgm:cxn modelId="{E37CFFB6-E360-4E59-BC6A-2C9205170489}" type="presOf" srcId="{D5B6E396-041A-48DA-B817-45FCE1B615F8}" destId="{252E6CC8-6AF9-4410-81C8-762375948D73}" srcOrd="0" destOrd="0" presId="urn:microsoft.com/office/officeart/2005/8/layout/radial5"/>
    <dgm:cxn modelId="{C9AF08BE-B068-4BA0-BD66-4F851AA90709}" type="presOf" srcId="{DBB2CF0B-BF37-45C9-B7C9-5E5DF0067D57}" destId="{37D7EBFA-1269-4FA6-B404-EC9ECB661E17}" srcOrd="0" destOrd="0" presId="urn:microsoft.com/office/officeart/2005/8/layout/radial5"/>
    <dgm:cxn modelId="{C934F4C2-69E7-49B9-8C26-CE283F6F4AB6}" type="presOf" srcId="{D8BAACA5-0576-41BA-9D52-58108E7F5B64}" destId="{BD353255-024E-41F6-9CFC-2AD77A402A1C}" srcOrd="0" destOrd="0" presId="urn:microsoft.com/office/officeart/2005/8/layout/radial5"/>
    <dgm:cxn modelId="{44C765D1-5598-4CDE-BFC3-5EE2990CBA77}" type="presOf" srcId="{D5B6E396-041A-48DA-B817-45FCE1B615F8}" destId="{5A6EC1F8-F434-4D8B-903A-21B9AEC29BC2}" srcOrd="1" destOrd="0" presId="urn:microsoft.com/office/officeart/2005/8/layout/radial5"/>
    <dgm:cxn modelId="{64ACF3D1-3841-46DF-958B-C9DD832215B7}" srcId="{CE41D404-95DC-465C-95B2-0FE69E5B6412}" destId="{6208590A-0F9C-4B00-A7A6-4E86E1CD279C}" srcOrd="2" destOrd="0" parTransId="{19EEBB9B-701B-4EAD-8C9B-6FA4065EC191}" sibTransId="{58B9D830-134F-4F0B-9376-A16150C62879}"/>
    <dgm:cxn modelId="{73BEADD2-BD07-4333-96B0-866903F84E57}" type="presOf" srcId="{83AC1A16-364F-4EA8-97AE-87537CB7F58D}" destId="{A318814B-5FC9-46E1-B784-DCF61F8682A1}" srcOrd="0" destOrd="0" presId="urn:microsoft.com/office/officeart/2005/8/layout/radial5"/>
    <dgm:cxn modelId="{938E1FE7-44FF-4616-83DD-D37ADE0D2D53}" type="presOf" srcId="{8B60F063-5CFF-4507-8EB9-284EEDB7D079}" destId="{F2F32B30-FADA-4EDB-BFA9-1C486E32AD71}" srcOrd="0" destOrd="0" presId="urn:microsoft.com/office/officeart/2005/8/layout/radial5"/>
    <dgm:cxn modelId="{11B204ED-9F55-4EBE-B482-2BFFC66C7EB0}" type="presOf" srcId="{EE5FCBCC-BE0F-4A50-8EBA-E0A69BA98386}" destId="{AD859901-7431-49ED-A299-6BA5F9040D21}" srcOrd="1" destOrd="0" presId="urn:microsoft.com/office/officeart/2005/8/layout/radial5"/>
    <dgm:cxn modelId="{854745FF-9D03-4C7D-8FDA-E6EB085DAA3D}" srcId="{CE41D404-95DC-465C-95B2-0FE69E5B6412}" destId="{D86C254C-8ECD-469A-8900-4127B9347D50}" srcOrd="5" destOrd="0" parTransId="{D5B6E396-041A-48DA-B817-45FCE1B615F8}" sibTransId="{7D44D860-C996-4099-BF24-3B587499616E}"/>
    <dgm:cxn modelId="{0C3D4D26-7BF4-4E3A-92ED-7BA8AA2ADCCD}" type="presParOf" srcId="{F4638E1C-1B94-4DDA-935E-2800FD4CB87E}" destId="{028FEF65-8C0A-4411-AD9B-C0412B0BF4E0}" srcOrd="0" destOrd="0" presId="urn:microsoft.com/office/officeart/2005/8/layout/radial5"/>
    <dgm:cxn modelId="{0D44A578-BFCC-487A-9074-AA023ABAB74E}" type="presParOf" srcId="{F4638E1C-1B94-4DDA-935E-2800FD4CB87E}" destId="{A318814B-5FC9-46E1-B784-DCF61F8682A1}" srcOrd="1" destOrd="0" presId="urn:microsoft.com/office/officeart/2005/8/layout/radial5"/>
    <dgm:cxn modelId="{B8E6C7B8-F019-401F-9398-39D241DDB832}" type="presParOf" srcId="{A318814B-5FC9-46E1-B784-DCF61F8682A1}" destId="{33CE188C-E11E-43FA-B5FF-2BA2C546920D}" srcOrd="0" destOrd="0" presId="urn:microsoft.com/office/officeart/2005/8/layout/radial5"/>
    <dgm:cxn modelId="{52D3A1F6-8726-43F5-AE65-CF703BF6DCDA}" type="presParOf" srcId="{F4638E1C-1B94-4DDA-935E-2800FD4CB87E}" destId="{BC05C0EF-C300-4E96-955C-304F8A63B0EC}" srcOrd="2" destOrd="0" presId="urn:microsoft.com/office/officeart/2005/8/layout/radial5"/>
    <dgm:cxn modelId="{3B75F43E-6BAC-4908-90C4-E0058005E1A5}" type="presParOf" srcId="{F4638E1C-1B94-4DDA-935E-2800FD4CB87E}" destId="{BD353255-024E-41F6-9CFC-2AD77A402A1C}" srcOrd="3" destOrd="0" presId="urn:microsoft.com/office/officeart/2005/8/layout/radial5"/>
    <dgm:cxn modelId="{04527A63-C4F7-4C36-BE69-F7B2D1A81F80}" type="presParOf" srcId="{BD353255-024E-41F6-9CFC-2AD77A402A1C}" destId="{180BFC51-1E7A-4C8F-A34E-09BB7BE09170}" srcOrd="0" destOrd="0" presId="urn:microsoft.com/office/officeart/2005/8/layout/radial5"/>
    <dgm:cxn modelId="{8BEC8A7B-BB15-4786-A90C-09EF7319A8C4}" type="presParOf" srcId="{F4638E1C-1B94-4DDA-935E-2800FD4CB87E}" destId="{37D7EBFA-1269-4FA6-B404-EC9ECB661E17}" srcOrd="4" destOrd="0" presId="urn:microsoft.com/office/officeart/2005/8/layout/radial5"/>
    <dgm:cxn modelId="{2C6AE821-53E7-42BD-8264-526BF4A82252}" type="presParOf" srcId="{F4638E1C-1B94-4DDA-935E-2800FD4CB87E}" destId="{E503216D-A089-453D-BCEA-031C639F6E7C}" srcOrd="5" destOrd="0" presId="urn:microsoft.com/office/officeart/2005/8/layout/radial5"/>
    <dgm:cxn modelId="{78F9516E-3301-4F05-9C2A-FD2BF48C083A}" type="presParOf" srcId="{E503216D-A089-453D-BCEA-031C639F6E7C}" destId="{6D412B17-AB68-4834-B460-0FE2F86FBD63}" srcOrd="0" destOrd="0" presId="urn:microsoft.com/office/officeart/2005/8/layout/radial5"/>
    <dgm:cxn modelId="{40F79F50-AAD1-4A92-B292-CD0DFE9AD9BE}" type="presParOf" srcId="{F4638E1C-1B94-4DDA-935E-2800FD4CB87E}" destId="{A9FF888D-6C76-4002-9656-9822630401CD}" srcOrd="6" destOrd="0" presId="urn:microsoft.com/office/officeart/2005/8/layout/radial5"/>
    <dgm:cxn modelId="{E428DD38-5C1A-409E-A7DE-DC2C51D93130}" type="presParOf" srcId="{F4638E1C-1B94-4DDA-935E-2800FD4CB87E}" destId="{F2F32B30-FADA-4EDB-BFA9-1C486E32AD71}" srcOrd="7" destOrd="0" presId="urn:microsoft.com/office/officeart/2005/8/layout/radial5"/>
    <dgm:cxn modelId="{BE963660-369B-4E19-8A7F-44E81B6BB3CC}" type="presParOf" srcId="{F2F32B30-FADA-4EDB-BFA9-1C486E32AD71}" destId="{8A88277B-E581-4553-B37F-8E72C6BDD742}" srcOrd="0" destOrd="0" presId="urn:microsoft.com/office/officeart/2005/8/layout/radial5"/>
    <dgm:cxn modelId="{8AE2409F-3EEA-4B8D-9F06-BA5DD9EFF757}" type="presParOf" srcId="{F4638E1C-1B94-4DDA-935E-2800FD4CB87E}" destId="{CE11C52C-A337-463E-B6EB-C16C8462F82F}" srcOrd="8" destOrd="0" presId="urn:microsoft.com/office/officeart/2005/8/layout/radial5"/>
    <dgm:cxn modelId="{B76E0F4B-4927-4F0A-8E42-F03710D79048}" type="presParOf" srcId="{F4638E1C-1B94-4DDA-935E-2800FD4CB87E}" destId="{770F0430-1E86-4FAF-82EC-EFA4C63C22BD}" srcOrd="9" destOrd="0" presId="urn:microsoft.com/office/officeart/2005/8/layout/radial5"/>
    <dgm:cxn modelId="{B68A0FA3-190D-4C3B-A07A-54ABFC0DDB98}" type="presParOf" srcId="{770F0430-1E86-4FAF-82EC-EFA4C63C22BD}" destId="{AD859901-7431-49ED-A299-6BA5F9040D21}" srcOrd="0" destOrd="0" presId="urn:microsoft.com/office/officeart/2005/8/layout/radial5"/>
    <dgm:cxn modelId="{C4546590-26E1-4E93-94D0-B28C6BD50814}" type="presParOf" srcId="{F4638E1C-1B94-4DDA-935E-2800FD4CB87E}" destId="{463B5DC0-3E6B-410E-8907-A944CC1D705B}" srcOrd="10" destOrd="0" presId="urn:microsoft.com/office/officeart/2005/8/layout/radial5"/>
    <dgm:cxn modelId="{B27444CA-B7EA-4B2D-BB32-74AA7A1BEF08}" type="presParOf" srcId="{F4638E1C-1B94-4DDA-935E-2800FD4CB87E}" destId="{252E6CC8-6AF9-4410-81C8-762375948D73}" srcOrd="11" destOrd="0" presId="urn:microsoft.com/office/officeart/2005/8/layout/radial5"/>
    <dgm:cxn modelId="{376E52DB-0E80-4C9F-8D82-265B8254A58E}" type="presParOf" srcId="{252E6CC8-6AF9-4410-81C8-762375948D73}" destId="{5A6EC1F8-F434-4D8B-903A-21B9AEC29BC2}" srcOrd="0" destOrd="0" presId="urn:microsoft.com/office/officeart/2005/8/layout/radial5"/>
    <dgm:cxn modelId="{2E9A943D-949F-4854-9E18-0BD88FF4DABA}" type="presParOf" srcId="{F4638E1C-1B94-4DDA-935E-2800FD4CB87E}" destId="{86D13129-1C07-497F-8A0F-AEA299471E09}"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B61A26-E02B-4CF7-8561-FAA8E5597015}" type="doc">
      <dgm:prSet loTypeId="urn:microsoft.com/office/officeart/2005/8/layout/process5" loCatId="process" qsTypeId="urn:microsoft.com/office/officeart/2005/8/quickstyle/simple1" qsCatId="simple" csTypeId="urn:microsoft.com/office/officeart/2005/8/colors/colorful2" csCatId="colorful" phldr="1"/>
      <dgm:spPr/>
      <dgm:t>
        <a:bodyPr/>
        <a:lstStyle/>
        <a:p>
          <a:endParaRPr lang="en-US"/>
        </a:p>
      </dgm:t>
    </dgm:pt>
    <dgm:pt modelId="{7D4A3BC2-BBB7-4652-9286-896C3D5D3A7C}">
      <dgm:prSet phldrT="[Text]" custT="1"/>
      <dgm:spPr>
        <a:solidFill>
          <a:schemeClr val="bg2"/>
        </a:solidFill>
      </dgm:spPr>
      <dgm:t>
        <a:bodyPr/>
        <a:lstStyle/>
        <a:p>
          <a:r>
            <a:rPr lang="en-US" sz="3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শিল্পায়নের</a:t>
          </a:r>
          <a:r>
            <a:rPr lang="en-US"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প্রাথমিক</a:t>
          </a:r>
          <a:r>
            <a:rPr lang="en-US"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পর্যায়ে</a:t>
          </a:r>
          <a:r>
            <a:rPr lang="en-US"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বস্ত্র</a:t>
          </a:r>
          <a:r>
            <a:rPr lang="en-US"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শিল্পের</a:t>
          </a:r>
          <a:r>
            <a:rPr lang="en-US"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প্রাধান্য</a:t>
          </a:r>
          <a:endParaRPr lang="en-US"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06D28901-EC5E-4F14-802F-0852D9115795}" type="parTrans" cxnId="{C1AF2B3A-6D37-4A98-83F5-6C375E1BDCD2}">
      <dgm:prSet/>
      <dgm:spPr/>
      <dgm:t>
        <a:bodyPr/>
        <a:lstStyle/>
        <a:p>
          <a:endParaRPr lang="en-US" sz="320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A9AA7100-EE97-4E75-8DC4-7B7F9BF6E573}" type="sibTrans" cxnId="{C1AF2B3A-6D37-4A98-83F5-6C375E1BDCD2}">
      <dgm:prSet custT="1"/>
      <dgm:spPr/>
      <dgm:t>
        <a:bodyPr/>
        <a:lstStyle/>
        <a:p>
          <a:endParaRPr lang="en-US" sz="320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3166A0F5-CA46-4936-8437-29015D8275FD}">
      <dgm:prSet phldrT="[Text]" custT="1"/>
      <dgm:spPr>
        <a:solidFill>
          <a:schemeClr val="bg2"/>
        </a:solidFill>
      </dgm:spPr>
      <dgm:t>
        <a:bodyPr/>
        <a:lstStyle/>
        <a:p>
          <a:r>
            <a:rPr lang="en-US"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1947  </a:t>
          </a:r>
          <a:r>
            <a:rPr lang="en-US" sz="36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সালে</a:t>
          </a:r>
          <a:r>
            <a:rPr lang="en-US"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সংখ্যা</a:t>
          </a:r>
          <a:r>
            <a:rPr lang="en-US"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ছিল</a:t>
          </a:r>
          <a:endParaRPr lang="en-US"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en-US"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৮টি</a:t>
          </a:r>
        </a:p>
      </dgm:t>
    </dgm:pt>
    <dgm:pt modelId="{C7BE9E34-A7C9-4E8B-AEA0-6D03E673C369}" type="parTrans" cxnId="{0BC0846A-20F8-437C-9E8A-C4D747C85798}">
      <dgm:prSet/>
      <dgm:spPr/>
      <dgm:t>
        <a:bodyPr/>
        <a:lstStyle/>
        <a:p>
          <a:endParaRPr lang="en-US" sz="320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A8C7D069-17E4-4A77-871C-4B34B8A09B4B}" type="sibTrans" cxnId="{0BC0846A-20F8-437C-9E8A-C4D747C85798}">
      <dgm:prSet custT="1"/>
      <dgm:spPr/>
      <dgm:t>
        <a:bodyPr/>
        <a:lstStyle/>
        <a:p>
          <a:endParaRPr lang="en-US" sz="320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EBFDDDBC-022B-45BD-9836-E3B0F97F1609}">
      <dgm:prSet phldrT="[Text]" custT="1"/>
      <dgm:spPr>
        <a:solidFill>
          <a:schemeClr val="bg2"/>
        </a:solidFill>
      </dgm:spPr>
      <dgm:t>
        <a:bodyPr/>
        <a:lstStyle/>
        <a:p>
          <a:r>
            <a:rPr lang="en-US" sz="3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বর্তমান</a:t>
          </a:r>
          <a:r>
            <a:rPr lang="en-US"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সংখ্যা</a:t>
          </a:r>
          <a:r>
            <a:rPr lang="en-US"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r>
            <a:rPr lang="en-US"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২৪টি</a:t>
          </a:r>
        </a:p>
      </dgm:t>
    </dgm:pt>
    <dgm:pt modelId="{02C4ADCA-91CE-403F-9A87-2650CB49CB35}" type="parTrans" cxnId="{C497BC67-BDEA-4E19-A680-0454C859AFA3}">
      <dgm:prSet/>
      <dgm:spPr/>
      <dgm:t>
        <a:bodyPr/>
        <a:lstStyle/>
        <a:p>
          <a:endParaRPr lang="en-US" sz="320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64827F65-DDD8-4302-A843-7CC6A1C1ADA7}" type="sibTrans" cxnId="{C497BC67-BDEA-4E19-A680-0454C859AFA3}">
      <dgm:prSet custT="1"/>
      <dgm:spPr/>
      <dgm:t>
        <a:bodyPr/>
        <a:lstStyle/>
        <a:p>
          <a:endParaRPr lang="en-US" sz="320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0906D3B5-7EC8-4771-A605-80E55FEDA43B}">
      <dgm:prSet phldrT="[Text]" custT="1"/>
      <dgm:spPr>
        <a:solidFill>
          <a:schemeClr val="bg2"/>
        </a:solidFill>
      </dgm:spPr>
      <dgm:t>
        <a:bodyPr/>
        <a:lstStyle/>
        <a:p>
          <a:r>
            <a:rPr lang="en-US"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১৭২.০৮ </a:t>
          </a:r>
          <a:r>
            <a:rPr lang="en-US" sz="3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a:t>
          </a:r>
          <a:r>
            <a:rPr lang="en-US"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সুতা</a:t>
          </a:r>
          <a:endParaRPr lang="en-US"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04B8DC1B-7DC3-4205-9711-8E862170DD1B}" type="parTrans" cxnId="{607CECB8-258C-4222-B565-C41C0D7FAD53}">
      <dgm:prSet/>
      <dgm:spPr/>
      <dgm:t>
        <a:bodyPr/>
        <a:lstStyle/>
        <a:p>
          <a:endParaRPr lang="en-US" sz="320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A6B44DA7-9E0A-423C-8EE6-EC12218054C1}" type="sibTrans" cxnId="{607CECB8-258C-4222-B565-C41C0D7FAD53}">
      <dgm:prSet custT="1"/>
      <dgm:spPr/>
      <dgm:t>
        <a:bodyPr/>
        <a:lstStyle/>
        <a:p>
          <a:endParaRPr lang="en-US" sz="320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85006930-42EB-4DBA-9353-A772C65D1244}">
      <dgm:prSet phldrT="[Text]" custT="1"/>
      <dgm:spPr>
        <a:solidFill>
          <a:schemeClr val="bg2"/>
        </a:solidFill>
      </dgm:spPr>
      <dgm:t>
        <a:bodyPr/>
        <a:lstStyle/>
        <a:p>
          <a:r>
            <a:rPr lang="en-US"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৫৬.৫৪মিলিয়ন </a:t>
          </a:r>
          <a:r>
            <a:rPr lang="en-US" sz="3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মিটার</a:t>
          </a:r>
          <a:r>
            <a:rPr lang="en-US"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কাপড়</a:t>
          </a:r>
          <a:endParaRPr lang="en-US"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34DB5A75-205C-4BD9-A170-5C4771B1E2D6}" type="parTrans" cxnId="{4508CF34-9B06-4879-897E-A0EBEA8C855A}">
      <dgm:prSet/>
      <dgm:spPr/>
      <dgm:t>
        <a:bodyPr/>
        <a:lstStyle/>
        <a:p>
          <a:endParaRPr lang="en-US" sz="320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681F76C4-B928-4CCA-B7C7-284CDB78A467}" type="sibTrans" cxnId="{4508CF34-9B06-4879-897E-A0EBEA8C855A}">
      <dgm:prSet/>
      <dgm:spPr/>
      <dgm:t>
        <a:bodyPr/>
        <a:lstStyle/>
        <a:p>
          <a:endParaRPr lang="en-US" sz="320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BB83D3EC-8D6B-43D8-85A1-B96FF9FA9F93}">
      <dgm:prSet phldrT="[Text]" custT="1"/>
      <dgm:spPr>
        <a:solidFill>
          <a:schemeClr val="bg2"/>
        </a:solidFill>
      </dgm:spPr>
      <dgm:t>
        <a:bodyPr/>
        <a:lstStyle/>
        <a:p>
          <a:r>
            <a:rPr lang="en-US" sz="3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ঢাকা</a:t>
          </a:r>
          <a:r>
            <a:rPr lang="en-US"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কুমিল্লা</a:t>
          </a:r>
          <a:r>
            <a:rPr lang="en-US"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নোয়াখালী</a:t>
          </a:r>
          <a:r>
            <a:rPr lang="en-US"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চট্টগ্রাম</a:t>
          </a:r>
          <a:r>
            <a:rPr lang="en-US"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টাঙ্গাইল</a:t>
          </a:r>
          <a:r>
            <a:rPr lang="en-US"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 </a:t>
          </a:r>
          <a:r>
            <a:rPr lang="en-US" sz="3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বরিশাল</a:t>
          </a:r>
          <a:endParaRPr lang="en-US"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F2BA1462-E4DC-4BC3-A31B-87D4F612F6CB}" type="parTrans" cxnId="{2CAD7281-0788-4630-83C2-1AFFD721A9C8}">
      <dgm:prSet/>
      <dgm:spPr/>
      <dgm:t>
        <a:bodyPr/>
        <a:lstStyle/>
        <a:p>
          <a:endParaRPr lang="en-US"/>
        </a:p>
      </dgm:t>
    </dgm:pt>
    <dgm:pt modelId="{97C9D387-A3DC-4C91-A8A5-68407B289D9B}" type="sibTrans" cxnId="{2CAD7281-0788-4630-83C2-1AFFD721A9C8}">
      <dgm:prSet/>
      <dgm:spPr/>
      <dgm:t>
        <a:bodyPr/>
        <a:lstStyle/>
        <a:p>
          <a:endParaRPr lang="en-US"/>
        </a:p>
      </dgm:t>
    </dgm:pt>
    <dgm:pt modelId="{8D2FC4CD-84B2-42EF-B953-A759B19924F0}" type="pres">
      <dgm:prSet presAssocID="{A0B61A26-E02B-4CF7-8561-FAA8E5597015}" presName="diagram" presStyleCnt="0">
        <dgm:presLayoutVars>
          <dgm:dir/>
          <dgm:resizeHandles val="exact"/>
        </dgm:presLayoutVars>
      </dgm:prSet>
      <dgm:spPr/>
    </dgm:pt>
    <dgm:pt modelId="{8926EB05-FEB9-4DA9-8E4A-8C881A824B6B}" type="pres">
      <dgm:prSet presAssocID="{7D4A3BC2-BBB7-4652-9286-896C3D5D3A7C}" presName="node" presStyleLbl="node1" presStyleIdx="0" presStyleCnt="6">
        <dgm:presLayoutVars>
          <dgm:bulletEnabled val="1"/>
        </dgm:presLayoutVars>
      </dgm:prSet>
      <dgm:spPr/>
    </dgm:pt>
    <dgm:pt modelId="{FB01FF4D-49D1-4B67-914A-1446B42C67DC}" type="pres">
      <dgm:prSet presAssocID="{A9AA7100-EE97-4E75-8DC4-7B7F9BF6E573}" presName="sibTrans" presStyleLbl="sibTrans2D1" presStyleIdx="0" presStyleCnt="5"/>
      <dgm:spPr/>
    </dgm:pt>
    <dgm:pt modelId="{F0EB0DDE-CBA3-4707-BD18-D54F6ED9ACDA}" type="pres">
      <dgm:prSet presAssocID="{A9AA7100-EE97-4E75-8DC4-7B7F9BF6E573}" presName="connectorText" presStyleLbl="sibTrans2D1" presStyleIdx="0" presStyleCnt="5"/>
      <dgm:spPr/>
    </dgm:pt>
    <dgm:pt modelId="{4A0765E8-9D0F-438E-8740-DE6E0F5F8C83}" type="pres">
      <dgm:prSet presAssocID="{3166A0F5-CA46-4936-8437-29015D8275FD}" presName="node" presStyleLbl="node1" presStyleIdx="1" presStyleCnt="6">
        <dgm:presLayoutVars>
          <dgm:bulletEnabled val="1"/>
        </dgm:presLayoutVars>
      </dgm:prSet>
      <dgm:spPr/>
    </dgm:pt>
    <dgm:pt modelId="{9D92F717-D2CE-4E81-B35F-738E2E514DF3}" type="pres">
      <dgm:prSet presAssocID="{A8C7D069-17E4-4A77-871C-4B34B8A09B4B}" presName="sibTrans" presStyleLbl="sibTrans2D1" presStyleIdx="1" presStyleCnt="5"/>
      <dgm:spPr/>
    </dgm:pt>
    <dgm:pt modelId="{579428B8-A2D9-4FDA-91FC-439265ECF35F}" type="pres">
      <dgm:prSet presAssocID="{A8C7D069-17E4-4A77-871C-4B34B8A09B4B}" presName="connectorText" presStyleLbl="sibTrans2D1" presStyleIdx="1" presStyleCnt="5"/>
      <dgm:spPr/>
    </dgm:pt>
    <dgm:pt modelId="{6C84C995-2FFB-4CAB-A441-4CFA66CEF139}" type="pres">
      <dgm:prSet presAssocID="{EBFDDDBC-022B-45BD-9836-E3B0F97F1609}" presName="node" presStyleLbl="node1" presStyleIdx="2" presStyleCnt="6">
        <dgm:presLayoutVars>
          <dgm:bulletEnabled val="1"/>
        </dgm:presLayoutVars>
      </dgm:prSet>
      <dgm:spPr/>
    </dgm:pt>
    <dgm:pt modelId="{782D19F4-ED9B-4237-94CE-9240E222E6B1}" type="pres">
      <dgm:prSet presAssocID="{64827F65-DDD8-4302-A843-7CC6A1C1ADA7}" presName="sibTrans" presStyleLbl="sibTrans2D1" presStyleIdx="2" presStyleCnt="5"/>
      <dgm:spPr/>
    </dgm:pt>
    <dgm:pt modelId="{1E7B7CCD-812F-4D5E-86BC-77DD0BB4802B}" type="pres">
      <dgm:prSet presAssocID="{64827F65-DDD8-4302-A843-7CC6A1C1ADA7}" presName="connectorText" presStyleLbl="sibTrans2D1" presStyleIdx="2" presStyleCnt="5"/>
      <dgm:spPr/>
    </dgm:pt>
    <dgm:pt modelId="{135DB60B-8C6E-4813-BC15-5D0694812581}" type="pres">
      <dgm:prSet presAssocID="{BB83D3EC-8D6B-43D8-85A1-B96FF9FA9F93}" presName="node" presStyleLbl="node1" presStyleIdx="3" presStyleCnt="6">
        <dgm:presLayoutVars>
          <dgm:bulletEnabled val="1"/>
        </dgm:presLayoutVars>
      </dgm:prSet>
      <dgm:spPr/>
    </dgm:pt>
    <dgm:pt modelId="{A717B877-C269-48EB-8FF5-680E9CB3E4A2}" type="pres">
      <dgm:prSet presAssocID="{97C9D387-A3DC-4C91-A8A5-68407B289D9B}" presName="sibTrans" presStyleLbl="sibTrans2D1" presStyleIdx="3" presStyleCnt="5"/>
      <dgm:spPr/>
    </dgm:pt>
    <dgm:pt modelId="{154C7667-BEE9-45D3-BC52-50809BA66F1C}" type="pres">
      <dgm:prSet presAssocID="{97C9D387-A3DC-4C91-A8A5-68407B289D9B}" presName="connectorText" presStyleLbl="sibTrans2D1" presStyleIdx="3" presStyleCnt="5"/>
      <dgm:spPr/>
    </dgm:pt>
    <dgm:pt modelId="{13FA9BB5-E52E-4105-BDFE-5131B892056E}" type="pres">
      <dgm:prSet presAssocID="{0906D3B5-7EC8-4771-A605-80E55FEDA43B}" presName="node" presStyleLbl="node1" presStyleIdx="4" presStyleCnt="6">
        <dgm:presLayoutVars>
          <dgm:bulletEnabled val="1"/>
        </dgm:presLayoutVars>
      </dgm:prSet>
      <dgm:spPr/>
    </dgm:pt>
    <dgm:pt modelId="{D2B2FE1C-AF4D-402D-A980-DD8A3649F94F}" type="pres">
      <dgm:prSet presAssocID="{A6B44DA7-9E0A-423C-8EE6-EC12218054C1}" presName="sibTrans" presStyleLbl="sibTrans2D1" presStyleIdx="4" presStyleCnt="5"/>
      <dgm:spPr/>
    </dgm:pt>
    <dgm:pt modelId="{6044D126-1958-44A9-BBBE-F88D3BAE7704}" type="pres">
      <dgm:prSet presAssocID="{A6B44DA7-9E0A-423C-8EE6-EC12218054C1}" presName="connectorText" presStyleLbl="sibTrans2D1" presStyleIdx="4" presStyleCnt="5"/>
      <dgm:spPr/>
    </dgm:pt>
    <dgm:pt modelId="{3FF61659-0A09-4526-8B15-27DF16996C40}" type="pres">
      <dgm:prSet presAssocID="{85006930-42EB-4DBA-9353-A772C65D1244}" presName="node" presStyleLbl="node1" presStyleIdx="5" presStyleCnt="6">
        <dgm:presLayoutVars>
          <dgm:bulletEnabled val="1"/>
        </dgm:presLayoutVars>
      </dgm:prSet>
      <dgm:spPr/>
    </dgm:pt>
  </dgm:ptLst>
  <dgm:cxnLst>
    <dgm:cxn modelId="{9A119204-E127-4A3E-8E4E-F6884BF406F1}" type="presOf" srcId="{A0B61A26-E02B-4CF7-8561-FAA8E5597015}" destId="{8D2FC4CD-84B2-42EF-B953-A759B19924F0}" srcOrd="0" destOrd="0" presId="urn:microsoft.com/office/officeart/2005/8/layout/process5"/>
    <dgm:cxn modelId="{6ED1E90B-007A-4B65-B917-0BB5D9101BF5}" type="presOf" srcId="{EBFDDDBC-022B-45BD-9836-E3B0F97F1609}" destId="{6C84C995-2FFB-4CAB-A441-4CFA66CEF139}" srcOrd="0" destOrd="0" presId="urn:microsoft.com/office/officeart/2005/8/layout/process5"/>
    <dgm:cxn modelId="{CFD8550C-63D5-4561-A887-565F6A4D47E6}" type="presOf" srcId="{A6B44DA7-9E0A-423C-8EE6-EC12218054C1}" destId="{6044D126-1958-44A9-BBBE-F88D3BAE7704}" srcOrd="1" destOrd="0" presId="urn:microsoft.com/office/officeart/2005/8/layout/process5"/>
    <dgm:cxn modelId="{37D6A125-16F1-45EF-B1D0-58ACB6D4F83C}" type="presOf" srcId="{0906D3B5-7EC8-4771-A605-80E55FEDA43B}" destId="{13FA9BB5-E52E-4105-BDFE-5131B892056E}" srcOrd="0" destOrd="0" presId="urn:microsoft.com/office/officeart/2005/8/layout/process5"/>
    <dgm:cxn modelId="{2967F026-3B71-4C8D-8182-5F9BC508139C}" type="presOf" srcId="{64827F65-DDD8-4302-A843-7CC6A1C1ADA7}" destId="{1E7B7CCD-812F-4D5E-86BC-77DD0BB4802B}" srcOrd="1" destOrd="0" presId="urn:microsoft.com/office/officeart/2005/8/layout/process5"/>
    <dgm:cxn modelId="{4508CF34-9B06-4879-897E-A0EBEA8C855A}" srcId="{A0B61A26-E02B-4CF7-8561-FAA8E5597015}" destId="{85006930-42EB-4DBA-9353-A772C65D1244}" srcOrd="5" destOrd="0" parTransId="{34DB5A75-205C-4BD9-A170-5C4771B1E2D6}" sibTransId="{681F76C4-B928-4CCA-B7C7-284CDB78A467}"/>
    <dgm:cxn modelId="{C1AF2B3A-6D37-4A98-83F5-6C375E1BDCD2}" srcId="{A0B61A26-E02B-4CF7-8561-FAA8E5597015}" destId="{7D4A3BC2-BBB7-4652-9286-896C3D5D3A7C}" srcOrd="0" destOrd="0" parTransId="{06D28901-EC5E-4F14-802F-0852D9115795}" sibTransId="{A9AA7100-EE97-4E75-8DC4-7B7F9BF6E573}"/>
    <dgm:cxn modelId="{D92F5562-9DCD-483E-AFDA-7DDEABC4BAC3}" type="presOf" srcId="{A9AA7100-EE97-4E75-8DC4-7B7F9BF6E573}" destId="{F0EB0DDE-CBA3-4707-BD18-D54F6ED9ACDA}" srcOrd="1" destOrd="0" presId="urn:microsoft.com/office/officeart/2005/8/layout/process5"/>
    <dgm:cxn modelId="{5231FB42-DBB8-4869-92B4-BB77E1510A2A}" type="presOf" srcId="{3166A0F5-CA46-4936-8437-29015D8275FD}" destId="{4A0765E8-9D0F-438E-8740-DE6E0F5F8C83}" srcOrd="0" destOrd="0" presId="urn:microsoft.com/office/officeart/2005/8/layout/process5"/>
    <dgm:cxn modelId="{A6739865-6563-43B0-A2C2-745363CD6FDA}" type="presOf" srcId="{97C9D387-A3DC-4C91-A8A5-68407B289D9B}" destId="{154C7667-BEE9-45D3-BC52-50809BA66F1C}" srcOrd="1" destOrd="0" presId="urn:microsoft.com/office/officeart/2005/8/layout/process5"/>
    <dgm:cxn modelId="{C497BC67-BDEA-4E19-A680-0454C859AFA3}" srcId="{A0B61A26-E02B-4CF7-8561-FAA8E5597015}" destId="{EBFDDDBC-022B-45BD-9836-E3B0F97F1609}" srcOrd="2" destOrd="0" parTransId="{02C4ADCA-91CE-403F-9A87-2650CB49CB35}" sibTransId="{64827F65-DDD8-4302-A843-7CC6A1C1ADA7}"/>
    <dgm:cxn modelId="{AA39A569-BB7F-4950-816C-087035673771}" type="presOf" srcId="{85006930-42EB-4DBA-9353-A772C65D1244}" destId="{3FF61659-0A09-4526-8B15-27DF16996C40}" srcOrd="0" destOrd="0" presId="urn:microsoft.com/office/officeart/2005/8/layout/process5"/>
    <dgm:cxn modelId="{0BC0846A-20F8-437C-9E8A-C4D747C85798}" srcId="{A0B61A26-E02B-4CF7-8561-FAA8E5597015}" destId="{3166A0F5-CA46-4936-8437-29015D8275FD}" srcOrd="1" destOrd="0" parTransId="{C7BE9E34-A7C9-4E8B-AEA0-6D03E673C369}" sibTransId="{A8C7D069-17E4-4A77-871C-4B34B8A09B4B}"/>
    <dgm:cxn modelId="{90B75A72-5D1E-4D31-9EE5-8D818B75C8D2}" type="presOf" srcId="{97C9D387-A3DC-4C91-A8A5-68407B289D9B}" destId="{A717B877-C269-48EB-8FF5-680E9CB3E4A2}" srcOrd="0" destOrd="0" presId="urn:microsoft.com/office/officeart/2005/8/layout/process5"/>
    <dgm:cxn modelId="{1CED7A74-8814-47E3-B7F3-65D4502382B3}" type="presOf" srcId="{7D4A3BC2-BBB7-4652-9286-896C3D5D3A7C}" destId="{8926EB05-FEB9-4DA9-8E4A-8C881A824B6B}" srcOrd="0" destOrd="0" presId="urn:microsoft.com/office/officeart/2005/8/layout/process5"/>
    <dgm:cxn modelId="{902A1A77-1DFC-4B2B-8780-0D8B0E9742D5}" type="presOf" srcId="{A6B44DA7-9E0A-423C-8EE6-EC12218054C1}" destId="{D2B2FE1C-AF4D-402D-A980-DD8A3649F94F}" srcOrd="0" destOrd="0" presId="urn:microsoft.com/office/officeart/2005/8/layout/process5"/>
    <dgm:cxn modelId="{2CAD7281-0788-4630-83C2-1AFFD721A9C8}" srcId="{A0B61A26-E02B-4CF7-8561-FAA8E5597015}" destId="{BB83D3EC-8D6B-43D8-85A1-B96FF9FA9F93}" srcOrd="3" destOrd="0" parTransId="{F2BA1462-E4DC-4BC3-A31B-87D4F612F6CB}" sibTransId="{97C9D387-A3DC-4C91-A8A5-68407B289D9B}"/>
    <dgm:cxn modelId="{D5B8EC90-F86A-4530-8CB9-97E33731FA8A}" type="presOf" srcId="{64827F65-DDD8-4302-A843-7CC6A1C1ADA7}" destId="{782D19F4-ED9B-4237-94CE-9240E222E6B1}" srcOrd="0" destOrd="0" presId="urn:microsoft.com/office/officeart/2005/8/layout/process5"/>
    <dgm:cxn modelId="{607CECB8-258C-4222-B565-C41C0D7FAD53}" srcId="{A0B61A26-E02B-4CF7-8561-FAA8E5597015}" destId="{0906D3B5-7EC8-4771-A605-80E55FEDA43B}" srcOrd="4" destOrd="0" parTransId="{04B8DC1B-7DC3-4205-9711-8E862170DD1B}" sibTransId="{A6B44DA7-9E0A-423C-8EE6-EC12218054C1}"/>
    <dgm:cxn modelId="{31433CBE-6DA5-4577-9CEC-39719E6C84E2}" type="presOf" srcId="{A9AA7100-EE97-4E75-8DC4-7B7F9BF6E573}" destId="{FB01FF4D-49D1-4B67-914A-1446B42C67DC}" srcOrd="0" destOrd="0" presId="urn:microsoft.com/office/officeart/2005/8/layout/process5"/>
    <dgm:cxn modelId="{6F8902C1-1EC3-4F04-844C-32CC09E8778F}" type="presOf" srcId="{A8C7D069-17E4-4A77-871C-4B34B8A09B4B}" destId="{579428B8-A2D9-4FDA-91FC-439265ECF35F}" srcOrd="1" destOrd="0" presId="urn:microsoft.com/office/officeart/2005/8/layout/process5"/>
    <dgm:cxn modelId="{932DD1DB-690C-4780-A063-D8C0C6274600}" type="presOf" srcId="{A8C7D069-17E4-4A77-871C-4B34B8A09B4B}" destId="{9D92F717-D2CE-4E81-B35F-738E2E514DF3}" srcOrd="0" destOrd="0" presId="urn:microsoft.com/office/officeart/2005/8/layout/process5"/>
    <dgm:cxn modelId="{471F41F5-2443-4A2A-BBB0-05EEE70A4A81}" type="presOf" srcId="{BB83D3EC-8D6B-43D8-85A1-B96FF9FA9F93}" destId="{135DB60B-8C6E-4813-BC15-5D0694812581}" srcOrd="0" destOrd="0" presId="urn:microsoft.com/office/officeart/2005/8/layout/process5"/>
    <dgm:cxn modelId="{7A36F961-BD48-453D-8D1D-8438DBA546EA}" type="presParOf" srcId="{8D2FC4CD-84B2-42EF-B953-A759B19924F0}" destId="{8926EB05-FEB9-4DA9-8E4A-8C881A824B6B}" srcOrd="0" destOrd="0" presId="urn:microsoft.com/office/officeart/2005/8/layout/process5"/>
    <dgm:cxn modelId="{6C1373D5-BC7C-47B7-9178-E47226566457}" type="presParOf" srcId="{8D2FC4CD-84B2-42EF-B953-A759B19924F0}" destId="{FB01FF4D-49D1-4B67-914A-1446B42C67DC}" srcOrd="1" destOrd="0" presId="urn:microsoft.com/office/officeart/2005/8/layout/process5"/>
    <dgm:cxn modelId="{67EFBFA5-941D-4FAC-A3D9-3BEA12A09772}" type="presParOf" srcId="{FB01FF4D-49D1-4B67-914A-1446B42C67DC}" destId="{F0EB0DDE-CBA3-4707-BD18-D54F6ED9ACDA}" srcOrd="0" destOrd="0" presId="urn:microsoft.com/office/officeart/2005/8/layout/process5"/>
    <dgm:cxn modelId="{E0B9ACA4-BCFC-45F7-BEB3-64F4A8DFF9B8}" type="presParOf" srcId="{8D2FC4CD-84B2-42EF-B953-A759B19924F0}" destId="{4A0765E8-9D0F-438E-8740-DE6E0F5F8C83}" srcOrd="2" destOrd="0" presId="urn:microsoft.com/office/officeart/2005/8/layout/process5"/>
    <dgm:cxn modelId="{574190E8-C374-411B-9CFB-89B0D5D84824}" type="presParOf" srcId="{8D2FC4CD-84B2-42EF-B953-A759B19924F0}" destId="{9D92F717-D2CE-4E81-B35F-738E2E514DF3}" srcOrd="3" destOrd="0" presId="urn:microsoft.com/office/officeart/2005/8/layout/process5"/>
    <dgm:cxn modelId="{336857CF-4E7E-41C3-A0D3-2CAEF3157BFA}" type="presParOf" srcId="{9D92F717-D2CE-4E81-B35F-738E2E514DF3}" destId="{579428B8-A2D9-4FDA-91FC-439265ECF35F}" srcOrd="0" destOrd="0" presId="urn:microsoft.com/office/officeart/2005/8/layout/process5"/>
    <dgm:cxn modelId="{7CBE3B8C-85FE-4C4F-BF58-15D13FBE32CB}" type="presParOf" srcId="{8D2FC4CD-84B2-42EF-B953-A759B19924F0}" destId="{6C84C995-2FFB-4CAB-A441-4CFA66CEF139}" srcOrd="4" destOrd="0" presId="urn:microsoft.com/office/officeart/2005/8/layout/process5"/>
    <dgm:cxn modelId="{F8FA2850-06F3-42F1-AB3A-3FB61204632E}" type="presParOf" srcId="{8D2FC4CD-84B2-42EF-B953-A759B19924F0}" destId="{782D19F4-ED9B-4237-94CE-9240E222E6B1}" srcOrd="5" destOrd="0" presId="urn:microsoft.com/office/officeart/2005/8/layout/process5"/>
    <dgm:cxn modelId="{5FD23D75-9AF8-4C2F-9E76-66B09BD3A01B}" type="presParOf" srcId="{782D19F4-ED9B-4237-94CE-9240E222E6B1}" destId="{1E7B7CCD-812F-4D5E-86BC-77DD0BB4802B}" srcOrd="0" destOrd="0" presId="urn:microsoft.com/office/officeart/2005/8/layout/process5"/>
    <dgm:cxn modelId="{36766823-B9D0-4874-AEAD-09EE6968534C}" type="presParOf" srcId="{8D2FC4CD-84B2-42EF-B953-A759B19924F0}" destId="{135DB60B-8C6E-4813-BC15-5D0694812581}" srcOrd="6" destOrd="0" presId="urn:microsoft.com/office/officeart/2005/8/layout/process5"/>
    <dgm:cxn modelId="{7DDC8EC4-457E-4DE9-BBE0-96D7983AD3B6}" type="presParOf" srcId="{8D2FC4CD-84B2-42EF-B953-A759B19924F0}" destId="{A717B877-C269-48EB-8FF5-680E9CB3E4A2}" srcOrd="7" destOrd="0" presId="urn:microsoft.com/office/officeart/2005/8/layout/process5"/>
    <dgm:cxn modelId="{077AD1EC-9DB9-4D88-9C90-2CD05853CEC4}" type="presParOf" srcId="{A717B877-C269-48EB-8FF5-680E9CB3E4A2}" destId="{154C7667-BEE9-45D3-BC52-50809BA66F1C}" srcOrd="0" destOrd="0" presId="urn:microsoft.com/office/officeart/2005/8/layout/process5"/>
    <dgm:cxn modelId="{C5C11B1A-67D2-421B-BC1E-B4AF8F89D4C4}" type="presParOf" srcId="{8D2FC4CD-84B2-42EF-B953-A759B19924F0}" destId="{13FA9BB5-E52E-4105-BDFE-5131B892056E}" srcOrd="8" destOrd="0" presId="urn:microsoft.com/office/officeart/2005/8/layout/process5"/>
    <dgm:cxn modelId="{3B812A49-D939-4D76-8411-989BFEF912C4}" type="presParOf" srcId="{8D2FC4CD-84B2-42EF-B953-A759B19924F0}" destId="{D2B2FE1C-AF4D-402D-A980-DD8A3649F94F}" srcOrd="9" destOrd="0" presId="urn:microsoft.com/office/officeart/2005/8/layout/process5"/>
    <dgm:cxn modelId="{E58464E2-6003-4CA0-9868-B7ECCEEC26E4}" type="presParOf" srcId="{D2B2FE1C-AF4D-402D-A980-DD8A3649F94F}" destId="{6044D126-1958-44A9-BBBE-F88D3BAE7704}" srcOrd="0" destOrd="0" presId="urn:microsoft.com/office/officeart/2005/8/layout/process5"/>
    <dgm:cxn modelId="{6229EE8F-E937-4707-8F4F-001B92CCADC9}" type="presParOf" srcId="{8D2FC4CD-84B2-42EF-B953-A759B19924F0}" destId="{3FF61659-0A09-4526-8B15-27DF16996C40}"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7A6DDF-17CD-4657-AAC8-DB2F2C5844BF}" type="doc">
      <dgm:prSet loTypeId="urn:microsoft.com/office/officeart/2005/8/layout/architecture" loCatId="relationship" qsTypeId="urn:microsoft.com/office/officeart/2005/8/quickstyle/simple1" qsCatId="simple" csTypeId="urn:microsoft.com/office/officeart/2005/8/colors/colorful4" csCatId="colorful" phldr="1"/>
      <dgm:spPr/>
      <dgm:t>
        <a:bodyPr/>
        <a:lstStyle/>
        <a:p>
          <a:endParaRPr lang="en-US"/>
        </a:p>
      </dgm:t>
    </dgm:pt>
    <dgm:pt modelId="{83F35D3B-7E37-40BD-AFA1-61FAA1980658}">
      <dgm:prSet phldrT="[Text]"/>
      <dgm:spPr/>
      <dgm:t>
        <a:bodyPr/>
        <a:lstStyle/>
        <a:p>
          <a:r>
            <a:rPr lang="en-US"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সরকারি</a:t>
          </a:r>
          <a:endParaRPr lang="en-US"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F393F2BC-0656-489D-AA94-5F5A3B8DA51E}" type="parTrans" cxnId="{CB68B8CD-C39D-4BA4-A1F1-DCA080487855}">
      <dgm:prSet/>
      <dgm:spPr/>
      <dgm:t>
        <a:bodyPr/>
        <a:lstStyle/>
        <a:p>
          <a:endParaRPr lang="en-US" b="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A1FE3C05-8A1F-4F06-87FE-31C0D20524BE}" type="sibTrans" cxnId="{CB68B8CD-C39D-4BA4-A1F1-DCA080487855}">
      <dgm:prSet/>
      <dgm:spPr/>
      <dgm:t>
        <a:bodyPr/>
        <a:lstStyle/>
        <a:p>
          <a:endParaRPr lang="en-US" b="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073DF85A-F96C-46FF-AA2B-FAD571445F72}">
      <dgm:prSet phldrT="[Text]" custT="1"/>
      <dgm:spPr/>
      <dgm:t>
        <a:bodyPr/>
        <a:lstStyle/>
        <a:p>
          <a:r>
            <a:rPr lang="en-US" sz="28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কর্ণফুলী</a:t>
          </a:r>
          <a:r>
            <a:rPr lang="en-US" sz="28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a:p>
          <a:r>
            <a:rPr lang="en-US" sz="28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পাকশি</a:t>
          </a:r>
          <a:endParaRPr lang="en-US" sz="28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4C6BFAA6-AAA6-4DDF-9E5C-DF43120AA4D3}" type="parTrans" cxnId="{5FAD48C2-73E2-4032-9D45-2474049C84B1}">
      <dgm:prSet/>
      <dgm:spPr/>
      <dgm:t>
        <a:bodyPr/>
        <a:lstStyle/>
        <a:p>
          <a:endParaRPr lang="en-US" b="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80AC5DAE-3992-4155-B9A5-AB38FD861751}" type="sibTrans" cxnId="{5FAD48C2-73E2-4032-9D45-2474049C84B1}">
      <dgm:prSet/>
      <dgm:spPr/>
      <dgm:t>
        <a:bodyPr/>
        <a:lstStyle/>
        <a:p>
          <a:endParaRPr lang="en-US" b="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5176AAB6-D8C4-4303-81BC-99734559DAD3}">
      <dgm:prSet phldrT="[Text]" custT="1"/>
      <dgm:spPr/>
      <dgm:t>
        <a:bodyPr/>
        <a:lstStyle/>
        <a:p>
          <a:pPr algn="l"/>
          <a:r>
            <a:rPr lang="en-US" sz="2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খুলনা</a:t>
          </a:r>
          <a:r>
            <a:rPr lang="en-US" sz="28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হার্ড</a:t>
          </a:r>
          <a:r>
            <a:rPr lang="en-US" sz="28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বোর্ড</a:t>
          </a:r>
          <a:r>
            <a:rPr lang="en-US" sz="28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 </a:t>
          </a:r>
          <a:r>
            <a:rPr lang="en-US" sz="28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নিউজপ্রিন্ট</a:t>
          </a:r>
          <a:r>
            <a:rPr lang="en-US" sz="28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a:t>
          </a:r>
          <a:endParaRPr lang="en-US" sz="28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E8C249E0-8FBD-4D91-8C36-27C361B3D334}" type="parTrans" cxnId="{0B3D5E45-6929-49EB-95D5-0FB56DEA5E2D}">
      <dgm:prSet/>
      <dgm:spPr/>
      <dgm:t>
        <a:bodyPr/>
        <a:lstStyle/>
        <a:p>
          <a:endParaRPr lang="en-US" b="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F03F8B13-19CE-4855-988B-A0808FF22206}" type="sibTrans" cxnId="{0B3D5E45-6929-49EB-95D5-0FB56DEA5E2D}">
      <dgm:prSet/>
      <dgm:spPr/>
      <dgm:t>
        <a:bodyPr/>
        <a:lstStyle/>
        <a:p>
          <a:endParaRPr lang="en-US" b="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9A36A9CB-B5A8-4BE6-A3F6-8D72666F9A97}">
      <dgm:prSet phldrT="[Text]"/>
      <dgm:spPr/>
      <dgm:t>
        <a:bodyPr/>
        <a:lstStyle/>
        <a:p>
          <a:r>
            <a:rPr lang="en-US"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বেসরকারি</a:t>
          </a:r>
          <a:endParaRPr lang="en-US"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D8E92BF6-290E-474B-AD97-D73ABEB2C5C6}" type="parTrans" cxnId="{2D22591A-2658-43EC-92F2-AB7A8FF434AA}">
      <dgm:prSet/>
      <dgm:spPr/>
      <dgm:t>
        <a:bodyPr/>
        <a:lstStyle/>
        <a:p>
          <a:endParaRPr lang="en-US" b="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DE1752F3-DFAC-4237-886B-1A9C77D79915}" type="sibTrans" cxnId="{2D22591A-2658-43EC-92F2-AB7A8FF434AA}">
      <dgm:prSet/>
      <dgm:spPr/>
      <dgm:t>
        <a:bodyPr/>
        <a:lstStyle/>
        <a:p>
          <a:endParaRPr lang="en-US" b="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71FC20B1-CA8B-494E-9F53-C52BAA2992C1}">
      <dgm:prSet phldrT="[Text]" custT="1"/>
      <dgm:spPr/>
      <dgm:t>
        <a:bodyPr/>
        <a:lstStyle/>
        <a:p>
          <a:r>
            <a:rPr lang="en-US" sz="32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বসুন্ধরা</a:t>
          </a:r>
          <a:endParaRPr lang="en-US"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6FFBA13E-A657-4671-A961-BC5A1999A9F0}" type="parTrans" cxnId="{FF66D6B0-9990-43EA-A3E2-7CFCC80040E0}">
      <dgm:prSet/>
      <dgm:spPr/>
      <dgm:t>
        <a:bodyPr/>
        <a:lstStyle/>
        <a:p>
          <a:endParaRPr lang="en-US" b="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71EB146C-AA9D-4C74-B269-B729D0334B2A}" type="sibTrans" cxnId="{FF66D6B0-9990-43EA-A3E2-7CFCC80040E0}">
      <dgm:prSet/>
      <dgm:spPr/>
      <dgm:t>
        <a:bodyPr/>
        <a:lstStyle/>
        <a:p>
          <a:endParaRPr lang="en-US" b="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C7591478-33B4-4C23-86D5-70B3966A2169}">
      <dgm:prSet phldrT="[Text]" custT="1"/>
      <dgm:spPr/>
      <dgm:t>
        <a:bodyPr/>
        <a:lstStyle/>
        <a:p>
          <a:r>
            <a:rPr lang="en-US" sz="28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মাগুরা</a:t>
          </a:r>
          <a:r>
            <a:rPr lang="en-US" sz="28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পেপার</a:t>
          </a:r>
          <a:r>
            <a:rPr lang="en-US" sz="28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a:t>
          </a:r>
          <a:endParaRPr lang="en-US" sz="28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7D23970F-0907-4C72-BF77-C3ED5DDD8EF9}" type="parTrans" cxnId="{578C8C15-A472-4336-B9F8-EDE38192D816}">
      <dgm:prSet/>
      <dgm:spPr/>
      <dgm:t>
        <a:bodyPr/>
        <a:lstStyle/>
        <a:p>
          <a:endParaRPr lang="en-US" b="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40D66CEE-D8B3-4980-ACC6-7DFA75B89B80}" type="sibTrans" cxnId="{578C8C15-A472-4336-B9F8-EDE38192D816}">
      <dgm:prSet/>
      <dgm:spPr/>
      <dgm:t>
        <a:bodyPr/>
        <a:lstStyle/>
        <a:p>
          <a:endParaRPr lang="en-US" b="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9132CAC3-9EF9-4537-AA1C-757449F08ADE}">
      <dgm:prSet phldrT="[Text]"/>
      <dgm:spPr/>
      <dgm:t>
        <a:bodyPr/>
        <a:lstStyle/>
        <a:p>
          <a:r>
            <a:rPr lang="en-US"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উৎপাদন</a:t>
          </a:r>
          <a:endParaRPr lang="en-US"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60EE4910-E13D-472A-9002-645E9F2C5F3A}" type="parTrans" cxnId="{7285BD0E-DDD0-4037-ABD5-746BF09DDD25}">
      <dgm:prSet/>
      <dgm:spPr/>
      <dgm:t>
        <a:bodyPr/>
        <a:lstStyle/>
        <a:p>
          <a:endParaRPr lang="en-US" b="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2BA26E5B-FCF0-4FC2-8FF2-AC5132E2E89A}" type="sibTrans" cxnId="{7285BD0E-DDD0-4037-ABD5-746BF09DDD25}">
      <dgm:prSet/>
      <dgm:spPr/>
      <dgm:t>
        <a:bodyPr/>
        <a:lstStyle/>
        <a:p>
          <a:endParaRPr lang="en-US" b="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F69B0E94-E8CA-4FA7-915E-912D6CADDF3E}">
      <dgm:prSet phldrT="[Text]"/>
      <dgm:spPr/>
      <dgm:t>
        <a:bodyPr/>
        <a:lstStyle/>
        <a:p>
          <a:r>
            <a:rPr lang="en-US"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২০১১-২০১২</a:t>
          </a:r>
        </a:p>
        <a:p>
          <a:r>
            <a:rPr lang="en-US"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অর্থবছর</a:t>
          </a:r>
          <a:endParaRPr lang="en-US"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B3A164C7-9FBC-46E0-B036-409AC6FCB07C}" type="parTrans" cxnId="{A45CF5A0-C988-4818-9A78-9BF173C5128F}">
      <dgm:prSet/>
      <dgm:spPr/>
      <dgm:t>
        <a:bodyPr/>
        <a:lstStyle/>
        <a:p>
          <a:endParaRPr lang="en-US" b="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F7B94859-E135-44B3-9AA9-D4030E34DC26}" type="sibTrans" cxnId="{A45CF5A0-C988-4818-9A78-9BF173C5128F}">
      <dgm:prSet/>
      <dgm:spPr/>
      <dgm:t>
        <a:bodyPr/>
        <a:lstStyle/>
        <a:p>
          <a:endParaRPr lang="en-US" b="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4AB6F010-E992-4EC5-A5CE-1905D8ACD5AA}">
      <dgm:prSet phldrT="[Text]" custT="1"/>
      <dgm:spPr/>
      <dgm:t>
        <a:bodyPr/>
        <a:lstStyle/>
        <a:p>
          <a:r>
            <a:rPr lang="en-US"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৫৩.১৬হাজার </a:t>
          </a:r>
          <a:r>
            <a:rPr lang="en-US" sz="32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মেট্রিক</a:t>
          </a:r>
          <a:r>
            <a:rPr lang="en-US"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টন</a:t>
          </a:r>
          <a:endParaRPr lang="en-US"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89D58699-CE17-4BE1-8FA1-9D69274139A8}" type="parTrans" cxnId="{2346FDDB-D751-4F62-A473-DF7A2B6506B2}">
      <dgm:prSet/>
      <dgm:spPr/>
      <dgm:t>
        <a:bodyPr/>
        <a:lstStyle/>
        <a:p>
          <a:endParaRPr lang="en-US" b="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871BBC0C-A431-42BE-909D-E51617FB5B4B}" type="sibTrans" cxnId="{2346FDDB-D751-4F62-A473-DF7A2B6506B2}">
      <dgm:prSet/>
      <dgm:spPr/>
      <dgm:t>
        <a:bodyPr/>
        <a:lstStyle/>
        <a:p>
          <a:endParaRPr lang="en-US" b="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gm:t>
    </dgm:pt>
    <dgm:pt modelId="{F797DCA0-C1C3-4EBF-BCAC-2DD9538E8EA9}" type="pres">
      <dgm:prSet presAssocID="{917A6DDF-17CD-4657-AAC8-DB2F2C5844BF}" presName="Name0" presStyleCnt="0">
        <dgm:presLayoutVars>
          <dgm:chPref val="1"/>
          <dgm:dir/>
          <dgm:animOne val="branch"/>
          <dgm:animLvl val="lvl"/>
          <dgm:resizeHandles/>
        </dgm:presLayoutVars>
      </dgm:prSet>
      <dgm:spPr/>
    </dgm:pt>
    <dgm:pt modelId="{37707E8A-14F6-4F73-BD0E-BF2FC82061AC}" type="pres">
      <dgm:prSet presAssocID="{83F35D3B-7E37-40BD-AFA1-61FAA1980658}" presName="vertOne" presStyleCnt="0"/>
      <dgm:spPr/>
    </dgm:pt>
    <dgm:pt modelId="{61E758EB-F5AD-434E-A301-90937164853D}" type="pres">
      <dgm:prSet presAssocID="{83F35D3B-7E37-40BD-AFA1-61FAA1980658}" presName="txOne" presStyleLbl="node0" presStyleIdx="0" presStyleCnt="3">
        <dgm:presLayoutVars>
          <dgm:chPref val="3"/>
        </dgm:presLayoutVars>
      </dgm:prSet>
      <dgm:spPr/>
    </dgm:pt>
    <dgm:pt modelId="{A5AD7E51-D1F7-469B-86BE-BBADDEBBAE06}" type="pres">
      <dgm:prSet presAssocID="{83F35D3B-7E37-40BD-AFA1-61FAA1980658}" presName="parTransOne" presStyleCnt="0"/>
      <dgm:spPr/>
    </dgm:pt>
    <dgm:pt modelId="{76A573AC-4844-4924-9EB2-FD81F128A1CA}" type="pres">
      <dgm:prSet presAssocID="{83F35D3B-7E37-40BD-AFA1-61FAA1980658}" presName="horzOne" presStyleCnt="0"/>
      <dgm:spPr/>
    </dgm:pt>
    <dgm:pt modelId="{24960B87-CD3D-4EC9-8536-6E538BF3203F}" type="pres">
      <dgm:prSet presAssocID="{073DF85A-F96C-46FF-AA2B-FAD571445F72}" presName="vertTwo" presStyleCnt="0"/>
      <dgm:spPr/>
    </dgm:pt>
    <dgm:pt modelId="{1E9B31B3-00DC-4CA2-816C-711E03B94363}" type="pres">
      <dgm:prSet presAssocID="{073DF85A-F96C-46FF-AA2B-FAD571445F72}" presName="txTwo" presStyleLbl="node2" presStyleIdx="0" presStyleCnt="6" custLinFactNeighborX="-4747">
        <dgm:presLayoutVars>
          <dgm:chPref val="3"/>
        </dgm:presLayoutVars>
      </dgm:prSet>
      <dgm:spPr/>
    </dgm:pt>
    <dgm:pt modelId="{D054331D-9D28-4F91-A2B1-FFF92C84F093}" type="pres">
      <dgm:prSet presAssocID="{073DF85A-F96C-46FF-AA2B-FAD571445F72}" presName="horzTwo" presStyleCnt="0"/>
      <dgm:spPr/>
    </dgm:pt>
    <dgm:pt modelId="{90C3F236-06C1-41D0-9448-6C3DCA2D6DF5}" type="pres">
      <dgm:prSet presAssocID="{80AC5DAE-3992-4155-B9A5-AB38FD861751}" presName="sibSpaceTwo" presStyleCnt="0"/>
      <dgm:spPr/>
    </dgm:pt>
    <dgm:pt modelId="{F949C231-D377-495D-B61E-E2B36D3DF68C}" type="pres">
      <dgm:prSet presAssocID="{5176AAB6-D8C4-4303-81BC-99734559DAD3}" presName="vertTwo" presStyleCnt="0"/>
      <dgm:spPr/>
    </dgm:pt>
    <dgm:pt modelId="{96F93A87-0D1A-4C48-B898-5CD053804764}" type="pres">
      <dgm:prSet presAssocID="{5176AAB6-D8C4-4303-81BC-99734559DAD3}" presName="txTwo" presStyleLbl="node2" presStyleIdx="1" presStyleCnt="6" custScaleX="121891">
        <dgm:presLayoutVars>
          <dgm:chPref val="3"/>
        </dgm:presLayoutVars>
      </dgm:prSet>
      <dgm:spPr/>
    </dgm:pt>
    <dgm:pt modelId="{660CC89A-C601-4D2B-911D-FF2AC8037423}" type="pres">
      <dgm:prSet presAssocID="{5176AAB6-D8C4-4303-81BC-99734559DAD3}" presName="horzTwo" presStyleCnt="0"/>
      <dgm:spPr/>
    </dgm:pt>
    <dgm:pt modelId="{D60D740F-153A-43E6-B2F3-BE811F9F00AB}" type="pres">
      <dgm:prSet presAssocID="{A1FE3C05-8A1F-4F06-87FE-31C0D20524BE}" presName="sibSpaceOne" presStyleCnt="0"/>
      <dgm:spPr/>
    </dgm:pt>
    <dgm:pt modelId="{F7F93F4A-78FA-425D-B7B7-AB7B9FA487B2}" type="pres">
      <dgm:prSet presAssocID="{9A36A9CB-B5A8-4BE6-A3F6-8D72666F9A97}" presName="vertOne" presStyleCnt="0"/>
      <dgm:spPr/>
    </dgm:pt>
    <dgm:pt modelId="{9BC9CCE0-A17A-4287-B387-1EF3A2D88A66}" type="pres">
      <dgm:prSet presAssocID="{9A36A9CB-B5A8-4BE6-A3F6-8D72666F9A97}" presName="txOne" presStyleLbl="node0" presStyleIdx="1" presStyleCnt="3">
        <dgm:presLayoutVars>
          <dgm:chPref val="3"/>
        </dgm:presLayoutVars>
      </dgm:prSet>
      <dgm:spPr/>
    </dgm:pt>
    <dgm:pt modelId="{9287A3FC-69C9-436E-9658-A3AEE4560456}" type="pres">
      <dgm:prSet presAssocID="{9A36A9CB-B5A8-4BE6-A3F6-8D72666F9A97}" presName="parTransOne" presStyleCnt="0"/>
      <dgm:spPr/>
    </dgm:pt>
    <dgm:pt modelId="{3D351431-C9FB-42AB-A5AD-0B202C3FE005}" type="pres">
      <dgm:prSet presAssocID="{9A36A9CB-B5A8-4BE6-A3F6-8D72666F9A97}" presName="horzOne" presStyleCnt="0"/>
      <dgm:spPr/>
    </dgm:pt>
    <dgm:pt modelId="{F49EAE5F-E2C0-4EE3-AFA3-DB07A653FBB9}" type="pres">
      <dgm:prSet presAssocID="{71FC20B1-CA8B-494E-9F53-C52BAA2992C1}" presName="vertTwo" presStyleCnt="0"/>
      <dgm:spPr/>
    </dgm:pt>
    <dgm:pt modelId="{D5FFE906-2B6B-4CAC-8DDD-85DCC7DB0DE6}" type="pres">
      <dgm:prSet presAssocID="{71FC20B1-CA8B-494E-9F53-C52BAA2992C1}" presName="txTwo" presStyleLbl="node2" presStyleIdx="2" presStyleCnt="6">
        <dgm:presLayoutVars>
          <dgm:chPref val="3"/>
        </dgm:presLayoutVars>
      </dgm:prSet>
      <dgm:spPr/>
    </dgm:pt>
    <dgm:pt modelId="{74566FA8-EEAA-433C-9D6B-6D5D1CAE0EA5}" type="pres">
      <dgm:prSet presAssocID="{71FC20B1-CA8B-494E-9F53-C52BAA2992C1}" presName="horzTwo" presStyleCnt="0"/>
      <dgm:spPr/>
    </dgm:pt>
    <dgm:pt modelId="{33B6DED7-EC58-4D86-BEEA-CED9B0DC1FD5}" type="pres">
      <dgm:prSet presAssocID="{71EB146C-AA9D-4C74-B269-B729D0334B2A}" presName="sibSpaceTwo" presStyleCnt="0"/>
      <dgm:spPr/>
    </dgm:pt>
    <dgm:pt modelId="{DE5D0ABE-6C68-44F4-B437-9BFC247A5200}" type="pres">
      <dgm:prSet presAssocID="{C7591478-33B4-4C23-86D5-70B3966A2169}" presName="vertTwo" presStyleCnt="0"/>
      <dgm:spPr/>
    </dgm:pt>
    <dgm:pt modelId="{5918B400-C98C-4610-A42C-40E7BBF5FC69}" type="pres">
      <dgm:prSet presAssocID="{C7591478-33B4-4C23-86D5-70B3966A2169}" presName="txTwo" presStyleLbl="node2" presStyleIdx="3" presStyleCnt="6">
        <dgm:presLayoutVars>
          <dgm:chPref val="3"/>
        </dgm:presLayoutVars>
      </dgm:prSet>
      <dgm:spPr/>
    </dgm:pt>
    <dgm:pt modelId="{5C34F4D2-DB80-4B91-AAA2-5D8A3D6B2DFE}" type="pres">
      <dgm:prSet presAssocID="{C7591478-33B4-4C23-86D5-70B3966A2169}" presName="horzTwo" presStyleCnt="0"/>
      <dgm:spPr/>
    </dgm:pt>
    <dgm:pt modelId="{BF5DA4F7-2B71-4379-8E4D-DF4B27B433B8}" type="pres">
      <dgm:prSet presAssocID="{DE1752F3-DFAC-4237-886B-1A9C77D79915}" presName="sibSpaceOne" presStyleCnt="0"/>
      <dgm:spPr/>
    </dgm:pt>
    <dgm:pt modelId="{6B31537C-6749-4D15-AA0A-2EA2CC3BAFB8}" type="pres">
      <dgm:prSet presAssocID="{9132CAC3-9EF9-4537-AA1C-757449F08ADE}" presName="vertOne" presStyleCnt="0"/>
      <dgm:spPr/>
    </dgm:pt>
    <dgm:pt modelId="{D1B4A686-5DA7-49E8-ACF2-81CF566DB2DC}" type="pres">
      <dgm:prSet presAssocID="{9132CAC3-9EF9-4537-AA1C-757449F08ADE}" presName="txOne" presStyleLbl="node0" presStyleIdx="2" presStyleCnt="3">
        <dgm:presLayoutVars>
          <dgm:chPref val="3"/>
        </dgm:presLayoutVars>
      </dgm:prSet>
      <dgm:spPr/>
    </dgm:pt>
    <dgm:pt modelId="{CEF018EA-0FD9-4DDE-B3C4-D9F7C355AC2B}" type="pres">
      <dgm:prSet presAssocID="{9132CAC3-9EF9-4537-AA1C-757449F08ADE}" presName="parTransOne" presStyleCnt="0"/>
      <dgm:spPr/>
    </dgm:pt>
    <dgm:pt modelId="{E0878B4E-A727-48BF-B00D-4B5208AF146F}" type="pres">
      <dgm:prSet presAssocID="{9132CAC3-9EF9-4537-AA1C-757449F08ADE}" presName="horzOne" presStyleCnt="0"/>
      <dgm:spPr/>
    </dgm:pt>
    <dgm:pt modelId="{6831099D-9E0E-45B7-84C4-FEF96A394452}" type="pres">
      <dgm:prSet presAssocID="{F69B0E94-E8CA-4FA7-915E-912D6CADDF3E}" presName="vertTwo" presStyleCnt="0"/>
      <dgm:spPr/>
    </dgm:pt>
    <dgm:pt modelId="{25633364-2D69-4FB1-9298-8DC6D2BF9EF6}" type="pres">
      <dgm:prSet presAssocID="{F69B0E94-E8CA-4FA7-915E-912D6CADDF3E}" presName="txTwo" presStyleLbl="node2" presStyleIdx="4" presStyleCnt="6">
        <dgm:presLayoutVars>
          <dgm:chPref val="3"/>
        </dgm:presLayoutVars>
      </dgm:prSet>
      <dgm:spPr/>
    </dgm:pt>
    <dgm:pt modelId="{C392F3F8-EF5E-4FB9-92F1-58D809C14CCA}" type="pres">
      <dgm:prSet presAssocID="{F69B0E94-E8CA-4FA7-915E-912D6CADDF3E}" presName="horzTwo" presStyleCnt="0"/>
      <dgm:spPr/>
    </dgm:pt>
    <dgm:pt modelId="{67EDF17B-109C-4B7B-A4A0-D02BCDFBE38C}" type="pres">
      <dgm:prSet presAssocID="{F7B94859-E135-44B3-9AA9-D4030E34DC26}" presName="sibSpaceTwo" presStyleCnt="0"/>
      <dgm:spPr/>
    </dgm:pt>
    <dgm:pt modelId="{E6C86E70-21AA-4B6B-BC73-124C2EF195BB}" type="pres">
      <dgm:prSet presAssocID="{4AB6F010-E992-4EC5-A5CE-1905D8ACD5AA}" presName="vertTwo" presStyleCnt="0"/>
      <dgm:spPr/>
    </dgm:pt>
    <dgm:pt modelId="{D820353A-50FC-4CAE-BE9F-5D33548313BF}" type="pres">
      <dgm:prSet presAssocID="{4AB6F010-E992-4EC5-A5CE-1905D8ACD5AA}" presName="txTwo" presStyleLbl="node2" presStyleIdx="5" presStyleCnt="6">
        <dgm:presLayoutVars>
          <dgm:chPref val="3"/>
        </dgm:presLayoutVars>
      </dgm:prSet>
      <dgm:spPr/>
    </dgm:pt>
    <dgm:pt modelId="{596EEB50-EEFA-4852-88D9-B82E4EFF3BE9}" type="pres">
      <dgm:prSet presAssocID="{4AB6F010-E992-4EC5-A5CE-1905D8ACD5AA}" presName="horzTwo" presStyleCnt="0"/>
      <dgm:spPr/>
    </dgm:pt>
  </dgm:ptLst>
  <dgm:cxnLst>
    <dgm:cxn modelId="{7285BD0E-DDD0-4037-ABD5-746BF09DDD25}" srcId="{917A6DDF-17CD-4657-AAC8-DB2F2C5844BF}" destId="{9132CAC3-9EF9-4537-AA1C-757449F08ADE}" srcOrd="2" destOrd="0" parTransId="{60EE4910-E13D-472A-9002-645E9F2C5F3A}" sibTransId="{2BA26E5B-FCF0-4FC2-8FF2-AC5132E2E89A}"/>
    <dgm:cxn modelId="{578C8C15-A472-4336-B9F8-EDE38192D816}" srcId="{9A36A9CB-B5A8-4BE6-A3F6-8D72666F9A97}" destId="{C7591478-33B4-4C23-86D5-70B3966A2169}" srcOrd="1" destOrd="0" parTransId="{7D23970F-0907-4C72-BF77-C3ED5DDD8EF9}" sibTransId="{40D66CEE-D8B3-4980-ACC6-7DFA75B89B80}"/>
    <dgm:cxn modelId="{2D22591A-2658-43EC-92F2-AB7A8FF434AA}" srcId="{917A6DDF-17CD-4657-AAC8-DB2F2C5844BF}" destId="{9A36A9CB-B5A8-4BE6-A3F6-8D72666F9A97}" srcOrd="1" destOrd="0" parTransId="{D8E92BF6-290E-474B-AD97-D73ABEB2C5C6}" sibTransId="{DE1752F3-DFAC-4237-886B-1A9C77D79915}"/>
    <dgm:cxn modelId="{6A529B1D-6F80-41FE-B4F6-626FC9E607B0}" type="presOf" srcId="{9132CAC3-9EF9-4537-AA1C-757449F08ADE}" destId="{D1B4A686-5DA7-49E8-ACF2-81CF566DB2DC}" srcOrd="0" destOrd="0" presId="urn:microsoft.com/office/officeart/2005/8/layout/architecture"/>
    <dgm:cxn modelId="{F67FE42C-205C-4E80-8F32-2881EF388ED4}" type="presOf" srcId="{073DF85A-F96C-46FF-AA2B-FAD571445F72}" destId="{1E9B31B3-00DC-4CA2-816C-711E03B94363}" srcOrd="0" destOrd="0" presId="urn:microsoft.com/office/officeart/2005/8/layout/architecture"/>
    <dgm:cxn modelId="{0B3D5E45-6929-49EB-95D5-0FB56DEA5E2D}" srcId="{83F35D3B-7E37-40BD-AFA1-61FAA1980658}" destId="{5176AAB6-D8C4-4303-81BC-99734559DAD3}" srcOrd="1" destOrd="0" parTransId="{E8C249E0-8FBD-4D91-8C36-27C361B3D334}" sibTransId="{F03F8B13-19CE-4855-988B-A0808FF22206}"/>
    <dgm:cxn modelId="{4D457368-A11F-42CE-AC90-DAEDD44BE3B7}" type="presOf" srcId="{4AB6F010-E992-4EC5-A5CE-1905D8ACD5AA}" destId="{D820353A-50FC-4CAE-BE9F-5D33548313BF}" srcOrd="0" destOrd="0" presId="urn:microsoft.com/office/officeart/2005/8/layout/architecture"/>
    <dgm:cxn modelId="{DDAC544B-5E82-4E5C-AC7E-5239C47C1513}" type="presOf" srcId="{71FC20B1-CA8B-494E-9F53-C52BAA2992C1}" destId="{D5FFE906-2B6B-4CAC-8DDD-85DCC7DB0DE6}" srcOrd="0" destOrd="0" presId="urn:microsoft.com/office/officeart/2005/8/layout/architecture"/>
    <dgm:cxn modelId="{22068570-DBB3-4FA2-838D-7117714D7BFF}" type="presOf" srcId="{9A36A9CB-B5A8-4BE6-A3F6-8D72666F9A97}" destId="{9BC9CCE0-A17A-4287-B387-1EF3A2D88A66}" srcOrd="0" destOrd="0" presId="urn:microsoft.com/office/officeart/2005/8/layout/architecture"/>
    <dgm:cxn modelId="{294A0781-7144-45A3-936B-058AD9CF0EFB}" type="presOf" srcId="{5176AAB6-D8C4-4303-81BC-99734559DAD3}" destId="{96F93A87-0D1A-4C48-B898-5CD053804764}" srcOrd="0" destOrd="0" presId="urn:microsoft.com/office/officeart/2005/8/layout/architecture"/>
    <dgm:cxn modelId="{53FE889F-6A05-46F7-B505-A6BFA517EA13}" type="presOf" srcId="{C7591478-33B4-4C23-86D5-70B3966A2169}" destId="{5918B400-C98C-4610-A42C-40E7BBF5FC69}" srcOrd="0" destOrd="0" presId="urn:microsoft.com/office/officeart/2005/8/layout/architecture"/>
    <dgm:cxn modelId="{A45CF5A0-C988-4818-9A78-9BF173C5128F}" srcId="{9132CAC3-9EF9-4537-AA1C-757449F08ADE}" destId="{F69B0E94-E8CA-4FA7-915E-912D6CADDF3E}" srcOrd="0" destOrd="0" parTransId="{B3A164C7-9FBC-46E0-B036-409AC6FCB07C}" sibTransId="{F7B94859-E135-44B3-9AA9-D4030E34DC26}"/>
    <dgm:cxn modelId="{FF66D6B0-9990-43EA-A3E2-7CFCC80040E0}" srcId="{9A36A9CB-B5A8-4BE6-A3F6-8D72666F9A97}" destId="{71FC20B1-CA8B-494E-9F53-C52BAA2992C1}" srcOrd="0" destOrd="0" parTransId="{6FFBA13E-A657-4671-A961-BC5A1999A9F0}" sibTransId="{71EB146C-AA9D-4C74-B269-B729D0334B2A}"/>
    <dgm:cxn modelId="{BE9B31BA-C000-472E-B1C1-F454A4FC0994}" type="presOf" srcId="{F69B0E94-E8CA-4FA7-915E-912D6CADDF3E}" destId="{25633364-2D69-4FB1-9298-8DC6D2BF9EF6}" srcOrd="0" destOrd="0" presId="urn:microsoft.com/office/officeart/2005/8/layout/architecture"/>
    <dgm:cxn modelId="{5FAD48C2-73E2-4032-9D45-2474049C84B1}" srcId="{83F35D3B-7E37-40BD-AFA1-61FAA1980658}" destId="{073DF85A-F96C-46FF-AA2B-FAD571445F72}" srcOrd="0" destOrd="0" parTransId="{4C6BFAA6-AAA6-4DDF-9E5C-DF43120AA4D3}" sibTransId="{80AC5DAE-3992-4155-B9A5-AB38FD861751}"/>
    <dgm:cxn modelId="{63D89EC2-FDC1-4E06-B371-A1728707C069}" type="presOf" srcId="{83F35D3B-7E37-40BD-AFA1-61FAA1980658}" destId="{61E758EB-F5AD-434E-A301-90937164853D}" srcOrd="0" destOrd="0" presId="urn:microsoft.com/office/officeart/2005/8/layout/architecture"/>
    <dgm:cxn modelId="{846F7DC5-0FB9-4FE2-AFF1-0F9F458D46F9}" type="presOf" srcId="{917A6DDF-17CD-4657-AAC8-DB2F2C5844BF}" destId="{F797DCA0-C1C3-4EBF-BCAC-2DD9538E8EA9}" srcOrd="0" destOrd="0" presId="urn:microsoft.com/office/officeart/2005/8/layout/architecture"/>
    <dgm:cxn modelId="{CB68B8CD-C39D-4BA4-A1F1-DCA080487855}" srcId="{917A6DDF-17CD-4657-AAC8-DB2F2C5844BF}" destId="{83F35D3B-7E37-40BD-AFA1-61FAA1980658}" srcOrd="0" destOrd="0" parTransId="{F393F2BC-0656-489D-AA94-5F5A3B8DA51E}" sibTransId="{A1FE3C05-8A1F-4F06-87FE-31C0D20524BE}"/>
    <dgm:cxn modelId="{2346FDDB-D751-4F62-A473-DF7A2B6506B2}" srcId="{9132CAC3-9EF9-4537-AA1C-757449F08ADE}" destId="{4AB6F010-E992-4EC5-A5CE-1905D8ACD5AA}" srcOrd="1" destOrd="0" parTransId="{89D58699-CE17-4BE1-8FA1-9D69274139A8}" sibTransId="{871BBC0C-A431-42BE-909D-E51617FB5B4B}"/>
    <dgm:cxn modelId="{245FF683-4C57-4FB4-861E-ED234B0A4CA3}" type="presParOf" srcId="{F797DCA0-C1C3-4EBF-BCAC-2DD9538E8EA9}" destId="{37707E8A-14F6-4F73-BD0E-BF2FC82061AC}" srcOrd="0" destOrd="0" presId="urn:microsoft.com/office/officeart/2005/8/layout/architecture"/>
    <dgm:cxn modelId="{6220C610-D978-45AA-BB41-4290509C2A7E}" type="presParOf" srcId="{37707E8A-14F6-4F73-BD0E-BF2FC82061AC}" destId="{61E758EB-F5AD-434E-A301-90937164853D}" srcOrd="0" destOrd="0" presId="urn:microsoft.com/office/officeart/2005/8/layout/architecture"/>
    <dgm:cxn modelId="{EAAAD8BF-899E-421E-A119-FAADC0B28114}" type="presParOf" srcId="{37707E8A-14F6-4F73-BD0E-BF2FC82061AC}" destId="{A5AD7E51-D1F7-469B-86BE-BBADDEBBAE06}" srcOrd="1" destOrd="0" presId="urn:microsoft.com/office/officeart/2005/8/layout/architecture"/>
    <dgm:cxn modelId="{2F08E888-EA00-4E89-8AEF-0FF18066B537}" type="presParOf" srcId="{37707E8A-14F6-4F73-BD0E-BF2FC82061AC}" destId="{76A573AC-4844-4924-9EB2-FD81F128A1CA}" srcOrd="2" destOrd="0" presId="urn:microsoft.com/office/officeart/2005/8/layout/architecture"/>
    <dgm:cxn modelId="{F94FDF6E-EB89-45F6-8958-6691BF1E58E1}" type="presParOf" srcId="{76A573AC-4844-4924-9EB2-FD81F128A1CA}" destId="{24960B87-CD3D-4EC9-8536-6E538BF3203F}" srcOrd="0" destOrd="0" presId="urn:microsoft.com/office/officeart/2005/8/layout/architecture"/>
    <dgm:cxn modelId="{A5F0382E-81BC-45FD-B021-CE1894228E64}" type="presParOf" srcId="{24960B87-CD3D-4EC9-8536-6E538BF3203F}" destId="{1E9B31B3-00DC-4CA2-816C-711E03B94363}" srcOrd="0" destOrd="0" presId="urn:microsoft.com/office/officeart/2005/8/layout/architecture"/>
    <dgm:cxn modelId="{94E4FD06-D53B-4073-A671-22BB7363F674}" type="presParOf" srcId="{24960B87-CD3D-4EC9-8536-6E538BF3203F}" destId="{D054331D-9D28-4F91-A2B1-FFF92C84F093}" srcOrd="1" destOrd="0" presId="urn:microsoft.com/office/officeart/2005/8/layout/architecture"/>
    <dgm:cxn modelId="{46CCF0F1-9B9A-491D-A1B4-EF2AEBD1C73A}" type="presParOf" srcId="{76A573AC-4844-4924-9EB2-FD81F128A1CA}" destId="{90C3F236-06C1-41D0-9448-6C3DCA2D6DF5}" srcOrd="1" destOrd="0" presId="urn:microsoft.com/office/officeart/2005/8/layout/architecture"/>
    <dgm:cxn modelId="{4D2C69A1-0637-450C-90AB-0003100C991C}" type="presParOf" srcId="{76A573AC-4844-4924-9EB2-FD81F128A1CA}" destId="{F949C231-D377-495D-B61E-E2B36D3DF68C}" srcOrd="2" destOrd="0" presId="urn:microsoft.com/office/officeart/2005/8/layout/architecture"/>
    <dgm:cxn modelId="{BC3F6D7C-3BA6-452B-B911-388DB544AA57}" type="presParOf" srcId="{F949C231-D377-495D-B61E-E2B36D3DF68C}" destId="{96F93A87-0D1A-4C48-B898-5CD053804764}" srcOrd="0" destOrd="0" presId="urn:microsoft.com/office/officeart/2005/8/layout/architecture"/>
    <dgm:cxn modelId="{E59A852A-5B10-4DBD-A453-E9089CD602BA}" type="presParOf" srcId="{F949C231-D377-495D-B61E-E2B36D3DF68C}" destId="{660CC89A-C601-4D2B-911D-FF2AC8037423}" srcOrd="1" destOrd="0" presId="urn:microsoft.com/office/officeart/2005/8/layout/architecture"/>
    <dgm:cxn modelId="{CDC93924-FDA1-4935-9FE9-CD3C1460D12F}" type="presParOf" srcId="{F797DCA0-C1C3-4EBF-BCAC-2DD9538E8EA9}" destId="{D60D740F-153A-43E6-B2F3-BE811F9F00AB}" srcOrd="1" destOrd="0" presId="urn:microsoft.com/office/officeart/2005/8/layout/architecture"/>
    <dgm:cxn modelId="{C6DF1069-DE2E-4D3C-A179-CFAFEF82CAFE}" type="presParOf" srcId="{F797DCA0-C1C3-4EBF-BCAC-2DD9538E8EA9}" destId="{F7F93F4A-78FA-425D-B7B7-AB7B9FA487B2}" srcOrd="2" destOrd="0" presId="urn:microsoft.com/office/officeart/2005/8/layout/architecture"/>
    <dgm:cxn modelId="{71471CD4-21C6-43A3-8A4B-4E0287A3CA77}" type="presParOf" srcId="{F7F93F4A-78FA-425D-B7B7-AB7B9FA487B2}" destId="{9BC9CCE0-A17A-4287-B387-1EF3A2D88A66}" srcOrd="0" destOrd="0" presId="urn:microsoft.com/office/officeart/2005/8/layout/architecture"/>
    <dgm:cxn modelId="{B83E841B-6201-49E5-B4A3-2E2499CC03A8}" type="presParOf" srcId="{F7F93F4A-78FA-425D-B7B7-AB7B9FA487B2}" destId="{9287A3FC-69C9-436E-9658-A3AEE4560456}" srcOrd="1" destOrd="0" presId="urn:microsoft.com/office/officeart/2005/8/layout/architecture"/>
    <dgm:cxn modelId="{51950865-2360-46BA-BCAA-E6E0B923BAE0}" type="presParOf" srcId="{F7F93F4A-78FA-425D-B7B7-AB7B9FA487B2}" destId="{3D351431-C9FB-42AB-A5AD-0B202C3FE005}" srcOrd="2" destOrd="0" presId="urn:microsoft.com/office/officeart/2005/8/layout/architecture"/>
    <dgm:cxn modelId="{C491F348-C94A-4DC5-AB37-C46467E3D34E}" type="presParOf" srcId="{3D351431-C9FB-42AB-A5AD-0B202C3FE005}" destId="{F49EAE5F-E2C0-4EE3-AFA3-DB07A653FBB9}" srcOrd="0" destOrd="0" presId="urn:microsoft.com/office/officeart/2005/8/layout/architecture"/>
    <dgm:cxn modelId="{E6AD5626-294B-4ADD-A3A8-954598302106}" type="presParOf" srcId="{F49EAE5F-E2C0-4EE3-AFA3-DB07A653FBB9}" destId="{D5FFE906-2B6B-4CAC-8DDD-85DCC7DB0DE6}" srcOrd="0" destOrd="0" presId="urn:microsoft.com/office/officeart/2005/8/layout/architecture"/>
    <dgm:cxn modelId="{2D7E9DD7-F1CA-402B-AF76-2B225BE12E32}" type="presParOf" srcId="{F49EAE5F-E2C0-4EE3-AFA3-DB07A653FBB9}" destId="{74566FA8-EEAA-433C-9D6B-6D5D1CAE0EA5}" srcOrd="1" destOrd="0" presId="urn:microsoft.com/office/officeart/2005/8/layout/architecture"/>
    <dgm:cxn modelId="{F550AB80-41CA-4DBD-8D4D-2BA00A3E8903}" type="presParOf" srcId="{3D351431-C9FB-42AB-A5AD-0B202C3FE005}" destId="{33B6DED7-EC58-4D86-BEEA-CED9B0DC1FD5}" srcOrd="1" destOrd="0" presId="urn:microsoft.com/office/officeart/2005/8/layout/architecture"/>
    <dgm:cxn modelId="{BE79DCB5-1C0E-4211-9A23-5E3E6D525287}" type="presParOf" srcId="{3D351431-C9FB-42AB-A5AD-0B202C3FE005}" destId="{DE5D0ABE-6C68-44F4-B437-9BFC247A5200}" srcOrd="2" destOrd="0" presId="urn:microsoft.com/office/officeart/2005/8/layout/architecture"/>
    <dgm:cxn modelId="{3DA87E04-1D5D-4F74-87F3-2D64971C4FC3}" type="presParOf" srcId="{DE5D0ABE-6C68-44F4-B437-9BFC247A5200}" destId="{5918B400-C98C-4610-A42C-40E7BBF5FC69}" srcOrd="0" destOrd="0" presId="urn:microsoft.com/office/officeart/2005/8/layout/architecture"/>
    <dgm:cxn modelId="{56FBB714-E705-461F-AC89-97262E9406BD}" type="presParOf" srcId="{DE5D0ABE-6C68-44F4-B437-9BFC247A5200}" destId="{5C34F4D2-DB80-4B91-AAA2-5D8A3D6B2DFE}" srcOrd="1" destOrd="0" presId="urn:microsoft.com/office/officeart/2005/8/layout/architecture"/>
    <dgm:cxn modelId="{9F563AAE-1E37-419A-AC31-FEABDB20F066}" type="presParOf" srcId="{F797DCA0-C1C3-4EBF-BCAC-2DD9538E8EA9}" destId="{BF5DA4F7-2B71-4379-8E4D-DF4B27B433B8}" srcOrd="3" destOrd="0" presId="urn:microsoft.com/office/officeart/2005/8/layout/architecture"/>
    <dgm:cxn modelId="{C8C2B563-9643-463E-ADE5-A73FA7FBBC0A}" type="presParOf" srcId="{F797DCA0-C1C3-4EBF-BCAC-2DD9538E8EA9}" destId="{6B31537C-6749-4D15-AA0A-2EA2CC3BAFB8}" srcOrd="4" destOrd="0" presId="urn:microsoft.com/office/officeart/2005/8/layout/architecture"/>
    <dgm:cxn modelId="{B22350CF-E6C9-4344-A36E-2A8D2B1415CB}" type="presParOf" srcId="{6B31537C-6749-4D15-AA0A-2EA2CC3BAFB8}" destId="{D1B4A686-5DA7-49E8-ACF2-81CF566DB2DC}" srcOrd="0" destOrd="0" presId="urn:microsoft.com/office/officeart/2005/8/layout/architecture"/>
    <dgm:cxn modelId="{ACDE97BF-B97D-49FA-ABDB-AB47427CFAC2}" type="presParOf" srcId="{6B31537C-6749-4D15-AA0A-2EA2CC3BAFB8}" destId="{CEF018EA-0FD9-4DDE-B3C4-D9F7C355AC2B}" srcOrd="1" destOrd="0" presId="urn:microsoft.com/office/officeart/2005/8/layout/architecture"/>
    <dgm:cxn modelId="{6714C36E-E692-40E3-93E8-0B57D36D2B9B}" type="presParOf" srcId="{6B31537C-6749-4D15-AA0A-2EA2CC3BAFB8}" destId="{E0878B4E-A727-48BF-B00D-4B5208AF146F}" srcOrd="2" destOrd="0" presId="urn:microsoft.com/office/officeart/2005/8/layout/architecture"/>
    <dgm:cxn modelId="{5D6395E4-B49E-4067-9C6C-B596BEC74C30}" type="presParOf" srcId="{E0878B4E-A727-48BF-B00D-4B5208AF146F}" destId="{6831099D-9E0E-45B7-84C4-FEF96A394452}" srcOrd="0" destOrd="0" presId="urn:microsoft.com/office/officeart/2005/8/layout/architecture"/>
    <dgm:cxn modelId="{4EFAB2C7-2A94-4995-9883-F95BE9693F42}" type="presParOf" srcId="{6831099D-9E0E-45B7-84C4-FEF96A394452}" destId="{25633364-2D69-4FB1-9298-8DC6D2BF9EF6}" srcOrd="0" destOrd="0" presId="urn:microsoft.com/office/officeart/2005/8/layout/architecture"/>
    <dgm:cxn modelId="{9C3DC448-F38A-439A-9F4D-B6A7590EB923}" type="presParOf" srcId="{6831099D-9E0E-45B7-84C4-FEF96A394452}" destId="{C392F3F8-EF5E-4FB9-92F1-58D809C14CCA}" srcOrd="1" destOrd="0" presId="urn:microsoft.com/office/officeart/2005/8/layout/architecture"/>
    <dgm:cxn modelId="{019110B4-2366-47CC-9D78-AA263F9254A2}" type="presParOf" srcId="{E0878B4E-A727-48BF-B00D-4B5208AF146F}" destId="{67EDF17B-109C-4B7B-A4A0-D02BCDFBE38C}" srcOrd="1" destOrd="0" presId="urn:microsoft.com/office/officeart/2005/8/layout/architecture"/>
    <dgm:cxn modelId="{00E6A8F2-7799-4C94-B407-7BC488A83F0E}" type="presParOf" srcId="{E0878B4E-A727-48BF-B00D-4B5208AF146F}" destId="{E6C86E70-21AA-4B6B-BC73-124C2EF195BB}" srcOrd="2" destOrd="0" presId="urn:microsoft.com/office/officeart/2005/8/layout/architecture"/>
    <dgm:cxn modelId="{826EC80E-5E61-4756-A134-006808C05032}" type="presParOf" srcId="{E6C86E70-21AA-4B6B-BC73-124C2EF195BB}" destId="{D820353A-50FC-4CAE-BE9F-5D33548313BF}" srcOrd="0" destOrd="0" presId="urn:microsoft.com/office/officeart/2005/8/layout/architecture"/>
    <dgm:cxn modelId="{52CE9F36-E26F-49D6-B161-BE2EDDB441F4}" type="presParOf" srcId="{E6C86E70-21AA-4B6B-BC73-124C2EF195BB}" destId="{596EEB50-EEFA-4852-88D9-B82E4EFF3BE9}" srcOrd="1" destOrd="0" presId="urn:microsoft.com/office/officeart/2005/8/layout/archite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FEF65-8C0A-4411-AD9B-C0412B0BF4E0}">
      <dsp:nvSpPr>
        <dsp:cNvPr id="0" name=""/>
        <dsp:cNvSpPr/>
      </dsp:nvSpPr>
      <dsp:spPr>
        <a:xfrm>
          <a:off x="2559488" y="1832344"/>
          <a:ext cx="1775770" cy="170895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পাটশিল্প</a:t>
          </a:r>
          <a:endParaRPr lang="en-US" sz="3600"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sp:txBody>
      <dsp:txXfrm>
        <a:off x="2819543" y="2082615"/>
        <a:ext cx="1255660" cy="1208413"/>
      </dsp:txXfrm>
    </dsp:sp>
    <dsp:sp modelId="{A318814B-5FC9-46E1-B784-DCF61F8682A1}">
      <dsp:nvSpPr>
        <dsp:cNvPr id="0" name=""/>
        <dsp:cNvSpPr/>
      </dsp:nvSpPr>
      <dsp:spPr>
        <a:xfrm rot="16221533">
          <a:off x="3342674" y="1388526"/>
          <a:ext cx="222654" cy="48017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sp:txBody>
      <dsp:txXfrm>
        <a:off x="3375863" y="1517958"/>
        <a:ext cx="155858" cy="288104"/>
      </dsp:txXfrm>
    </dsp:sp>
    <dsp:sp modelId="{BC05C0EF-C300-4E96-955C-304F8A63B0EC}">
      <dsp:nvSpPr>
        <dsp:cNvPr id="0" name=""/>
        <dsp:cNvSpPr/>
      </dsp:nvSpPr>
      <dsp:spPr>
        <a:xfrm>
          <a:off x="2753640" y="0"/>
          <a:ext cx="1412278" cy="141227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যাত্রা</a:t>
          </a:r>
          <a:endParaRPr lang="en-US" sz="2400"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0" lvl="0" indent="0" algn="ctr" defTabSz="1066800">
            <a:lnSpc>
              <a:spcPct val="90000"/>
            </a:lnSpc>
            <a:spcBef>
              <a:spcPct val="0"/>
            </a:spcBef>
            <a:spcAft>
              <a:spcPct val="35000"/>
            </a:spcAft>
            <a:buNone/>
          </a:pPr>
          <a:r>
            <a:rPr lang="en-US" sz="2400"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১৯৫১সালে</a:t>
          </a:r>
        </a:p>
      </dsp:txBody>
      <dsp:txXfrm>
        <a:off x="2960463" y="206823"/>
        <a:ext cx="998632" cy="998632"/>
      </dsp:txXfrm>
    </dsp:sp>
    <dsp:sp modelId="{BD353255-024E-41F6-9CFC-2AD77A402A1C}">
      <dsp:nvSpPr>
        <dsp:cNvPr id="0" name=""/>
        <dsp:cNvSpPr/>
      </dsp:nvSpPr>
      <dsp:spPr>
        <a:xfrm rot="19800000">
          <a:off x="4269453" y="1912201"/>
          <a:ext cx="207518" cy="480174"/>
        </a:xfrm>
        <a:prstGeom prst="rightArrow">
          <a:avLst>
            <a:gd name="adj1" fmla="val 60000"/>
            <a:gd name="adj2" fmla="val 50000"/>
          </a:avLst>
        </a:prstGeom>
        <a:solidFill>
          <a:schemeClr val="accent4">
            <a:hueOff val="-305671"/>
            <a:satOff val="-2049"/>
            <a:lumOff val="-211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sp:txBody>
      <dsp:txXfrm>
        <a:off x="4273623" y="2023800"/>
        <a:ext cx="145263" cy="288104"/>
      </dsp:txXfrm>
    </dsp:sp>
    <dsp:sp modelId="{37D7EBFA-1269-4FA6-B404-EC9ECB661E17}">
      <dsp:nvSpPr>
        <dsp:cNvPr id="0" name=""/>
        <dsp:cNvSpPr/>
      </dsp:nvSpPr>
      <dsp:spPr>
        <a:xfrm>
          <a:off x="4453237" y="992257"/>
          <a:ext cx="1412278" cy="1412278"/>
        </a:xfrm>
        <a:prstGeom prst="ellipse">
          <a:avLst/>
        </a:prstGeom>
        <a:solidFill>
          <a:schemeClr val="accent4">
            <a:hueOff val="-305671"/>
            <a:satOff val="-2049"/>
            <a:lumOff val="-2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পাটকল</a:t>
          </a:r>
          <a:r>
            <a:rPr lang="en-US" sz="2400"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৭৬টি</a:t>
          </a:r>
        </a:p>
      </dsp:txBody>
      <dsp:txXfrm>
        <a:off x="4660060" y="1199080"/>
        <a:ext cx="998632" cy="998632"/>
      </dsp:txXfrm>
    </dsp:sp>
    <dsp:sp modelId="{E503216D-A089-453D-BCEA-031C639F6E7C}">
      <dsp:nvSpPr>
        <dsp:cNvPr id="0" name=""/>
        <dsp:cNvSpPr/>
      </dsp:nvSpPr>
      <dsp:spPr>
        <a:xfrm rot="1777590">
          <a:off x="4276451" y="2980469"/>
          <a:ext cx="218908" cy="480174"/>
        </a:xfrm>
        <a:prstGeom prst="rightArrow">
          <a:avLst>
            <a:gd name="adj1" fmla="val 60000"/>
            <a:gd name="adj2" fmla="val 50000"/>
          </a:avLst>
        </a:prstGeom>
        <a:solidFill>
          <a:schemeClr val="accent4">
            <a:hueOff val="-611342"/>
            <a:satOff val="-4098"/>
            <a:lumOff val="-423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sp:txBody>
      <dsp:txXfrm>
        <a:off x="4280744" y="3060272"/>
        <a:ext cx="153236" cy="288104"/>
      </dsp:txXfrm>
    </dsp:sp>
    <dsp:sp modelId="{A9FF888D-6C76-4002-9656-9822630401CD}">
      <dsp:nvSpPr>
        <dsp:cNvPr id="0" name=""/>
        <dsp:cNvSpPr/>
      </dsp:nvSpPr>
      <dsp:spPr>
        <a:xfrm>
          <a:off x="4479303" y="2965273"/>
          <a:ext cx="1412278" cy="1419947"/>
        </a:xfrm>
        <a:prstGeom prst="ellipse">
          <a:avLst/>
        </a:prstGeom>
        <a:solidFill>
          <a:schemeClr val="accent4">
            <a:hueOff val="-611342"/>
            <a:satOff val="-4098"/>
            <a:lumOff val="-4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একসময়ে</a:t>
          </a:r>
          <a:r>
            <a:rPr lang="en-US" sz="2000"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000"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কেবল</a:t>
          </a:r>
          <a:r>
            <a:rPr lang="en-US" sz="2000"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000"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বস্তা</a:t>
          </a:r>
          <a:r>
            <a:rPr lang="en-US" sz="2000"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000"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উৎপাদন</a:t>
          </a:r>
          <a:r>
            <a:rPr lang="en-US" sz="2000"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000"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করত</a:t>
          </a:r>
          <a:endParaRPr lang="en-US" sz="2000"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sp:txBody>
      <dsp:txXfrm>
        <a:off x="4686126" y="3173219"/>
        <a:ext cx="998632" cy="1004055"/>
      </dsp:txXfrm>
    </dsp:sp>
    <dsp:sp modelId="{F2F32B30-FADA-4EDB-BFA9-1C486E32AD71}">
      <dsp:nvSpPr>
        <dsp:cNvPr id="0" name=""/>
        <dsp:cNvSpPr/>
      </dsp:nvSpPr>
      <dsp:spPr>
        <a:xfrm rot="5400000">
          <a:off x="3337071" y="3503086"/>
          <a:ext cx="220604" cy="480174"/>
        </a:xfrm>
        <a:prstGeom prst="rightArrow">
          <a:avLst>
            <a:gd name="adj1" fmla="val 60000"/>
            <a:gd name="adj2" fmla="val 50000"/>
          </a:avLst>
        </a:prstGeom>
        <a:solidFill>
          <a:schemeClr val="accent4">
            <a:hueOff val="-917013"/>
            <a:satOff val="-6147"/>
            <a:lumOff val="-6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sp:txBody>
      <dsp:txXfrm>
        <a:off x="3370162" y="3566031"/>
        <a:ext cx="154423" cy="288104"/>
      </dsp:txXfrm>
    </dsp:sp>
    <dsp:sp modelId="{CE11C52C-A337-463E-B6EB-C16C8462F82F}">
      <dsp:nvSpPr>
        <dsp:cNvPr id="0" name=""/>
        <dsp:cNvSpPr/>
      </dsp:nvSpPr>
      <dsp:spPr>
        <a:xfrm>
          <a:off x="2741234" y="3957534"/>
          <a:ext cx="1412278" cy="1412278"/>
        </a:xfrm>
        <a:prstGeom prst="ellipse">
          <a:avLst/>
        </a:prstGeom>
        <a:solidFill>
          <a:schemeClr val="accent4">
            <a:hueOff val="-917013"/>
            <a:satOff val="-6147"/>
            <a:lumOff val="-6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নানা</a:t>
          </a:r>
          <a:r>
            <a:rPr lang="en-US" sz="2400"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পন্য</a:t>
          </a:r>
          <a:r>
            <a:rPr lang="en-US" sz="2400"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উৎপাদন</a:t>
          </a:r>
          <a:r>
            <a:rPr lang="en-US" sz="2400"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a:t>
          </a:r>
          <a:r>
            <a:rPr lang="en-US" sz="2400"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হয়</a:t>
          </a:r>
          <a:endParaRPr lang="en-US" sz="2400"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sp:txBody>
      <dsp:txXfrm>
        <a:off x="2948057" y="4164357"/>
        <a:ext cx="998632" cy="998632"/>
      </dsp:txXfrm>
    </dsp:sp>
    <dsp:sp modelId="{770F0430-1E86-4FAF-82EC-EFA4C63C22BD}">
      <dsp:nvSpPr>
        <dsp:cNvPr id="0" name=""/>
        <dsp:cNvSpPr/>
      </dsp:nvSpPr>
      <dsp:spPr>
        <a:xfrm rot="9000000">
          <a:off x="2417775" y="2981268"/>
          <a:ext cx="207518" cy="480174"/>
        </a:xfrm>
        <a:prstGeom prst="rightArrow">
          <a:avLst>
            <a:gd name="adj1" fmla="val 60000"/>
            <a:gd name="adj2" fmla="val 50000"/>
          </a:avLst>
        </a:prstGeom>
        <a:solidFill>
          <a:schemeClr val="accent4">
            <a:hueOff val="-1222684"/>
            <a:satOff val="-8196"/>
            <a:lumOff val="-84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sp:txBody>
      <dsp:txXfrm rot="10800000">
        <a:off x="2475860" y="3061739"/>
        <a:ext cx="145263" cy="288104"/>
      </dsp:txXfrm>
    </dsp:sp>
    <dsp:sp modelId="{463B5DC0-3E6B-410E-8907-A944CC1D705B}">
      <dsp:nvSpPr>
        <dsp:cNvPr id="0" name=""/>
        <dsp:cNvSpPr/>
      </dsp:nvSpPr>
      <dsp:spPr>
        <a:xfrm>
          <a:off x="1029230" y="2969109"/>
          <a:ext cx="1412278" cy="1412278"/>
        </a:xfrm>
        <a:prstGeom prst="ellipse">
          <a:avLst/>
        </a:prstGeom>
        <a:solidFill>
          <a:schemeClr val="accent4">
            <a:hueOff val="-1222684"/>
            <a:satOff val="-8196"/>
            <a:lumOff val="-8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২০০৯/১০</a:t>
          </a:r>
        </a:p>
        <a:p>
          <a:pPr marL="0" lvl="0" indent="0" algn="ctr" defTabSz="1066800">
            <a:lnSpc>
              <a:spcPct val="90000"/>
            </a:lnSpc>
            <a:spcBef>
              <a:spcPct val="0"/>
            </a:spcBef>
            <a:spcAft>
              <a:spcPct val="35000"/>
            </a:spcAft>
            <a:buNone/>
          </a:pPr>
          <a:r>
            <a:rPr lang="en-US" sz="2400"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৩২ </a:t>
          </a:r>
          <a:r>
            <a:rPr lang="en-US" sz="2400"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কোটি</a:t>
          </a:r>
          <a:r>
            <a:rPr lang="en-US" sz="2400"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ডলার</a:t>
          </a:r>
          <a:endParaRPr lang="en-US" sz="2400"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sp:txBody>
      <dsp:txXfrm>
        <a:off x="1236053" y="3175932"/>
        <a:ext cx="998632" cy="998632"/>
      </dsp:txXfrm>
    </dsp:sp>
    <dsp:sp modelId="{252E6CC8-6AF9-4410-81C8-762375948D73}">
      <dsp:nvSpPr>
        <dsp:cNvPr id="0" name=""/>
        <dsp:cNvSpPr/>
      </dsp:nvSpPr>
      <dsp:spPr>
        <a:xfrm rot="12600000">
          <a:off x="2417775" y="1912201"/>
          <a:ext cx="207518" cy="480174"/>
        </a:xfrm>
        <a:prstGeom prst="rightArrow">
          <a:avLst>
            <a:gd name="adj1" fmla="val 60000"/>
            <a:gd name="adj2" fmla="val 50000"/>
          </a:avLst>
        </a:prstGeom>
        <a:solidFill>
          <a:schemeClr val="accent4">
            <a:hueOff val="-1528355"/>
            <a:satOff val="-10245"/>
            <a:lumOff val="-1058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sp:txBody>
      <dsp:txXfrm rot="10800000">
        <a:off x="2475860" y="2023800"/>
        <a:ext cx="145263" cy="288104"/>
      </dsp:txXfrm>
    </dsp:sp>
    <dsp:sp modelId="{86D13129-1C07-497F-8A0F-AEA299471E09}">
      <dsp:nvSpPr>
        <dsp:cNvPr id="0" name=""/>
        <dsp:cNvSpPr/>
      </dsp:nvSpPr>
      <dsp:spPr>
        <a:xfrm>
          <a:off x="1029230" y="992257"/>
          <a:ext cx="1412278" cy="1412278"/>
        </a:xfrm>
        <a:prstGeom prst="ellipse">
          <a:avLst/>
        </a:prstGeom>
        <a:solidFill>
          <a:schemeClr val="accent4">
            <a:hueOff val="-1528355"/>
            <a:satOff val="-10245"/>
            <a:lumOff val="-10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প্রধান</a:t>
          </a:r>
          <a:r>
            <a:rPr lang="en-US" sz="2400"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অর্থকরী</a:t>
          </a:r>
          <a:r>
            <a:rPr lang="en-US" sz="2400"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ফসল</a:t>
          </a:r>
          <a:endParaRPr lang="en-US" sz="2400"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sp:txBody>
      <dsp:txXfrm>
        <a:off x="1236053" y="1199080"/>
        <a:ext cx="998632" cy="9986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6EB05-FEB9-4DA9-8E4A-8C881A824B6B}">
      <dsp:nvSpPr>
        <dsp:cNvPr id="0" name=""/>
        <dsp:cNvSpPr/>
      </dsp:nvSpPr>
      <dsp:spPr>
        <a:xfrm>
          <a:off x="97043" y="2718"/>
          <a:ext cx="2716187" cy="1629712"/>
        </a:xfrm>
        <a:prstGeom prst="roundRect">
          <a:avLst>
            <a:gd name="adj" fmla="val 1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শিল্পায়নের</a:t>
          </a:r>
          <a:r>
            <a:rPr lang="en-US" sz="3200"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প্রাথমিক</a:t>
          </a:r>
          <a:r>
            <a:rPr lang="en-US" sz="3200"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পর্যায়ে</a:t>
          </a:r>
          <a:r>
            <a:rPr lang="en-US" sz="3200"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বস্ত্র</a:t>
          </a:r>
          <a:r>
            <a:rPr lang="en-US" sz="3200"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শিল্পের</a:t>
          </a:r>
          <a:r>
            <a:rPr lang="en-US" sz="3200"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প্রাধান্য</a:t>
          </a:r>
          <a:endParaRPr lang="en-US" sz="3200"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sp:txBody>
      <dsp:txXfrm>
        <a:off x="144776" y="50451"/>
        <a:ext cx="2620721" cy="1534246"/>
      </dsp:txXfrm>
    </dsp:sp>
    <dsp:sp modelId="{FB01FF4D-49D1-4B67-914A-1446B42C67DC}">
      <dsp:nvSpPr>
        <dsp:cNvPr id="0" name=""/>
        <dsp:cNvSpPr/>
      </dsp:nvSpPr>
      <dsp:spPr>
        <a:xfrm>
          <a:off x="3052255" y="480767"/>
          <a:ext cx="575831" cy="67361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US" sz="3200" kern="120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sp:txBody>
      <dsp:txXfrm>
        <a:off x="3052255" y="615490"/>
        <a:ext cx="403082" cy="404168"/>
      </dsp:txXfrm>
    </dsp:sp>
    <dsp:sp modelId="{4A0765E8-9D0F-438E-8740-DE6E0F5F8C83}">
      <dsp:nvSpPr>
        <dsp:cNvPr id="0" name=""/>
        <dsp:cNvSpPr/>
      </dsp:nvSpPr>
      <dsp:spPr>
        <a:xfrm>
          <a:off x="3899706" y="2718"/>
          <a:ext cx="2716187" cy="1629712"/>
        </a:xfrm>
        <a:prstGeom prst="roundRect">
          <a:avLst>
            <a:gd name="adj" fmla="val 1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1947  </a:t>
          </a:r>
          <a:r>
            <a:rPr lang="en-US" sz="3600"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সালে</a:t>
          </a:r>
          <a:r>
            <a:rPr lang="en-US" sz="3600"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সংখ্যা</a:t>
          </a:r>
          <a:r>
            <a:rPr lang="en-US" sz="3600"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ছিল</a:t>
          </a:r>
          <a:endParaRPr lang="en-US" sz="3600"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0" lvl="0" indent="0" algn="ctr" defTabSz="1600200">
            <a:lnSpc>
              <a:spcPct val="90000"/>
            </a:lnSpc>
            <a:spcBef>
              <a:spcPct val="0"/>
            </a:spcBef>
            <a:spcAft>
              <a:spcPct val="35000"/>
            </a:spcAft>
            <a:buNone/>
          </a:pPr>
          <a:r>
            <a:rPr lang="en-US" sz="3600"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৮টি</a:t>
          </a:r>
        </a:p>
      </dsp:txBody>
      <dsp:txXfrm>
        <a:off x="3947439" y="50451"/>
        <a:ext cx="2620721" cy="1534246"/>
      </dsp:txXfrm>
    </dsp:sp>
    <dsp:sp modelId="{9D92F717-D2CE-4E81-B35F-738E2E514DF3}">
      <dsp:nvSpPr>
        <dsp:cNvPr id="0" name=""/>
        <dsp:cNvSpPr/>
      </dsp:nvSpPr>
      <dsp:spPr>
        <a:xfrm>
          <a:off x="6854918" y="480767"/>
          <a:ext cx="575831" cy="673614"/>
        </a:xfrm>
        <a:prstGeom prst="rightArrow">
          <a:avLst>
            <a:gd name="adj1" fmla="val 60000"/>
            <a:gd name="adj2" fmla="val 50000"/>
          </a:avLst>
        </a:prstGeom>
        <a:solidFill>
          <a:schemeClr val="accent2">
            <a:hueOff val="-330843"/>
            <a:satOff val="373"/>
            <a:lumOff val="88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US" sz="3200" kern="120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sp:txBody>
      <dsp:txXfrm>
        <a:off x="6854918" y="615490"/>
        <a:ext cx="403082" cy="404168"/>
      </dsp:txXfrm>
    </dsp:sp>
    <dsp:sp modelId="{6C84C995-2FFB-4CAB-A441-4CFA66CEF139}">
      <dsp:nvSpPr>
        <dsp:cNvPr id="0" name=""/>
        <dsp:cNvSpPr/>
      </dsp:nvSpPr>
      <dsp:spPr>
        <a:xfrm>
          <a:off x="7702368" y="2718"/>
          <a:ext cx="2716187" cy="1629712"/>
        </a:xfrm>
        <a:prstGeom prst="roundRect">
          <a:avLst>
            <a:gd name="adj" fmla="val 1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বর্তমান</a:t>
          </a:r>
          <a:r>
            <a:rPr lang="en-US" sz="3200"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সংখ্যা</a:t>
          </a:r>
          <a:r>
            <a:rPr lang="en-US" sz="3200"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marL="0" lvl="0" indent="0" algn="ctr" defTabSz="1422400">
            <a:lnSpc>
              <a:spcPct val="90000"/>
            </a:lnSpc>
            <a:spcBef>
              <a:spcPct val="0"/>
            </a:spcBef>
            <a:spcAft>
              <a:spcPct val="35000"/>
            </a:spcAft>
            <a:buNone/>
          </a:pPr>
          <a:r>
            <a:rPr lang="en-US" sz="3200"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২৪টি</a:t>
          </a:r>
        </a:p>
      </dsp:txBody>
      <dsp:txXfrm>
        <a:off x="7750101" y="50451"/>
        <a:ext cx="2620721" cy="1534246"/>
      </dsp:txXfrm>
    </dsp:sp>
    <dsp:sp modelId="{782D19F4-ED9B-4237-94CE-9240E222E6B1}">
      <dsp:nvSpPr>
        <dsp:cNvPr id="0" name=""/>
        <dsp:cNvSpPr/>
      </dsp:nvSpPr>
      <dsp:spPr>
        <a:xfrm rot="5400000">
          <a:off x="8772546" y="1822564"/>
          <a:ext cx="575831" cy="673614"/>
        </a:xfrm>
        <a:prstGeom prst="rightArrow">
          <a:avLst>
            <a:gd name="adj1" fmla="val 60000"/>
            <a:gd name="adj2" fmla="val 50000"/>
          </a:avLst>
        </a:prstGeom>
        <a:solidFill>
          <a:schemeClr val="accent2">
            <a:hueOff val="-661686"/>
            <a:satOff val="746"/>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US" sz="3200" kern="120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sp:txBody>
      <dsp:txXfrm rot="-5400000">
        <a:off x="8858378" y="1871456"/>
        <a:ext cx="404168" cy="403082"/>
      </dsp:txXfrm>
    </dsp:sp>
    <dsp:sp modelId="{135DB60B-8C6E-4813-BC15-5D0694812581}">
      <dsp:nvSpPr>
        <dsp:cNvPr id="0" name=""/>
        <dsp:cNvSpPr/>
      </dsp:nvSpPr>
      <dsp:spPr>
        <a:xfrm>
          <a:off x="7702368" y="2718906"/>
          <a:ext cx="2716187" cy="1629712"/>
        </a:xfrm>
        <a:prstGeom prst="roundRect">
          <a:avLst>
            <a:gd name="adj" fmla="val 1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ঢাকা</a:t>
          </a:r>
          <a:r>
            <a:rPr lang="en-US" sz="3200"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কুমিল্লা</a:t>
          </a:r>
          <a:r>
            <a:rPr lang="en-US" sz="3200"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নোয়াখালী</a:t>
          </a:r>
          <a:r>
            <a:rPr lang="en-US" sz="3200"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চট্টগ্রাম</a:t>
          </a:r>
          <a:r>
            <a:rPr lang="en-US" sz="3200"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টাঙ্গাইল</a:t>
          </a:r>
          <a:r>
            <a:rPr lang="en-US" sz="3200"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 </a:t>
          </a:r>
          <a:r>
            <a:rPr lang="en-US" sz="3200"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বরিশাল</a:t>
          </a:r>
          <a:endParaRPr lang="en-US" sz="3200"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sp:txBody>
      <dsp:txXfrm>
        <a:off x="7750101" y="2766639"/>
        <a:ext cx="2620721" cy="1534246"/>
      </dsp:txXfrm>
    </dsp:sp>
    <dsp:sp modelId="{A717B877-C269-48EB-8FF5-680E9CB3E4A2}">
      <dsp:nvSpPr>
        <dsp:cNvPr id="0" name=""/>
        <dsp:cNvSpPr/>
      </dsp:nvSpPr>
      <dsp:spPr>
        <a:xfrm rot="10800000">
          <a:off x="6887512" y="3196955"/>
          <a:ext cx="575831" cy="673614"/>
        </a:xfrm>
        <a:prstGeom prst="rightArrow">
          <a:avLst>
            <a:gd name="adj1" fmla="val 60000"/>
            <a:gd name="adj2" fmla="val 50000"/>
          </a:avLst>
        </a:prstGeom>
        <a:solidFill>
          <a:schemeClr val="accent2">
            <a:hueOff val="-992530"/>
            <a:satOff val="1119"/>
            <a:lumOff val="264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rot="10800000">
        <a:off x="7060261" y="3331678"/>
        <a:ext cx="403082" cy="404168"/>
      </dsp:txXfrm>
    </dsp:sp>
    <dsp:sp modelId="{13FA9BB5-E52E-4105-BDFE-5131B892056E}">
      <dsp:nvSpPr>
        <dsp:cNvPr id="0" name=""/>
        <dsp:cNvSpPr/>
      </dsp:nvSpPr>
      <dsp:spPr>
        <a:xfrm>
          <a:off x="3899706" y="2718906"/>
          <a:ext cx="2716187" cy="1629712"/>
        </a:xfrm>
        <a:prstGeom prst="roundRect">
          <a:avLst>
            <a:gd name="adj" fmla="val 1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১৭২.০৮ </a:t>
          </a:r>
          <a:r>
            <a:rPr lang="en-US" sz="3200"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3200"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a:t>
          </a:r>
          <a:r>
            <a:rPr lang="en-US" sz="3200"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সুতা</a:t>
          </a:r>
          <a:endParaRPr lang="en-US" sz="3200"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sp:txBody>
      <dsp:txXfrm>
        <a:off x="3947439" y="2766639"/>
        <a:ext cx="2620721" cy="1534246"/>
      </dsp:txXfrm>
    </dsp:sp>
    <dsp:sp modelId="{D2B2FE1C-AF4D-402D-A980-DD8A3649F94F}">
      <dsp:nvSpPr>
        <dsp:cNvPr id="0" name=""/>
        <dsp:cNvSpPr/>
      </dsp:nvSpPr>
      <dsp:spPr>
        <a:xfrm rot="10800000">
          <a:off x="3084849" y="3196955"/>
          <a:ext cx="575831" cy="673614"/>
        </a:xfrm>
        <a:prstGeom prst="rightArrow">
          <a:avLst>
            <a:gd name="adj1" fmla="val 60000"/>
            <a:gd name="adj2" fmla="val 50000"/>
          </a:avLst>
        </a:prstGeom>
        <a:solidFill>
          <a:schemeClr val="accent2">
            <a:hueOff val="-1323373"/>
            <a:satOff val="1492"/>
            <a:lumOff val="353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US" sz="3200" kern="120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sp:txBody>
      <dsp:txXfrm rot="10800000">
        <a:off x="3257598" y="3331678"/>
        <a:ext cx="403082" cy="404168"/>
      </dsp:txXfrm>
    </dsp:sp>
    <dsp:sp modelId="{3FF61659-0A09-4526-8B15-27DF16996C40}">
      <dsp:nvSpPr>
        <dsp:cNvPr id="0" name=""/>
        <dsp:cNvSpPr/>
      </dsp:nvSpPr>
      <dsp:spPr>
        <a:xfrm>
          <a:off x="97043" y="2718906"/>
          <a:ext cx="2716187" cy="1629712"/>
        </a:xfrm>
        <a:prstGeom prst="roundRect">
          <a:avLst>
            <a:gd name="adj" fmla="val 1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৫৬.৫৪মিলিয়ন </a:t>
          </a:r>
          <a:r>
            <a:rPr lang="en-US" sz="3200"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মিটার</a:t>
          </a:r>
          <a:r>
            <a:rPr lang="en-US" sz="3200"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কাপড়</a:t>
          </a:r>
          <a:endParaRPr lang="en-US" sz="3200"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sp:txBody>
      <dsp:txXfrm>
        <a:off x="144776" y="2766639"/>
        <a:ext cx="2620721" cy="15342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E758EB-F5AD-434E-A301-90937164853D}">
      <dsp:nvSpPr>
        <dsp:cNvPr id="0" name=""/>
        <dsp:cNvSpPr/>
      </dsp:nvSpPr>
      <dsp:spPr>
        <a:xfrm>
          <a:off x="6092" y="2449949"/>
          <a:ext cx="3341709" cy="218796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b="1"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সরকারি</a:t>
          </a:r>
          <a:endParaRPr lang="en-US" sz="6000" b="1"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sp:txBody>
      <dsp:txXfrm>
        <a:off x="70175" y="2514032"/>
        <a:ext cx="3213543" cy="2059802"/>
      </dsp:txXfrm>
    </dsp:sp>
    <dsp:sp modelId="{1E9B31B3-00DC-4CA2-816C-711E03B94363}">
      <dsp:nvSpPr>
        <dsp:cNvPr id="0" name=""/>
        <dsp:cNvSpPr/>
      </dsp:nvSpPr>
      <dsp:spPr>
        <a:xfrm>
          <a:off x="0" y="756"/>
          <a:ext cx="1451081" cy="218796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কর্ণফুলী</a:t>
          </a:r>
          <a:r>
            <a:rPr lang="en-US" sz="2800" b="1"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a:p>
          <a:pPr marL="0" lvl="0" indent="0" algn="ctr" defTabSz="1244600">
            <a:lnSpc>
              <a:spcPct val="90000"/>
            </a:lnSpc>
            <a:spcBef>
              <a:spcPct val="0"/>
            </a:spcBef>
            <a:spcAft>
              <a:spcPct val="35000"/>
            </a:spcAft>
            <a:buNone/>
          </a:pPr>
          <a:r>
            <a:rPr lang="en-US" sz="2800" b="1"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পাকশি</a:t>
          </a:r>
          <a:endParaRPr lang="en-US" sz="2800" b="1"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sp:txBody>
      <dsp:txXfrm>
        <a:off x="42501" y="43257"/>
        <a:ext cx="1366079" cy="2102966"/>
      </dsp:txXfrm>
    </dsp:sp>
    <dsp:sp modelId="{96F93A87-0D1A-4C48-B898-5CD053804764}">
      <dsp:nvSpPr>
        <dsp:cNvPr id="0" name=""/>
        <dsp:cNvSpPr/>
      </dsp:nvSpPr>
      <dsp:spPr>
        <a:xfrm>
          <a:off x="1579065" y="756"/>
          <a:ext cx="1768737" cy="218796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খুলনা</a:t>
          </a:r>
          <a:r>
            <a:rPr lang="en-US" sz="2800" b="1"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হার্ড</a:t>
          </a:r>
          <a:r>
            <a:rPr lang="en-US" sz="2800" b="1"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বোর্ড</a:t>
          </a:r>
          <a:r>
            <a:rPr lang="en-US" sz="2800" b="1"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 </a:t>
          </a:r>
          <a:r>
            <a:rPr lang="en-US" sz="2800" b="1"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নিউজপ্রিন্ট</a:t>
          </a:r>
          <a:r>
            <a:rPr lang="en-US" sz="2800" b="1"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a:t>
          </a:r>
          <a:endParaRPr lang="en-US" sz="2800" b="1"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sp:txBody>
      <dsp:txXfrm>
        <a:off x="1630870" y="52561"/>
        <a:ext cx="1665127" cy="2084358"/>
      </dsp:txXfrm>
    </dsp:sp>
    <dsp:sp modelId="{9BC9CCE0-A17A-4287-B387-1EF3A2D88A66}">
      <dsp:nvSpPr>
        <dsp:cNvPr id="0" name=""/>
        <dsp:cNvSpPr/>
      </dsp:nvSpPr>
      <dsp:spPr>
        <a:xfrm>
          <a:off x="3591584" y="2449949"/>
          <a:ext cx="3024053" cy="218796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b="1"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বেসরকারি</a:t>
          </a:r>
          <a:endParaRPr lang="en-US" sz="6000" b="1"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sp:txBody>
      <dsp:txXfrm>
        <a:off x="3655667" y="2514032"/>
        <a:ext cx="2895887" cy="2059802"/>
      </dsp:txXfrm>
    </dsp:sp>
    <dsp:sp modelId="{D5FFE906-2B6B-4CAC-8DDD-85DCC7DB0DE6}">
      <dsp:nvSpPr>
        <dsp:cNvPr id="0" name=""/>
        <dsp:cNvSpPr/>
      </dsp:nvSpPr>
      <dsp:spPr>
        <a:xfrm>
          <a:off x="3591584" y="756"/>
          <a:ext cx="1451081" cy="218796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বসুন্ধরা</a:t>
          </a:r>
          <a:endParaRPr lang="en-US" sz="3200" b="1"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sp:txBody>
      <dsp:txXfrm>
        <a:off x="3634085" y="43257"/>
        <a:ext cx="1366079" cy="2102966"/>
      </dsp:txXfrm>
    </dsp:sp>
    <dsp:sp modelId="{5918B400-C98C-4610-A42C-40E7BBF5FC69}">
      <dsp:nvSpPr>
        <dsp:cNvPr id="0" name=""/>
        <dsp:cNvSpPr/>
      </dsp:nvSpPr>
      <dsp:spPr>
        <a:xfrm>
          <a:off x="5164556" y="756"/>
          <a:ext cx="1451081" cy="218796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মাগুরা</a:t>
          </a:r>
          <a:r>
            <a:rPr lang="en-US" sz="2800" b="1"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পেপার</a:t>
          </a:r>
          <a:r>
            <a:rPr lang="en-US" sz="2800" b="1"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a:t>
          </a:r>
          <a:endParaRPr lang="en-US" sz="2800" b="1"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sp:txBody>
      <dsp:txXfrm>
        <a:off x="5207057" y="43257"/>
        <a:ext cx="1366079" cy="2102966"/>
      </dsp:txXfrm>
    </dsp:sp>
    <dsp:sp modelId="{D1B4A686-5DA7-49E8-ACF2-81CF566DB2DC}">
      <dsp:nvSpPr>
        <dsp:cNvPr id="0" name=""/>
        <dsp:cNvSpPr/>
      </dsp:nvSpPr>
      <dsp:spPr>
        <a:xfrm>
          <a:off x="6859419" y="2449949"/>
          <a:ext cx="3024053" cy="218796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b="1"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উৎপাদন</a:t>
          </a:r>
          <a:endParaRPr lang="en-US" sz="6000" b="1"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sp:txBody>
      <dsp:txXfrm>
        <a:off x="6923502" y="2514032"/>
        <a:ext cx="2895887" cy="2059802"/>
      </dsp:txXfrm>
    </dsp:sp>
    <dsp:sp modelId="{25633364-2D69-4FB1-9298-8DC6D2BF9EF6}">
      <dsp:nvSpPr>
        <dsp:cNvPr id="0" name=""/>
        <dsp:cNvSpPr/>
      </dsp:nvSpPr>
      <dsp:spPr>
        <a:xfrm>
          <a:off x="6859419" y="756"/>
          <a:ext cx="1451081" cy="218796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২০১১-২০১২</a:t>
          </a:r>
        </a:p>
        <a:p>
          <a:pPr marL="0" lvl="0" indent="0" algn="ctr" defTabSz="1555750">
            <a:lnSpc>
              <a:spcPct val="90000"/>
            </a:lnSpc>
            <a:spcBef>
              <a:spcPct val="0"/>
            </a:spcBef>
            <a:spcAft>
              <a:spcPct val="35000"/>
            </a:spcAft>
            <a:buNone/>
          </a:pPr>
          <a:r>
            <a:rPr lang="en-US" sz="3500" b="1"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অর্থবছর</a:t>
          </a:r>
          <a:endParaRPr lang="en-US" sz="3500" b="1"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sp:txBody>
      <dsp:txXfrm>
        <a:off x="6901920" y="43257"/>
        <a:ext cx="1366079" cy="2102966"/>
      </dsp:txXfrm>
    </dsp:sp>
    <dsp:sp modelId="{D820353A-50FC-4CAE-BE9F-5D33548313BF}">
      <dsp:nvSpPr>
        <dsp:cNvPr id="0" name=""/>
        <dsp:cNvSpPr/>
      </dsp:nvSpPr>
      <dsp:spPr>
        <a:xfrm>
          <a:off x="8432391" y="756"/>
          <a:ext cx="1451081" cy="218796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৫৩.১৬হাজার </a:t>
          </a:r>
          <a:r>
            <a:rPr lang="en-US" sz="3200" b="1"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মেট্রিক</a:t>
          </a:r>
          <a:r>
            <a:rPr lang="en-US" sz="3200" b="1"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kern="12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টন</a:t>
          </a:r>
          <a:endParaRPr lang="en-US" sz="3200" b="1" kern="1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dsp:txBody>
      <dsp:txXfrm>
        <a:off x="8474892" y="43257"/>
        <a:ext cx="1366079" cy="210296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621081-53EA-4545-A82E-F099CAD892AE}" type="datetimeFigureOut">
              <a:rPr lang="en-US" smtClean="0"/>
              <a:t>9/20/2020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A5146F-7E80-4C81-B445-3940FBA44A78}" type="slidenum">
              <a:rPr lang="en-US" smtClean="0"/>
              <a:t>‹#›</a:t>
            </a:fld>
            <a:endParaRPr lang="en-US"/>
          </a:p>
        </p:txBody>
      </p:sp>
    </p:spTree>
    <p:extLst>
      <p:ext uri="{BB962C8B-B14F-4D97-AF65-F5344CB8AC3E}">
        <p14:creationId xmlns:p14="http://schemas.microsoft.com/office/powerpoint/2010/main" val="622857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621081-53EA-4545-A82E-F099CAD892AE}" type="datetimeFigureOut">
              <a:rPr lang="en-US" smtClean="0"/>
              <a:t>9/20/2020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5146F-7E80-4C81-B445-3940FBA44A78}" type="slidenum">
              <a:rPr lang="en-US" smtClean="0"/>
              <a:t>‹#›</a:t>
            </a:fld>
            <a:endParaRPr lang="en-US"/>
          </a:p>
        </p:txBody>
      </p:sp>
    </p:spTree>
    <p:extLst>
      <p:ext uri="{BB962C8B-B14F-4D97-AF65-F5344CB8AC3E}">
        <p14:creationId xmlns:p14="http://schemas.microsoft.com/office/powerpoint/2010/main" val="179993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621081-53EA-4545-A82E-F099CAD892AE}" type="datetimeFigureOut">
              <a:rPr lang="en-US" smtClean="0"/>
              <a:t>9/20/2020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5146F-7E80-4C81-B445-3940FBA44A78}" type="slidenum">
              <a:rPr lang="en-US" smtClean="0"/>
              <a:t>‹#›</a:t>
            </a:fld>
            <a:endParaRPr lang="en-US"/>
          </a:p>
        </p:txBody>
      </p:sp>
    </p:spTree>
    <p:extLst>
      <p:ext uri="{BB962C8B-B14F-4D97-AF65-F5344CB8AC3E}">
        <p14:creationId xmlns:p14="http://schemas.microsoft.com/office/powerpoint/2010/main" val="71864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621081-53EA-4545-A82E-F099CAD892AE}" type="datetimeFigureOut">
              <a:rPr lang="en-US" smtClean="0"/>
              <a:t>9/20/2020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5146F-7E80-4C81-B445-3940FBA44A78}" type="slidenum">
              <a:rPr lang="en-US" smtClean="0"/>
              <a:t>‹#›</a:t>
            </a:fld>
            <a:endParaRPr lang="en-US"/>
          </a:p>
        </p:txBody>
      </p:sp>
    </p:spTree>
    <p:extLst>
      <p:ext uri="{BB962C8B-B14F-4D97-AF65-F5344CB8AC3E}">
        <p14:creationId xmlns:p14="http://schemas.microsoft.com/office/powerpoint/2010/main" val="364035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621081-53EA-4545-A82E-F099CAD892AE}" type="datetimeFigureOut">
              <a:rPr lang="en-US" smtClean="0"/>
              <a:t>9/20/2020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5146F-7E80-4C81-B445-3940FBA44A78}" type="slidenum">
              <a:rPr lang="en-US" smtClean="0"/>
              <a:t>‹#›</a:t>
            </a:fld>
            <a:endParaRPr lang="en-US"/>
          </a:p>
        </p:txBody>
      </p:sp>
    </p:spTree>
    <p:extLst>
      <p:ext uri="{BB962C8B-B14F-4D97-AF65-F5344CB8AC3E}">
        <p14:creationId xmlns:p14="http://schemas.microsoft.com/office/powerpoint/2010/main" val="208916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621081-53EA-4545-A82E-F099CAD892AE}" type="datetimeFigureOut">
              <a:rPr lang="en-US" smtClean="0"/>
              <a:t>9/20/2020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A5146F-7E80-4C81-B445-3940FBA44A78}" type="slidenum">
              <a:rPr lang="en-US" smtClean="0"/>
              <a:t>‹#›</a:t>
            </a:fld>
            <a:endParaRPr lang="en-US"/>
          </a:p>
        </p:txBody>
      </p:sp>
    </p:spTree>
    <p:extLst>
      <p:ext uri="{BB962C8B-B14F-4D97-AF65-F5344CB8AC3E}">
        <p14:creationId xmlns:p14="http://schemas.microsoft.com/office/powerpoint/2010/main" val="195936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621081-53EA-4545-A82E-F099CAD892AE}" type="datetimeFigureOut">
              <a:rPr lang="en-US" smtClean="0"/>
              <a:t>9/20/2020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A5146F-7E80-4C81-B445-3940FBA44A78}" type="slidenum">
              <a:rPr lang="en-US" smtClean="0"/>
              <a:t>‹#›</a:t>
            </a:fld>
            <a:endParaRPr lang="en-US"/>
          </a:p>
        </p:txBody>
      </p:sp>
    </p:spTree>
    <p:extLst>
      <p:ext uri="{BB962C8B-B14F-4D97-AF65-F5344CB8AC3E}">
        <p14:creationId xmlns:p14="http://schemas.microsoft.com/office/powerpoint/2010/main" val="184387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621081-53EA-4545-A82E-F099CAD892AE}" type="datetimeFigureOut">
              <a:rPr lang="en-US" smtClean="0"/>
              <a:t>9/20/2020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A5146F-7E80-4C81-B445-3940FBA44A78}" type="slidenum">
              <a:rPr lang="en-US" smtClean="0"/>
              <a:t>‹#›</a:t>
            </a:fld>
            <a:endParaRPr lang="en-US"/>
          </a:p>
        </p:txBody>
      </p:sp>
    </p:spTree>
    <p:extLst>
      <p:ext uri="{BB962C8B-B14F-4D97-AF65-F5344CB8AC3E}">
        <p14:creationId xmlns:p14="http://schemas.microsoft.com/office/powerpoint/2010/main" val="251189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621081-53EA-4545-A82E-F099CAD892AE}" type="datetimeFigureOut">
              <a:rPr lang="en-US" smtClean="0"/>
              <a:t>9/20/2020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A5146F-7E80-4C81-B445-3940FBA44A78}" type="slidenum">
              <a:rPr lang="en-US" smtClean="0"/>
              <a:t>‹#›</a:t>
            </a:fld>
            <a:endParaRPr lang="en-US"/>
          </a:p>
        </p:txBody>
      </p:sp>
    </p:spTree>
    <p:extLst>
      <p:ext uri="{BB962C8B-B14F-4D97-AF65-F5344CB8AC3E}">
        <p14:creationId xmlns:p14="http://schemas.microsoft.com/office/powerpoint/2010/main" val="285736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621081-53EA-4545-A82E-F099CAD892AE}" type="datetimeFigureOut">
              <a:rPr lang="en-US" smtClean="0"/>
              <a:t>9/20/2020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A5146F-7E80-4C81-B445-3940FBA44A78}" type="slidenum">
              <a:rPr lang="en-US" smtClean="0"/>
              <a:t>‹#›</a:t>
            </a:fld>
            <a:endParaRPr lang="en-US"/>
          </a:p>
        </p:txBody>
      </p:sp>
    </p:spTree>
    <p:extLst>
      <p:ext uri="{BB962C8B-B14F-4D97-AF65-F5344CB8AC3E}">
        <p14:creationId xmlns:p14="http://schemas.microsoft.com/office/powerpoint/2010/main" val="163741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621081-53EA-4545-A82E-F099CAD892AE}" type="datetimeFigureOut">
              <a:rPr lang="en-US" smtClean="0"/>
              <a:t>9/20/2020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A5146F-7E80-4C81-B445-3940FBA44A78}" type="slidenum">
              <a:rPr lang="en-US" smtClean="0"/>
              <a:t>‹#›</a:t>
            </a:fld>
            <a:endParaRPr lang="en-US"/>
          </a:p>
        </p:txBody>
      </p:sp>
    </p:spTree>
    <p:extLst>
      <p:ext uri="{BB962C8B-B14F-4D97-AF65-F5344CB8AC3E}">
        <p14:creationId xmlns:p14="http://schemas.microsoft.com/office/powerpoint/2010/main" val="66188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0E755-25FD-455B-A5F4-B0DE86D4B5E2}" type="datetime1">
              <a:rPr lang="en-US" smtClean="0"/>
              <a:pPr/>
              <a:t>9/20/2020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A5146F-7E80-4C81-B445-3940FBA44A78}" type="slidenum">
              <a:rPr lang="en-US" smtClean="0"/>
              <a:t>‹#›</a:t>
            </a:fld>
            <a:endParaRPr lang="en-US"/>
          </a:p>
        </p:txBody>
      </p:sp>
    </p:spTree>
    <p:extLst>
      <p:ext uri="{BB962C8B-B14F-4D97-AF65-F5344CB8AC3E}">
        <p14:creationId xmlns:p14="http://schemas.microsoft.com/office/powerpoint/2010/main" val="19061619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247FE9AE-1C37-4CFE-93C9-6827B4D9FCE6}"/>
              </a:ext>
            </a:extLst>
          </p:cNvPr>
          <p:cNvSpPr/>
          <p:nvPr/>
        </p:nvSpPr>
        <p:spPr>
          <a:xfrm>
            <a:off x="0" y="0"/>
            <a:ext cx="12204707" cy="6703218"/>
          </a:xfrm>
          <a:prstGeom prst="frame">
            <a:avLst>
              <a:gd name="adj1" fmla="val 1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330024AB-F78B-4E08-BC4A-048B0421742F}"/>
              </a:ext>
            </a:extLst>
          </p:cNvPr>
          <p:cNvSpPr/>
          <p:nvPr/>
        </p:nvSpPr>
        <p:spPr>
          <a:xfrm>
            <a:off x="-190499" y="-148637"/>
            <a:ext cx="12586104" cy="7006636"/>
          </a:xfrm>
          <a:prstGeom prst="frame">
            <a:avLst>
              <a:gd name="adj1" fmla="val 1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a:extLst>
              <a:ext uri="{FF2B5EF4-FFF2-40B4-BE49-F238E27FC236}">
                <a16:creationId xmlns:a16="http://schemas.microsoft.com/office/drawing/2014/main" id="{E7099501-873C-475C-9D7B-03E635B3503D}"/>
              </a:ext>
            </a:extLst>
          </p:cNvPr>
          <p:cNvSpPr/>
          <p:nvPr/>
        </p:nvSpPr>
        <p:spPr>
          <a:xfrm>
            <a:off x="154746" y="148732"/>
            <a:ext cx="11873132" cy="6404467"/>
          </a:xfrm>
          <a:prstGeom prst="frame">
            <a:avLst>
              <a:gd name="adj1" fmla="val 1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9" name="Picture 18">
            <a:extLst>
              <a:ext uri="{FF2B5EF4-FFF2-40B4-BE49-F238E27FC236}">
                <a16:creationId xmlns:a16="http://schemas.microsoft.com/office/drawing/2014/main" id="{4CD4B98A-5F6E-43E7-BDB2-A78B398157F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50992" y="2347912"/>
            <a:ext cx="4843072" cy="363230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1" name="TextBox 20">
            <a:extLst>
              <a:ext uri="{FF2B5EF4-FFF2-40B4-BE49-F238E27FC236}">
                <a16:creationId xmlns:a16="http://schemas.microsoft.com/office/drawing/2014/main" id="{44668420-D4A8-4F2F-B5C6-4AAB37E2429D}"/>
              </a:ext>
            </a:extLst>
          </p:cNvPr>
          <p:cNvSpPr txBox="1"/>
          <p:nvPr/>
        </p:nvSpPr>
        <p:spPr>
          <a:xfrm>
            <a:off x="1952875" y="686381"/>
            <a:ext cx="7880237" cy="1015663"/>
          </a:xfrm>
          <a:prstGeom prst="rect">
            <a:avLst/>
          </a:prstGeom>
          <a:noFill/>
        </p:spPr>
        <p:txBody>
          <a:bodyPr wrap="square">
            <a:spAutoFit/>
          </a:bodyPr>
          <a:lstStyle/>
          <a:p>
            <a:r>
              <a:rPr lang="en-US" sz="6000" b="1" spc="50" dirty="0" err="1">
                <a:ln w="0"/>
                <a:effectLst>
                  <a:innerShdw blurRad="63500" dist="50800" dir="13500000">
                    <a:srgbClr val="000000">
                      <a:alpha val="50000"/>
                    </a:srgbClr>
                  </a:innerShdw>
                </a:effectLst>
                <a:latin typeface="NikoshBAN" pitchFamily="2" charset="0"/>
                <a:cs typeface="NikoshBAN" pitchFamily="2" charset="0"/>
              </a:rPr>
              <a:t>আজকের</a:t>
            </a:r>
            <a:r>
              <a:rPr lang="en-US" sz="6000" b="1" spc="50" dirty="0">
                <a:ln w="0"/>
                <a:effectLst>
                  <a:innerShdw blurRad="63500" dist="50800" dir="13500000">
                    <a:srgbClr val="000000">
                      <a:alpha val="50000"/>
                    </a:srgbClr>
                  </a:innerShdw>
                </a:effectLst>
                <a:latin typeface="NikoshBAN" pitchFamily="2" charset="0"/>
                <a:cs typeface="NikoshBAN" pitchFamily="2" charset="0"/>
              </a:rPr>
              <a:t> </a:t>
            </a:r>
            <a:r>
              <a:rPr lang="en-US" sz="6000" b="1" spc="50" dirty="0" err="1">
                <a:ln w="0"/>
                <a:effectLst>
                  <a:innerShdw blurRad="63500" dist="50800" dir="13500000">
                    <a:srgbClr val="000000">
                      <a:alpha val="50000"/>
                    </a:srgbClr>
                  </a:innerShdw>
                </a:effectLst>
                <a:latin typeface="NikoshBAN" pitchFamily="2" charset="0"/>
                <a:cs typeface="NikoshBAN" pitchFamily="2" charset="0"/>
              </a:rPr>
              <a:t>পাঠে</a:t>
            </a:r>
            <a:r>
              <a:rPr lang="en-US" sz="6000" b="1" spc="50" dirty="0">
                <a:ln w="0"/>
                <a:effectLst>
                  <a:innerShdw blurRad="63500" dist="50800" dir="13500000">
                    <a:srgbClr val="000000">
                      <a:alpha val="50000"/>
                    </a:srgbClr>
                  </a:innerShdw>
                </a:effectLst>
                <a:latin typeface="NikoshBAN" pitchFamily="2" charset="0"/>
                <a:cs typeface="NikoshBAN" pitchFamily="2" charset="0"/>
              </a:rPr>
              <a:t> </a:t>
            </a:r>
            <a:r>
              <a:rPr lang="en-US" sz="6000" b="1" spc="50" dirty="0" err="1">
                <a:ln w="0"/>
                <a:effectLst>
                  <a:innerShdw blurRad="63500" dist="50800" dir="13500000">
                    <a:srgbClr val="000000">
                      <a:alpha val="50000"/>
                    </a:srgbClr>
                  </a:innerShdw>
                </a:effectLst>
                <a:latin typeface="NikoshBAN" pitchFamily="2" charset="0"/>
                <a:cs typeface="NikoshBAN" pitchFamily="2" charset="0"/>
              </a:rPr>
              <a:t>সবাইকে</a:t>
            </a:r>
            <a:r>
              <a:rPr lang="en-US" sz="6000" b="1" spc="50" dirty="0">
                <a:ln w="0"/>
                <a:effectLst>
                  <a:innerShdw blurRad="63500" dist="50800" dir="13500000">
                    <a:srgbClr val="000000">
                      <a:alpha val="50000"/>
                    </a:srgbClr>
                  </a:innerShdw>
                </a:effectLst>
                <a:latin typeface="NikoshBAN" pitchFamily="2" charset="0"/>
                <a:cs typeface="NikoshBAN" pitchFamily="2" charset="0"/>
              </a:rPr>
              <a:t> </a:t>
            </a:r>
            <a:r>
              <a:rPr lang="en-US" sz="6000" b="1" spc="50" dirty="0" err="1">
                <a:ln w="0"/>
                <a:effectLst>
                  <a:innerShdw blurRad="63500" dist="50800" dir="13500000">
                    <a:srgbClr val="000000">
                      <a:alpha val="50000"/>
                    </a:srgbClr>
                  </a:innerShdw>
                </a:effectLst>
                <a:latin typeface="NikoshBAN" pitchFamily="2" charset="0"/>
                <a:cs typeface="NikoshBAN" pitchFamily="2" charset="0"/>
              </a:rPr>
              <a:t>স্বাগতম</a:t>
            </a:r>
            <a:endParaRPr lang="en-US" sz="6000" dirty="0"/>
          </a:p>
        </p:txBody>
      </p:sp>
    </p:spTree>
    <p:extLst>
      <p:ext uri="{BB962C8B-B14F-4D97-AF65-F5344CB8AC3E}">
        <p14:creationId xmlns:p14="http://schemas.microsoft.com/office/powerpoint/2010/main" val="3045996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4692" y="382374"/>
            <a:ext cx="5855483" cy="1143000"/>
          </a:xfrm>
          <a:noFill/>
        </p:spPr>
        <p:txBody>
          <a:bodyPr>
            <a:normAutofit fontScale="90000"/>
          </a:bodyPr>
          <a:lstStyle/>
          <a:p>
            <a:pPr algn="ctr"/>
            <a:r>
              <a:rPr lang="en-US" dirty="0"/>
              <a:t> </a:t>
            </a:r>
            <a:r>
              <a:rPr lang="en-US" sz="6700" dirty="0" err="1">
                <a:latin typeface="NikoshBAN" panose="02000000000000000000" pitchFamily="2" charset="0"/>
                <a:cs typeface="NikoshBAN" panose="02000000000000000000" pitchFamily="2" charset="0"/>
              </a:rPr>
              <a:t>বাংলাদেশের</a:t>
            </a:r>
            <a:r>
              <a:rPr lang="en-US" sz="6700" dirty="0">
                <a:latin typeface="NikoshBAN" panose="02000000000000000000" pitchFamily="2" charset="0"/>
                <a:cs typeface="NikoshBAN" panose="02000000000000000000" pitchFamily="2" charset="0"/>
              </a:rPr>
              <a:t> </a:t>
            </a:r>
            <a:r>
              <a:rPr lang="en-US" sz="6700" dirty="0" err="1">
                <a:latin typeface="NikoshBAN" panose="02000000000000000000" pitchFamily="2" charset="0"/>
                <a:cs typeface="NikoshBAN" panose="02000000000000000000" pitchFamily="2" charset="0"/>
              </a:rPr>
              <a:t>বস্ত্রসশিল্প</a:t>
            </a:r>
            <a:endParaRPr lang="en-US" sz="6700" dirty="0">
              <a:latin typeface="NikoshBAN" panose="02000000000000000000" pitchFamily="2" charset="0"/>
              <a:cs typeface="NikoshBAN" panose="02000000000000000000" pitchFamily="2"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63077500"/>
              </p:ext>
            </p:extLst>
          </p:nvPr>
        </p:nvGraphicFramePr>
        <p:xfrm>
          <a:off x="838200" y="1590487"/>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099342" y="6049702"/>
            <a:ext cx="4899546" cy="584775"/>
          </a:xfrm>
          <a:prstGeom prst="rect">
            <a:avLst/>
          </a:prstGeom>
          <a:noFill/>
          <a:ln>
            <a:solidFill>
              <a:schemeClr val="bg2"/>
            </a:solidFill>
          </a:ln>
        </p:spPr>
        <p:txBody>
          <a:bodyPr wrap="square" rtlCol="0" anchor="ctr" anchorCtr="1">
            <a:spAutoFit/>
          </a:bodyPr>
          <a:lstStyle/>
          <a:p>
            <a:r>
              <a:rPr lang="en-US" sz="3200" dirty="0">
                <a:latin typeface="NikoshBAN" panose="02000000000000000000" pitchFamily="2" charset="0"/>
                <a:cs typeface="NikoshBAN" panose="02000000000000000000" pitchFamily="2" charset="0"/>
              </a:rPr>
              <a:t>২০১১ -২০১২ </a:t>
            </a:r>
            <a:r>
              <a:rPr lang="en-US" sz="3200" dirty="0" err="1">
                <a:latin typeface="NikoshBAN" panose="02000000000000000000" pitchFamily="2" charset="0"/>
                <a:cs typeface="NikoshBAN" panose="02000000000000000000" pitchFamily="2" charset="0"/>
              </a:rPr>
              <a:t>অর্থ</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বছরে</a:t>
            </a:r>
            <a:endParaRPr lang="en-US" sz="3200" dirty="0">
              <a:latin typeface="NikoshBAN" panose="02000000000000000000" pitchFamily="2" charset="0"/>
              <a:cs typeface="NikoshBAN" panose="02000000000000000000" pitchFamily="2" charset="0"/>
            </a:endParaRPr>
          </a:p>
        </p:txBody>
      </p:sp>
      <p:cxnSp>
        <p:nvCxnSpPr>
          <p:cNvPr id="7" name="Straight Arrow Connector 6"/>
          <p:cNvCxnSpPr/>
          <p:nvPr/>
        </p:nvCxnSpPr>
        <p:spPr>
          <a:xfrm>
            <a:off x="1775725" y="5758149"/>
            <a:ext cx="559558" cy="46174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flipH="1">
            <a:off x="4481014" y="5524999"/>
            <a:ext cx="709684" cy="6005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 name="Frame 2">
            <a:extLst>
              <a:ext uri="{FF2B5EF4-FFF2-40B4-BE49-F238E27FC236}">
                <a16:creationId xmlns:a16="http://schemas.microsoft.com/office/drawing/2014/main" id="{B93C00C9-8065-4E77-8FC6-3A019EB90250}"/>
              </a:ext>
            </a:extLst>
          </p:cNvPr>
          <p:cNvSpPr/>
          <p:nvPr/>
        </p:nvSpPr>
        <p:spPr>
          <a:xfrm>
            <a:off x="-92424" y="148637"/>
            <a:ext cx="12204707" cy="6703218"/>
          </a:xfrm>
          <a:prstGeom prst="frame">
            <a:avLst>
              <a:gd name="adj1" fmla="val 1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a:extLst>
              <a:ext uri="{FF2B5EF4-FFF2-40B4-BE49-F238E27FC236}">
                <a16:creationId xmlns:a16="http://schemas.microsoft.com/office/drawing/2014/main" id="{7195CADE-F745-4A8D-97F5-D1C2A59FF6ED}"/>
              </a:ext>
            </a:extLst>
          </p:cNvPr>
          <p:cNvSpPr/>
          <p:nvPr/>
        </p:nvSpPr>
        <p:spPr>
          <a:xfrm>
            <a:off x="-282923" y="0"/>
            <a:ext cx="12586104" cy="7006636"/>
          </a:xfrm>
          <a:prstGeom prst="frame">
            <a:avLst>
              <a:gd name="adj1" fmla="val 1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a:extLst>
              <a:ext uri="{FF2B5EF4-FFF2-40B4-BE49-F238E27FC236}">
                <a16:creationId xmlns:a16="http://schemas.microsoft.com/office/drawing/2014/main" id="{66C8F8ED-8E14-49AF-9A28-BDA9433CB78A}"/>
              </a:ext>
            </a:extLst>
          </p:cNvPr>
          <p:cNvSpPr/>
          <p:nvPr/>
        </p:nvSpPr>
        <p:spPr>
          <a:xfrm>
            <a:off x="62322" y="297369"/>
            <a:ext cx="11873132" cy="6404467"/>
          </a:xfrm>
          <a:prstGeom prst="frame">
            <a:avLst>
              <a:gd name="adj1" fmla="val 1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641490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par>
                                <p:cTn id="14" presetID="2" presetClass="entr" presetSubtype="3"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0-#ppt_h/2"/>
                                          </p:val>
                                        </p:tav>
                                        <p:tav tm="100000">
                                          <p:val>
                                            <p:strVal val="#ppt_y"/>
                                          </p:val>
                                        </p:tav>
                                      </p:tavLst>
                                    </p:anim>
                                  </p:childTnLst>
                                </p:cTn>
                              </p:par>
                              <p:par>
                                <p:cTn id="18" presetID="2" presetClass="entr" presetSubtype="3"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2915" y="381594"/>
            <a:ext cx="7146168" cy="804756"/>
          </a:xfrm>
          <a:solidFill>
            <a:schemeClr val="tx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pPr algn="ctr"/>
            <a:r>
              <a:rPr lang="en-US" sz="5400" dirty="0" err="1">
                <a:solidFill>
                  <a:srgbClr val="002060"/>
                </a:solidFill>
                <a:latin typeface="NikoshBAN" panose="02000000000000000000" pitchFamily="2" charset="0"/>
                <a:cs typeface="NikoshBAN" panose="02000000000000000000" pitchFamily="2" charset="0"/>
              </a:rPr>
              <a:t>বৃহত্তম</a:t>
            </a:r>
            <a:r>
              <a:rPr lang="en-US" sz="5400" dirty="0">
                <a:solidFill>
                  <a:srgbClr val="002060"/>
                </a:solidFill>
                <a:latin typeface="NikoshBAN" panose="02000000000000000000" pitchFamily="2" charset="0"/>
                <a:cs typeface="NikoshBAN" panose="02000000000000000000" pitchFamily="2" charset="0"/>
              </a:rPr>
              <a:t> </a:t>
            </a:r>
            <a:r>
              <a:rPr lang="en-US" sz="5400" dirty="0" err="1">
                <a:solidFill>
                  <a:srgbClr val="002060"/>
                </a:solidFill>
                <a:latin typeface="NikoshBAN" panose="02000000000000000000" pitchFamily="2" charset="0"/>
                <a:cs typeface="NikoshBAN" panose="02000000000000000000" pitchFamily="2" charset="0"/>
              </a:rPr>
              <a:t>রপ্তানিমুখী</a:t>
            </a:r>
            <a:r>
              <a:rPr lang="en-US" sz="5400" dirty="0">
                <a:solidFill>
                  <a:srgbClr val="002060"/>
                </a:solidFill>
                <a:latin typeface="NikoshBAN" panose="02000000000000000000" pitchFamily="2" charset="0"/>
                <a:cs typeface="NikoshBAN" panose="02000000000000000000" pitchFamily="2" charset="0"/>
              </a:rPr>
              <a:t> </a:t>
            </a:r>
            <a:r>
              <a:rPr lang="en-US" sz="5400" dirty="0" err="1">
                <a:solidFill>
                  <a:srgbClr val="002060"/>
                </a:solidFill>
                <a:latin typeface="NikoshBAN" panose="02000000000000000000" pitchFamily="2" charset="0"/>
                <a:cs typeface="NikoshBAN" panose="02000000000000000000" pitchFamily="2" charset="0"/>
              </a:rPr>
              <a:t>শিল্প</a:t>
            </a:r>
            <a:r>
              <a:rPr lang="en-US" sz="5400" dirty="0">
                <a:solidFill>
                  <a:srgbClr val="002060"/>
                </a:solidFill>
                <a:latin typeface="NikoshBAN" panose="02000000000000000000" pitchFamily="2" charset="0"/>
                <a:cs typeface="NikoshBAN" panose="02000000000000000000" pitchFamily="2" charset="0"/>
              </a:rPr>
              <a:t> /</a:t>
            </a:r>
            <a:r>
              <a:rPr lang="en-US" sz="5400" dirty="0" err="1">
                <a:solidFill>
                  <a:srgbClr val="002060"/>
                </a:solidFill>
                <a:latin typeface="NikoshBAN" panose="02000000000000000000" pitchFamily="2" charset="0"/>
                <a:cs typeface="NikoshBAN" panose="02000000000000000000" pitchFamily="2" charset="0"/>
              </a:rPr>
              <a:t>পোশাক</a:t>
            </a:r>
            <a:r>
              <a:rPr lang="en-US" sz="5400" dirty="0">
                <a:solidFill>
                  <a:srgbClr val="002060"/>
                </a:solidFill>
                <a:latin typeface="NikoshBAN" panose="02000000000000000000" pitchFamily="2" charset="0"/>
                <a:cs typeface="NikoshBAN" panose="02000000000000000000" pitchFamily="2" charset="0"/>
              </a:rPr>
              <a:t> </a:t>
            </a:r>
            <a:r>
              <a:rPr lang="en-US" sz="5400" dirty="0" err="1">
                <a:solidFill>
                  <a:srgbClr val="002060"/>
                </a:solidFill>
                <a:latin typeface="NikoshBAN" panose="02000000000000000000" pitchFamily="2" charset="0"/>
                <a:cs typeface="NikoshBAN" panose="02000000000000000000" pitchFamily="2" charset="0"/>
              </a:rPr>
              <a:t>শিল্প</a:t>
            </a:r>
            <a:endParaRPr lang="en-US" sz="5400" dirty="0">
              <a:solidFill>
                <a:srgbClr val="002060"/>
              </a:solidFill>
              <a:latin typeface="NikoshBAN" panose="02000000000000000000" pitchFamily="2" charset="0"/>
              <a:cs typeface="NikoshBAN" panose="02000000000000000000" pitchFamily="2" charset="0"/>
            </a:endParaRPr>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352291" y="1468305"/>
            <a:ext cx="3623946" cy="297117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6" name="Content Placeholder 5"/>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27965" b="10193"/>
          <a:stretch/>
        </p:blipFill>
        <p:spPr>
          <a:xfrm>
            <a:off x="8181028" y="1468304"/>
            <a:ext cx="3623946" cy="297117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0" name="TextBox 9"/>
          <p:cNvSpPr txBox="1"/>
          <p:nvPr/>
        </p:nvSpPr>
        <p:spPr>
          <a:xfrm>
            <a:off x="655552" y="4624142"/>
            <a:ext cx="11149422" cy="2308324"/>
          </a:xfrm>
          <a:prstGeom prst="rect">
            <a:avLst/>
          </a:prstGeom>
          <a:noFill/>
          <a:ln>
            <a:solidFill>
              <a:schemeClr val="bg2"/>
            </a:solidFill>
          </a:ln>
        </p:spPr>
        <p:txBody>
          <a:bodyPr wrap="square" rtlCol="0" anchor="ctr" anchorCtr="1">
            <a:spAutoFit/>
          </a:bodyPr>
          <a:lstStyle/>
          <a:p>
            <a:pPr algn="just"/>
            <a:r>
              <a:rPr lang="en-US" sz="2400" dirty="0" err="1">
                <a:latin typeface="NikoshBAN" panose="02000000000000000000" pitchFamily="2" charset="0"/>
                <a:cs typeface="NikoshBAN" panose="02000000000000000000" pitchFamily="2" charset="0"/>
              </a:rPr>
              <a:t>দেশে</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বর্তমানে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তিন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হাজারের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অধিক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শিল্প</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ইউনিট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রয়েছে</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বাংলাদেশ</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যুক্তরাষ্ট্র</a:t>
            </a:r>
            <a:r>
              <a:rPr lang="en-US" sz="2400" dirty="0">
                <a:latin typeface="NikoshBAN" panose="02000000000000000000" pitchFamily="2" charset="0"/>
                <a:cs typeface="NikoshBAN" panose="02000000000000000000" pitchFamily="2" charset="0"/>
              </a:rPr>
              <a:t> ও </a:t>
            </a:r>
            <a:r>
              <a:rPr lang="en-US" sz="2400" dirty="0" err="1">
                <a:latin typeface="NikoshBAN" panose="02000000000000000000" pitchFamily="2" charset="0"/>
                <a:cs typeface="NikoshBAN" panose="02000000000000000000" pitchFamily="2" charset="0"/>
              </a:rPr>
              <a:t>ইউরোপের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দেশগুলোতে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পোশাক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রপ্তানি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বিপুল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বৈদেশিক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মুদ্রা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আয়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করেচল্লিশ</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লক্ষ</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শ্রমিক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কাজ</a:t>
            </a:r>
            <a:r>
              <a:rPr lang="en-US" sz="2400" dirty="0">
                <a:latin typeface="NikoshBAN" panose="02000000000000000000" pitchFamily="2" charset="0"/>
                <a:cs typeface="NikoshBAN" panose="02000000000000000000" pitchFamily="2" charset="0"/>
              </a:rPr>
              <a:t> করছে২০১২-১৩ </a:t>
            </a:r>
            <a:r>
              <a:rPr lang="en-US" sz="2400" dirty="0" err="1">
                <a:latin typeface="NikoshBAN" panose="02000000000000000000" pitchFamily="2" charset="0"/>
                <a:cs typeface="NikoshBAN" panose="02000000000000000000" pitchFamily="2" charset="0"/>
              </a:rPr>
              <a:t>অর্থ</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বছরে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আয়</a:t>
            </a:r>
            <a:r>
              <a:rPr lang="en-US" sz="2400" dirty="0">
                <a:latin typeface="NikoshBAN" panose="02000000000000000000" pitchFamily="2" charset="0"/>
                <a:cs typeface="NikoshBAN" panose="02000000000000000000" pitchFamily="2" charset="0"/>
              </a:rPr>
              <a:t> ৮০৯০ </a:t>
            </a:r>
            <a:r>
              <a:rPr lang="en-US" sz="2400" dirty="0" err="1">
                <a:latin typeface="NikoshBAN" panose="02000000000000000000" pitchFamily="2" charset="0"/>
                <a:cs typeface="NikoshBAN" panose="02000000000000000000" pitchFamily="2" charset="0"/>
              </a:rPr>
              <a:t>কোটি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মার্কিন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ডলার</a:t>
            </a:r>
            <a:r>
              <a:rPr lang="en-US" sz="2400" dirty="0">
                <a:latin typeface="NikoshBAN" panose="02000000000000000000" pitchFamily="2" charset="0"/>
                <a:cs typeface="NikoshBAN" panose="02000000000000000000" pitchFamily="2" charset="0"/>
              </a:rPr>
              <a:t> </a:t>
            </a:r>
          </a:p>
          <a:p>
            <a:pPr algn="just"/>
            <a:r>
              <a:rPr lang="as-IN" sz="2400" dirty="0">
                <a:latin typeface="NikoshBAN" panose="02000000000000000000" pitchFamily="2" charset="0"/>
                <a:cs typeface="NikoshBAN" panose="02000000000000000000" pitchFamily="2" charset="0"/>
              </a:rPr>
              <a:t>২০১৮-১৯ অর্থবছরে এ খাতে মোট রপ্তানি আয় হয়েছে ৩৪.১৩বিলিয়ন মার্কিন ডলার যা বিগত অর্থবছরের তুলনায় ১১.৪৯% বেশি</a:t>
            </a:r>
            <a:endParaRPr lang="en-US" sz="2400" dirty="0">
              <a:latin typeface="NikoshBAN" panose="02000000000000000000" pitchFamily="2" charset="0"/>
              <a:cs typeface="NikoshBAN" panose="02000000000000000000" pitchFamily="2" charset="0"/>
            </a:endParaRPr>
          </a:p>
          <a:p>
            <a:pPr algn="just"/>
            <a:endParaRPr lang="en-US" sz="2400" dirty="0"/>
          </a:p>
          <a:p>
            <a:pPr algn="just"/>
            <a:endParaRPr lang="en-US" sz="2400" dirty="0">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85AE1182-3A92-4785-B737-ED518CCDE2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950" y="1468303"/>
            <a:ext cx="3623946" cy="297117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6" name="Frame 15">
            <a:extLst>
              <a:ext uri="{FF2B5EF4-FFF2-40B4-BE49-F238E27FC236}">
                <a16:creationId xmlns:a16="http://schemas.microsoft.com/office/drawing/2014/main" id="{8B45F74D-1A8F-4037-88A7-0D1CC718703E}"/>
              </a:ext>
            </a:extLst>
          </p:cNvPr>
          <p:cNvSpPr/>
          <p:nvPr/>
        </p:nvSpPr>
        <p:spPr>
          <a:xfrm>
            <a:off x="-92424" y="148637"/>
            <a:ext cx="12204707" cy="6703218"/>
          </a:xfrm>
          <a:prstGeom prst="frame">
            <a:avLst>
              <a:gd name="adj1" fmla="val 1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ame 17">
            <a:extLst>
              <a:ext uri="{FF2B5EF4-FFF2-40B4-BE49-F238E27FC236}">
                <a16:creationId xmlns:a16="http://schemas.microsoft.com/office/drawing/2014/main" id="{9CD37D1F-B124-443D-BC03-C2BFBDFA57EC}"/>
              </a:ext>
            </a:extLst>
          </p:cNvPr>
          <p:cNvSpPr/>
          <p:nvPr/>
        </p:nvSpPr>
        <p:spPr>
          <a:xfrm>
            <a:off x="-282923" y="0"/>
            <a:ext cx="12586104" cy="7006636"/>
          </a:xfrm>
          <a:prstGeom prst="frame">
            <a:avLst>
              <a:gd name="adj1" fmla="val 1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ame 19">
            <a:extLst>
              <a:ext uri="{FF2B5EF4-FFF2-40B4-BE49-F238E27FC236}">
                <a16:creationId xmlns:a16="http://schemas.microsoft.com/office/drawing/2014/main" id="{31E2B95F-4913-43F5-B526-F67D43A83926}"/>
              </a:ext>
            </a:extLst>
          </p:cNvPr>
          <p:cNvSpPr/>
          <p:nvPr/>
        </p:nvSpPr>
        <p:spPr>
          <a:xfrm>
            <a:off x="62322" y="297369"/>
            <a:ext cx="11873132" cy="6404467"/>
          </a:xfrm>
          <a:prstGeom prst="frame">
            <a:avLst>
              <a:gd name="adj1" fmla="val 1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951741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4444" y="367980"/>
            <a:ext cx="2640037" cy="839270"/>
          </a:xfrm>
          <a:solidFill>
            <a:schemeClr val="bg2"/>
          </a:solidFill>
        </p:spPr>
        <p:txBody>
          <a:bodyPr>
            <a:normAutofit fontScale="90000"/>
          </a:bodyPr>
          <a:lstStyle/>
          <a:p>
            <a:pPr algn="ctr"/>
            <a:r>
              <a:rPr lang="en-US" sz="5400" dirty="0" err="1">
                <a:latin typeface="NikoshBAN" panose="02000000000000000000" pitchFamily="2" charset="0"/>
                <a:cs typeface="NikoshBAN" panose="02000000000000000000" pitchFamily="2" charset="0"/>
              </a:rPr>
              <a:t>চিনি</a:t>
            </a:r>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শিল্প</a:t>
            </a:r>
            <a:endParaRPr lang="en-US" sz="5400" dirty="0">
              <a:latin typeface="NikoshBAN" panose="02000000000000000000" pitchFamily="2" charset="0"/>
              <a:cs typeface="NikoshBAN" panose="02000000000000000000" pitchFamily="2"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1169" y="1460929"/>
            <a:ext cx="5247453" cy="295817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3380" y="1460929"/>
            <a:ext cx="5141435" cy="295817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TextBox 8"/>
          <p:cNvSpPr txBox="1"/>
          <p:nvPr/>
        </p:nvSpPr>
        <p:spPr>
          <a:xfrm>
            <a:off x="848481" y="4672786"/>
            <a:ext cx="8910149" cy="2185214"/>
          </a:xfrm>
          <a:prstGeom prst="rect">
            <a:avLst/>
          </a:prstGeom>
          <a:noFill/>
          <a:ln>
            <a:solidFill>
              <a:schemeClr val="bg2"/>
            </a:solidFill>
          </a:ln>
        </p:spPr>
        <p:txBody>
          <a:bodyPr wrap="square" rtlCol="0" anchor="ctr" anchorCtr="1">
            <a:spAutoFit/>
          </a:bodyPr>
          <a:lstStyle/>
          <a:p>
            <a:r>
              <a:rPr lang="en-US" sz="2800" dirty="0">
                <a:latin typeface="NikoshBAN" panose="02000000000000000000" pitchFamily="2" charset="0"/>
                <a:cs typeface="NikoshBAN" panose="02000000000000000000" pitchFamily="2" charset="0"/>
              </a:rPr>
              <a:t>১৯৩৩ </a:t>
            </a:r>
            <a:r>
              <a:rPr lang="en-US" sz="2800" dirty="0" err="1">
                <a:latin typeface="NikoshBAN" panose="02000000000000000000" pitchFamily="2" charset="0"/>
                <a:cs typeface="NikoshBAN" panose="02000000000000000000" pitchFamily="2" charset="0"/>
              </a:rPr>
              <a:t>সালে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নাটোরের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গোপালপুরে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প্রথম</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চিনিকল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প্রতিষ্ঠার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মধ্য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চিনি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শিল্পের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যাত্রা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শুরু।বাংলাদেশ</a:t>
            </a:r>
            <a:r>
              <a:rPr lang="en-US" sz="2800" dirty="0">
                <a:latin typeface="NikoshBAN" panose="02000000000000000000" pitchFamily="2" charset="0"/>
                <a:cs typeface="NikoshBAN" panose="02000000000000000000" pitchFamily="2" charset="0"/>
              </a:rPr>
              <a:t> ২০১১-১২ </a:t>
            </a:r>
            <a:r>
              <a:rPr lang="en-US" sz="2800" dirty="0" err="1">
                <a:latin typeface="NikoshBAN" panose="02000000000000000000" pitchFamily="2" charset="0"/>
                <a:cs typeface="NikoshBAN" panose="02000000000000000000" pitchFamily="2" charset="0"/>
              </a:rPr>
              <a:t>সালে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চিনির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উৎপাদন</a:t>
            </a:r>
            <a:r>
              <a:rPr lang="en-US" sz="2800" dirty="0">
                <a:latin typeface="NikoshBAN" panose="02000000000000000000" pitchFamily="2" charset="0"/>
                <a:cs typeface="NikoshBAN" panose="02000000000000000000" pitchFamily="2" charset="0"/>
              </a:rPr>
              <a:t> ৬৯.৩১ </a:t>
            </a:r>
            <a:r>
              <a:rPr lang="en-US" sz="2800" dirty="0" err="1">
                <a:latin typeface="NikoshBAN" panose="02000000000000000000" pitchFamily="2" charset="0"/>
                <a:cs typeface="NikoshBAN" panose="02000000000000000000" pitchFamily="2" charset="0"/>
              </a:rPr>
              <a:t>হাজার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মেট্রিকটন</a:t>
            </a:r>
            <a:r>
              <a:rPr lang="en-US" sz="2800" dirty="0">
                <a:latin typeface="NikoshBAN" panose="02000000000000000000" pitchFamily="2" charset="0"/>
                <a:cs typeface="NikoshBAN" panose="02000000000000000000" pitchFamily="2" charset="0"/>
              </a:rPr>
              <a:t>।</a:t>
            </a:r>
          </a:p>
          <a:p>
            <a:r>
              <a:rPr lang="en-US" sz="2800" dirty="0" err="1">
                <a:latin typeface="NikoshBAN" panose="02000000000000000000" pitchFamily="2" charset="0"/>
                <a:cs typeface="NikoshBAN" panose="02000000000000000000" pitchFamily="2" charset="0"/>
              </a:rPr>
              <a:t>বাংলাদেশে</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প্রতিবছর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প্রচুর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চিনি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আমদানি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a:t>
            </a:r>
            <a:r>
              <a:rPr lang="en-US" sz="2800" dirty="0">
                <a:latin typeface="NikoshBAN" panose="02000000000000000000" pitchFamily="2" charset="0"/>
                <a:cs typeface="NikoshBAN" panose="02000000000000000000" pitchFamily="2" charset="0"/>
              </a:rPr>
              <a:t>।</a:t>
            </a:r>
            <a:endParaRPr lang="en-US" sz="2800" dirty="0"/>
          </a:p>
          <a:p>
            <a:pPr lvl="0"/>
            <a:r>
              <a:rPr lang="en-US" sz="2800" dirty="0" err="1">
                <a:latin typeface="NikoshBAN" panose="02000000000000000000" pitchFamily="2" charset="0"/>
                <a:cs typeface="NikoshBAN" panose="02000000000000000000" pitchFamily="2" charset="0"/>
              </a:rPr>
              <a:t>মোট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চিনিকল</a:t>
            </a:r>
            <a:r>
              <a:rPr lang="en-US" sz="2800" dirty="0">
                <a:latin typeface="NikoshBAN" panose="02000000000000000000" pitchFamily="2" charset="0"/>
                <a:cs typeface="NikoshBAN" panose="02000000000000000000" pitchFamily="2" charset="0"/>
              </a:rPr>
              <a:t> ১৭টি।</a:t>
            </a:r>
          </a:p>
          <a:p>
            <a:endParaRPr lang="en-US" sz="2400" dirty="0">
              <a:latin typeface="NikoshBAN" panose="02000000000000000000" pitchFamily="2" charset="0"/>
              <a:cs typeface="NikoshBAN" panose="02000000000000000000" pitchFamily="2" charset="0"/>
            </a:endParaRPr>
          </a:p>
        </p:txBody>
      </p:sp>
      <p:sp>
        <p:nvSpPr>
          <p:cNvPr id="3" name="Frame 2">
            <a:extLst>
              <a:ext uri="{FF2B5EF4-FFF2-40B4-BE49-F238E27FC236}">
                <a16:creationId xmlns:a16="http://schemas.microsoft.com/office/drawing/2014/main" id="{B6B18B26-7E45-4816-96C7-606F4513A419}"/>
              </a:ext>
            </a:extLst>
          </p:cNvPr>
          <p:cNvSpPr/>
          <p:nvPr/>
        </p:nvSpPr>
        <p:spPr>
          <a:xfrm>
            <a:off x="-92424" y="148637"/>
            <a:ext cx="12204707" cy="6703218"/>
          </a:xfrm>
          <a:prstGeom prst="frame">
            <a:avLst>
              <a:gd name="adj1" fmla="val 1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BFE11162-CD20-49AC-86F0-89EE444046BA}"/>
              </a:ext>
            </a:extLst>
          </p:cNvPr>
          <p:cNvSpPr/>
          <p:nvPr/>
        </p:nvSpPr>
        <p:spPr>
          <a:xfrm>
            <a:off x="-282923" y="0"/>
            <a:ext cx="12586104" cy="7006636"/>
          </a:xfrm>
          <a:prstGeom prst="frame">
            <a:avLst>
              <a:gd name="adj1" fmla="val 1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3C42498D-8B29-4F40-ABDD-DABD0FE768F1}"/>
              </a:ext>
            </a:extLst>
          </p:cNvPr>
          <p:cNvSpPr/>
          <p:nvPr/>
        </p:nvSpPr>
        <p:spPr>
          <a:xfrm>
            <a:off x="62322" y="297369"/>
            <a:ext cx="11873132" cy="6404467"/>
          </a:xfrm>
          <a:prstGeom prst="frame">
            <a:avLst>
              <a:gd name="adj1" fmla="val 1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76492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6469" y="223283"/>
            <a:ext cx="2478157" cy="969413"/>
          </a:xfr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a:normAutofit/>
          </a:bodyPr>
          <a:lstStyle/>
          <a:p>
            <a:pPr algn="ctr"/>
            <a:r>
              <a:rPr lang="en-US" sz="4800" dirty="0" err="1">
                <a:solidFill>
                  <a:srgbClr val="FF0000"/>
                </a:solidFill>
                <a:latin typeface="NikoshBAN" panose="02000000000000000000" pitchFamily="2" charset="0"/>
                <a:cs typeface="NikoshBAN" panose="02000000000000000000" pitchFamily="2" charset="0"/>
              </a:rPr>
              <a:t>কাগজ</a:t>
            </a:r>
            <a:r>
              <a:rPr lang="en-US" sz="4800" dirty="0">
                <a:solidFill>
                  <a:srgbClr val="FF0000"/>
                </a:solidFill>
                <a:latin typeface="NikoshBAN" panose="02000000000000000000" pitchFamily="2" charset="0"/>
                <a:cs typeface="NikoshBAN" panose="02000000000000000000" pitchFamily="2" charset="0"/>
              </a:rPr>
              <a:t> </a:t>
            </a:r>
            <a:r>
              <a:rPr lang="en-US" sz="4800" dirty="0" err="1">
                <a:solidFill>
                  <a:srgbClr val="FF0000"/>
                </a:solidFill>
                <a:latin typeface="NikoshBAN" panose="02000000000000000000" pitchFamily="2" charset="0"/>
                <a:cs typeface="NikoshBAN" panose="02000000000000000000" pitchFamily="2" charset="0"/>
              </a:rPr>
              <a:t>শিল্প</a:t>
            </a:r>
            <a:endParaRPr lang="en-US" sz="4800" dirty="0">
              <a:solidFill>
                <a:srgbClr val="FF0000"/>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349" y="1045455"/>
            <a:ext cx="5049076" cy="2572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7E6C2F89-773F-45E8-BB2F-5E5F8B76ED24}"/>
              </a:ext>
            </a:extLst>
          </p:cNvPr>
          <p:cNvSpPr txBox="1"/>
          <p:nvPr/>
        </p:nvSpPr>
        <p:spPr>
          <a:xfrm>
            <a:off x="336069" y="6117061"/>
            <a:ext cx="11966713" cy="584775"/>
          </a:xfrm>
          <a:prstGeom prst="rect">
            <a:avLst/>
          </a:prstGeom>
          <a:noFill/>
        </p:spPr>
        <p:txBody>
          <a:bodyPr wrap="square">
            <a:spAutoFit/>
          </a:bodyPr>
          <a:lstStyle/>
          <a:p>
            <a:r>
              <a:rPr lang="en-US" sz="3200" dirty="0">
                <a:solidFill>
                  <a:schemeClr val="tx1"/>
                </a:solidFill>
                <a:latin typeface="NikoshBAN" panose="02000000000000000000" pitchFamily="2" charset="0"/>
                <a:cs typeface="NikoshBAN" panose="02000000000000000000" pitchFamily="2" charset="0"/>
              </a:rPr>
              <a:t>১৯৫৩ </a:t>
            </a:r>
            <a:r>
              <a:rPr lang="en-US" sz="3200" dirty="0" err="1">
                <a:solidFill>
                  <a:schemeClr val="tx1"/>
                </a:solidFill>
                <a:latin typeface="NikoshBAN" panose="02000000000000000000" pitchFamily="2" charset="0"/>
                <a:cs typeface="NikoshBAN" panose="02000000000000000000" pitchFamily="2" charset="0"/>
              </a:rPr>
              <a:t>সালে</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কর্ণফুলী</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কাগজের</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কল</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স্থাপিত</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হওয়ার</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মধ্য</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দিয়ে</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এদেশে</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কাগজ</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শিল্পের</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যাত্রা</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শুরু</a:t>
            </a:r>
            <a:r>
              <a:rPr lang="en-US" sz="3200" dirty="0">
                <a:solidFill>
                  <a:schemeClr val="tx1"/>
                </a:solidFill>
                <a:latin typeface="NikoshBAN" panose="02000000000000000000" pitchFamily="2" charset="0"/>
                <a:cs typeface="NikoshBAN" panose="02000000000000000000" pitchFamily="2" charset="0"/>
              </a:rPr>
              <a:t>।</a:t>
            </a:r>
            <a:endParaRPr lang="en-US" sz="3200" dirty="0"/>
          </a:p>
        </p:txBody>
      </p:sp>
      <p:pic>
        <p:nvPicPr>
          <p:cNvPr id="9" name="Picture 8">
            <a:extLst>
              <a:ext uri="{FF2B5EF4-FFF2-40B4-BE49-F238E27FC236}">
                <a16:creationId xmlns:a16="http://schemas.microsoft.com/office/drawing/2014/main" id="{EC03B420-F433-4BA2-9316-58ECC41C7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792" y="1045455"/>
            <a:ext cx="5049076" cy="25662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906BBB4F-EFE5-4FDD-903B-7BBCC2677A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349" y="3766480"/>
            <a:ext cx="5049076" cy="24245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Content Placeholder 3">
            <a:extLst>
              <a:ext uri="{FF2B5EF4-FFF2-40B4-BE49-F238E27FC236}">
                <a16:creationId xmlns:a16="http://schemas.microsoft.com/office/drawing/2014/main" id="{387A7C67-06B8-451B-9F07-68E9051B5239}"/>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347792" y="3766481"/>
            <a:ext cx="5049076" cy="24245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Frame 14">
            <a:extLst>
              <a:ext uri="{FF2B5EF4-FFF2-40B4-BE49-F238E27FC236}">
                <a16:creationId xmlns:a16="http://schemas.microsoft.com/office/drawing/2014/main" id="{FBD27EE2-C508-411A-968E-FB7BD58712C2}"/>
              </a:ext>
            </a:extLst>
          </p:cNvPr>
          <p:cNvSpPr/>
          <p:nvPr/>
        </p:nvSpPr>
        <p:spPr>
          <a:xfrm>
            <a:off x="-92424" y="148637"/>
            <a:ext cx="12204707" cy="6703218"/>
          </a:xfrm>
          <a:prstGeom prst="frame">
            <a:avLst>
              <a:gd name="adj1" fmla="val 1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ame 16">
            <a:extLst>
              <a:ext uri="{FF2B5EF4-FFF2-40B4-BE49-F238E27FC236}">
                <a16:creationId xmlns:a16="http://schemas.microsoft.com/office/drawing/2014/main" id="{3F64DB0D-5678-4C13-BC6E-5BC9DE00D06E}"/>
              </a:ext>
            </a:extLst>
          </p:cNvPr>
          <p:cNvSpPr/>
          <p:nvPr/>
        </p:nvSpPr>
        <p:spPr>
          <a:xfrm>
            <a:off x="-282923" y="0"/>
            <a:ext cx="12586104" cy="7006636"/>
          </a:xfrm>
          <a:prstGeom prst="frame">
            <a:avLst>
              <a:gd name="adj1" fmla="val 1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Frame 18">
            <a:extLst>
              <a:ext uri="{FF2B5EF4-FFF2-40B4-BE49-F238E27FC236}">
                <a16:creationId xmlns:a16="http://schemas.microsoft.com/office/drawing/2014/main" id="{DD5A8518-1C12-4771-A22B-3A3C4A067F6A}"/>
              </a:ext>
            </a:extLst>
          </p:cNvPr>
          <p:cNvSpPr/>
          <p:nvPr/>
        </p:nvSpPr>
        <p:spPr>
          <a:xfrm>
            <a:off x="62322" y="297369"/>
            <a:ext cx="11873132" cy="6404467"/>
          </a:xfrm>
          <a:prstGeom prst="frame">
            <a:avLst>
              <a:gd name="adj1" fmla="val 1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1721464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amond(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070" y="333487"/>
            <a:ext cx="9179859" cy="1143000"/>
          </a:xfrm>
        </p:spPr>
        <p:txBody>
          <a:bodyPr>
            <a:normAutofit/>
          </a:bodyPr>
          <a:lstStyle/>
          <a:p>
            <a:r>
              <a:rPr lang="en-US" sz="6600" dirty="0" err="1">
                <a:solidFill>
                  <a:schemeClr val="accent6">
                    <a:lumMod val="75000"/>
                  </a:schemeClr>
                </a:solidFill>
                <a:latin typeface="NikoshBAN" panose="02000000000000000000" pitchFamily="2" charset="0"/>
                <a:cs typeface="NikoshBAN" panose="02000000000000000000" pitchFamily="2" charset="0"/>
              </a:rPr>
              <a:t>উল্লেখযোগ্য</a:t>
            </a:r>
            <a:r>
              <a:rPr lang="en-US" sz="6600" dirty="0">
                <a:solidFill>
                  <a:schemeClr val="accent6">
                    <a:lumMod val="75000"/>
                  </a:schemeClr>
                </a:solidFill>
                <a:latin typeface="NikoshBAN" panose="02000000000000000000" pitchFamily="2" charset="0"/>
                <a:cs typeface="NikoshBAN" panose="02000000000000000000" pitchFamily="2" charset="0"/>
              </a:rPr>
              <a:t> </a:t>
            </a:r>
            <a:r>
              <a:rPr lang="en-US" sz="6600" dirty="0" err="1">
                <a:solidFill>
                  <a:schemeClr val="accent6">
                    <a:lumMod val="75000"/>
                  </a:schemeClr>
                </a:solidFill>
                <a:latin typeface="NikoshBAN" panose="02000000000000000000" pitchFamily="2" charset="0"/>
                <a:cs typeface="NikoshBAN" panose="02000000000000000000" pitchFamily="2" charset="0"/>
              </a:rPr>
              <a:t>কাগজ</a:t>
            </a:r>
            <a:r>
              <a:rPr lang="en-US" sz="6600" dirty="0">
                <a:solidFill>
                  <a:schemeClr val="accent6">
                    <a:lumMod val="75000"/>
                  </a:schemeClr>
                </a:solidFill>
                <a:latin typeface="NikoshBAN" panose="02000000000000000000" pitchFamily="2" charset="0"/>
                <a:cs typeface="NikoshBAN" panose="02000000000000000000" pitchFamily="2" charset="0"/>
              </a:rPr>
              <a:t> </a:t>
            </a:r>
            <a:r>
              <a:rPr lang="en-US" sz="6600" dirty="0" err="1">
                <a:solidFill>
                  <a:schemeClr val="accent6">
                    <a:lumMod val="75000"/>
                  </a:schemeClr>
                </a:solidFill>
                <a:latin typeface="NikoshBAN" panose="02000000000000000000" pitchFamily="2" charset="0"/>
                <a:cs typeface="NikoshBAN" panose="02000000000000000000" pitchFamily="2" charset="0"/>
              </a:rPr>
              <a:t>শিল্প</a:t>
            </a:r>
            <a:r>
              <a:rPr lang="en-US" sz="6600" dirty="0">
                <a:solidFill>
                  <a:schemeClr val="accent6">
                    <a:lumMod val="75000"/>
                  </a:schemeClr>
                </a:solidFill>
                <a:latin typeface="NikoshBAN" panose="02000000000000000000" pitchFamily="2" charset="0"/>
                <a:cs typeface="NikoshBAN" panose="02000000000000000000" pitchFamily="2" charset="0"/>
              </a:rPr>
              <a:t> </a:t>
            </a:r>
            <a:r>
              <a:rPr lang="en-US" sz="6600" dirty="0" err="1">
                <a:solidFill>
                  <a:schemeClr val="accent6">
                    <a:lumMod val="75000"/>
                  </a:schemeClr>
                </a:solidFill>
                <a:latin typeface="NikoshBAN" panose="02000000000000000000" pitchFamily="2" charset="0"/>
                <a:cs typeface="NikoshBAN" panose="02000000000000000000" pitchFamily="2" charset="0"/>
              </a:rPr>
              <a:t>প্রতিষ্ঠান</a:t>
            </a:r>
            <a:endParaRPr lang="en-US" sz="6600" dirty="0">
              <a:solidFill>
                <a:schemeClr val="accent6">
                  <a:lumMod val="75000"/>
                </a:schemeClr>
              </a:solidFill>
              <a:latin typeface="NikoshBAN" panose="02000000000000000000" pitchFamily="2" charset="0"/>
              <a:cs typeface="NikoshBAN" panose="02000000000000000000" pitchFamily="2"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48762016"/>
              </p:ext>
            </p:extLst>
          </p:nvPr>
        </p:nvGraphicFramePr>
        <p:xfrm>
          <a:off x="744070" y="1625124"/>
          <a:ext cx="9889566" cy="4638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rame 2">
            <a:extLst>
              <a:ext uri="{FF2B5EF4-FFF2-40B4-BE49-F238E27FC236}">
                <a16:creationId xmlns:a16="http://schemas.microsoft.com/office/drawing/2014/main" id="{E985DB89-AB13-4565-AE59-537800781A13}"/>
              </a:ext>
            </a:extLst>
          </p:cNvPr>
          <p:cNvSpPr/>
          <p:nvPr/>
        </p:nvSpPr>
        <p:spPr>
          <a:xfrm>
            <a:off x="-92424" y="148637"/>
            <a:ext cx="12204707" cy="6703218"/>
          </a:xfrm>
          <a:prstGeom prst="frame">
            <a:avLst>
              <a:gd name="adj1" fmla="val 1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BF1705FD-C3B7-4229-9181-1EEC64791132}"/>
              </a:ext>
            </a:extLst>
          </p:cNvPr>
          <p:cNvSpPr/>
          <p:nvPr/>
        </p:nvSpPr>
        <p:spPr>
          <a:xfrm>
            <a:off x="-282923" y="0"/>
            <a:ext cx="12586104" cy="7006636"/>
          </a:xfrm>
          <a:prstGeom prst="frame">
            <a:avLst>
              <a:gd name="adj1" fmla="val 1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a:extLst>
              <a:ext uri="{FF2B5EF4-FFF2-40B4-BE49-F238E27FC236}">
                <a16:creationId xmlns:a16="http://schemas.microsoft.com/office/drawing/2014/main" id="{C60DA69F-260D-4359-ACBE-14B33A607016}"/>
              </a:ext>
            </a:extLst>
          </p:cNvPr>
          <p:cNvSpPr/>
          <p:nvPr/>
        </p:nvSpPr>
        <p:spPr>
          <a:xfrm>
            <a:off x="79717" y="338921"/>
            <a:ext cx="11873132" cy="6404467"/>
          </a:xfrm>
          <a:prstGeom prst="frame">
            <a:avLst>
              <a:gd name="adj1" fmla="val 1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9946389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217" y="3664020"/>
            <a:ext cx="10127779" cy="1416395"/>
          </a:xfrm>
          <a:noFill/>
          <a:ln>
            <a:noFill/>
          </a:ln>
          <a:scene3d>
            <a:camera prst="orthographicFront"/>
            <a:lightRig rig="threePt" dir="t"/>
          </a:scene3d>
          <a:sp3d>
            <a:bevelT/>
          </a:sp3d>
        </p:spPr>
        <p:txBody>
          <a:bodyPr>
            <a:noAutofit/>
          </a:bodyPr>
          <a:lstStyle/>
          <a:p>
            <a:r>
              <a:rPr lang="en-US" sz="2800" dirty="0">
                <a:solidFill>
                  <a:schemeClr val="tx1"/>
                </a:solidFill>
                <a:latin typeface="NikoshBAN" panose="02000000000000000000" pitchFamily="2" charset="0"/>
                <a:cs typeface="NikoshBAN" panose="02000000000000000000" pitchFamily="2" charset="0"/>
              </a:rPr>
              <a:t>১৯৬১ </a:t>
            </a:r>
            <a:r>
              <a:rPr lang="en-US" sz="2800" dirty="0" err="1">
                <a:solidFill>
                  <a:schemeClr val="tx1"/>
                </a:solidFill>
                <a:latin typeface="NikoshBAN" panose="02000000000000000000" pitchFamily="2" charset="0"/>
                <a:cs typeface="NikoshBAN" panose="02000000000000000000" pitchFamily="2" charset="0"/>
              </a:rPr>
              <a:t>সালে</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ফেঞ্চুগঞ্জ</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কারখানা</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স্থাপিত</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হওয়ার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মধ্য</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দিয়ে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এদেশে</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rgbClr val="002060"/>
                </a:solidFill>
                <a:latin typeface="NikoshBAN" panose="02000000000000000000" pitchFamily="2" charset="0"/>
                <a:cs typeface="NikoshBAN" panose="02000000000000000000" pitchFamily="2" charset="0"/>
              </a:rPr>
              <a:t>সারশিল্পের</a:t>
            </a:r>
            <a:r>
              <a:rPr lang="en-US" sz="2800" dirty="0">
                <a:solidFill>
                  <a:srgbClr val="002060"/>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যাত্রা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শুরু</a:t>
            </a:r>
            <a:r>
              <a:rPr lang="en-US" sz="2800" dirty="0">
                <a:solidFill>
                  <a:schemeClr val="tx1"/>
                </a:solidFill>
                <a:latin typeface="NikoshBAN" panose="02000000000000000000" pitchFamily="2" charset="0"/>
                <a:cs typeface="NikoshBAN" panose="02000000000000000000" pitchFamily="2" charset="0"/>
              </a:rPr>
              <a:t>।</a:t>
            </a:r>
            <a:endParaRPr lang="en-US" sz="2800" dirty="0">
              <a:solidFill>
                <a:srgbClr val="002060"/>
              </a:solidFill>
              <a:latin typeface="NikoshBAN" panose="02000000000000000000" pitchFamily="2" charset="0"/>
              <a:cs typeface="NikoshBAN" panose="02000000000000000000" pitchFamily="2" charset="0"/>
            </a:endParaRPr>
          </a:p>
        </p:txBody>
      </p:sp>
      <p:pic>
        <p:nvPicPr>
          <p:cNvPr id="1026" name="Picture 2" descr="ফেঞ্চুগঞ্জ সার কারখানা"/>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01316" y="1014571"/>
            <a:ext cx="5119241" cy="279905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248" y="1088428"/>
            <a:ext cx="5008538" cy="279905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TextBox 6"/>
          <p:cNvSpPr txBox="1"/>
          <p:nvPr/>
        </p:nvSpPr>
        <p:spPr>
          <a:xfrm>
            <a:off x="5037223" y="4557195"/>
            <a:ext cx="4083946" cy="523220"/>
          </a:xfrm>
          <a:prstGeom prst="rect">
            <a:avLst/>
          </a:prstGeom>
          <a:noFill/>
          <a:ln>
            <a:solidFill>
              <a:schemeClr val="bg2"/>
            </a:solidFill>
          </a:ln>
        </p:spPr>
        <p:txBody>
          <a:bodyPr wrap="square" rtlCol="0" anchor="ctr" anchorCtr="1">
            <a:spAutoFit/>
          </a:bodyPr>
          <a:lstStyle/>
          <a:p>
            <a:r>
              <a:rPr lang="en-US" sz="2800" dirty="0" err="1">
                <a:latin typeface="NikoshBAN" panose="02000000000000000000" pitchFamily="2" charset="0"/>
                <a:cs typeface="NikoshBAN" panose="02000000000000000000" pitchFamily="2" charset="0"/>
              </a:rPr>
              <a:t>এটি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এশিয়ার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প্রথম</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কারখানা</a:t>
            </a:r>
            <a:r>
              <a:rPr lang="en-US" sz="2800" dirty="0">
                <a:latin typeface="NikoshBAN" panose="02000000000000000000" pitchFamily="2" charset="0"/>
                <a:cs typeface="NikoshBAN" panose="02000000000000000000" pitchFamily="2" charset="0"/>
              </a:rPr>
              <a:t>।</a:t>
            </a:r>
          </a:p>
        </p:txBody>
      </p:sp>
      <p:sp>
        <p:nvSpPr>
          <p:cNvPr id="9" name="TextBox 8"/>
          <p:cNvSpPr txBox="1"/>
          <p:nvPr/>
        </p:nvSpPr>
        <p:spPr>
          <a:xfrm>
            <a:off x="333217" y="4557195"/>
            <a:ext cx="4704006" cy="523220"/>
          </a:xfrm>
          <a:prstGeom prst="rect">
            <a:avLst/>
          </a:prstGeom>
          <a:noFill/>
          <a:ln>
            <a:solidFill>
              <a:schemeClr val="bg2"/>
            </a:solidFill>
          </a:ln>
        </p:spPr>
        <p:txBody>
          <a:bodyPr wrap="square" rtlCol="0" anchor="ctr" anchorCtr="1">
            <a:spAutoFit/>
          </a:bodyPr>
          <a:lstStyle/>
          <a:p>
            <a:r>
              <a:rPr lang="en-US" sz="2800" dirty="0" err="1">
                <a:latin typeface="NikoshBAN" panose="02000000000000000000" pitchFamily="2" charset="0"/>
                <a:cs typeface="NikoshBAN" panose="02000000000000000000" pitchFamily="2" charset="0"/>
              </a:rPr>
              <a:t>এটি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প্রাকৃতিক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গ্যাস</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ভিত্তিক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কারখানা</a:t>
            </a:r>
            <a:r>
              <a:rPr lang="en-US" sz="2800" dirty="0">
                <a:latin typeface="NikoshBAN" panose="02000000000000000000" pitchFamily="2" charset="0"/>
                <a:cs typeface="NikoshBAN" panose="02000000000000000000" pitchFamily="2" charset="0"/>
              </a:rPr>
              <a:t>।</a:t>
            </a:r>
          </a:p>
        </p:txBody>
      </p:sp>
      <p:sp>
        <p:nvSpPr>
          <p:cNvPr id="8" name="TextBox 7">
            <a:extLst>
              <a:ext uri="{FF2B5EF4-FFF2-40B4-BE49-F238E27FC236}">
                <a16:creationId xmlns:a16="http://schemas.microsoft.com/office/drawing/2014/main" id="{ED5BDD48-5D04-4CD8-9AEE-E9E2CAFC5D99}"/>
              </a:ext>
            </a:extLst>
          </p:cNvPr>
          <p:cNvSpPr txBox="1"/>
          <p:nvPr/>
        </p:nvSpPr>
        <p:spPr>
          <a:xfrm>
            <a:off x="3175712" y="296348"/>
            <a:ext cx="4442790" cy="707886"/>
          </a:xfrm>
          <a:prstGeom prst="rect">
            <a:avLst/>
          </a:prstGeom>
          <a:noFill/>
        </p:spPr>
        <p:txBody>
          <a:bodyPr wrap="square">
            <a:spAutoFit/>
          </a:bodyPr>
          <a:lstStyle/>
          <a:p>
            <a:r>
              <a:rPr lang="en-US" sz="4000" b="1" dirty="0" err="1">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বাংলাদেশের</a:t>
            </a:r>
            <a:r>
              <a:rPr lang="en-US" sz="4000" b="1"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 </a:t>
            </a:r>
            <a:r>
              <a:rPr lang="en-US" sz="4000" b="1" dirty="0" err="1">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সার</a:t>
            </a:r>
            <a:r>
              <a:rPr lang="en-US" sz="4000" b="1"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 </a:t>
            </a:r>
            <a:r>
              <a:rPr lang="en-US" sz="4000" b="1" dirty="0" err="1">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কারখানা</a:t>
            </a:r>
            <a:endParaRPr lang="en-US" sz="4000" b="1" dirty="0">
              <a:ln w="22225">
                <a:solidFill>
                  <a:schemeClr val="accent2"/>
                </a:solidFill>
                <a:prstDash val="solid"/>
              </a:ln>
              <a:solidFill>
                <a:schemeClr val="accent2">
                  <a:lumMod val="40000"/>
                  <a:lumOff val="60000"/>
                </a:schemeClr>
              </a:solidFill>
            </a:endParaRPr>
          </a:p>
        </p:txBody>
      </p:sp>
      <p:sp>
        <p:nvSpPr>
          <p:cNvPr id="4" name="Frame 3">
            <a:extLst>
              <a:ext uri="{FF2B5EF4-FFF2-40B4-BE49-F238E27FC236}">
                <a16:creationId xmlns:a16="http://schemas.microsoft.com/office/drawing/2014/main" id="{0C6DAA8B-AAB4-4C11-8F78-BFE608D60692}"/>
              </a:ext>
            </a:extLst>
          </p:cNvPr>
          <p:cNvSpPr/>
          <p:nvPr/>
        </p:nvSpPr>
        <p:spPr>
          <a:xfrm>
            <a:off x="-92424" y="148637"/>
            <a:ext cx="12204707" cy="6703218"/>
          </a:xfrm>
          <a:prstGeom prst="frame">
            <a:avLst>
              <a:gd name="adj1" fmla="val 1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a:extLst>
              <a:ext uri="{FF2B5EF4-FFF2-40B4-BE49-F238E27FC236}">
                <a16:creationId xmlns:a16="http://schemas.microsoft.com/office/drawing/2014/main" id="{B330FBCF-9D44-4CD8-B827-083DC71DE5BD}"/>
              </a:ext>
            </a:extLst>
          </p:cNvPr>
          <p:cNvSpPr/>
          <p:nvPr/>
        </p:nvSpPr>
        <p:spPr>
          <a:xfrm>
            <a:off x="-282923" y="0"/>
            <a:ext cx="12586104" cy="7006636"/>
          </a:xfrm>
          <a:prstGeom prst="frame">
            <a:avLst>
              <a:gd name="adj1" fmla="val 1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a:extLst>
              <a:ext uri="{FF2B5EF4-FFF2-40B4-BE49-F238E27FC236}">
                <a16:creationId xmlns:a16="http://schemas.microsoft.com/office/drawing/2014/main" id="{9F2EB86A-722F-4BDC-B54C-2F3BEA399BD7}"/>
              </a:ext>
            </a:extLst>
          </p:cNvPr>
          <p:cNvSpPr/>
          <p:nvPr/>
        </p:nvSpPr>
        <p:spPr>
          <a:xfrm>
            <a:off x="79717" y="265043"/>
            <a:ext cx="11873132" cy="6478345"/>
          </a:xfrm>
          <a:prstGeom prst="frame">
            <a:avLst>
              <a:gd name="adj1" fmla="val 1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68B6E078-0B7B-48B2-B98D-3E3AED4F4941}"/>
              </a:ext>
            </a:extLst>
          </p:cNvPr>
          <p:cNvSpPr txBox="1"/>
          <p:nvPr/>
        </p:nvSpPr>
        <p:spPr>
          <a:xfrm>
            <a:off x="360084" y="4958811"/>
            <a:ext cx="8761085" cy="1815882"/>
          </a:xfrm>
          <a:prstGeom prst="rect">
            <a:avLst/>
          </a:prstGeom>
          <a:noFill/>
        </p:spPr>
        <p:txBody>
          <a:bodyPr wrap="square">
            <a:spAutoFit/>
          </a:bodyPr>
          <a:lstStyle/>
          <a:p>
            <a:r>
              <a:rPr lang="en-US" sz="2800" dirty="0" err="1">
                <a:latin typeface="NikoshBAN" panose="02000000000000000000" pitchFamily="2" charset="0"/>
                <a:cs typeface="NikoshBAN" panose="02000000000000000000" pitchFamily="2" charset="0"/>
              </a:rPr>
              <a:t>সার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উৎপাদনে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আমরা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স্বয়ংসম্পূর্ণ</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নই</a:t>
            </a:r>
            <a:r>
              <a:rPr lang="en-US" sz="2800" dirty="0">
                <a:latin typeface="NikoshBAN" panose="02000000000000000000" pitchFamily="2" charset="0"/>
                <a:cs typeface="NikoshBAN" panose="02000000000000000000" pitchFamily="2" charset="0"/>
              </a:rPr>
              <a:t>।</a:t>
            </a:r>
          </a:p>
          <a:p>
            <a:r>
              <a:rPr lang="en-US" sz="2800" dirty="0" err="1">
                <a:latin typeface="NikoshBAN" panose="02000000000000000000" pitchFamily="2" charset="0"/>
                <a:cs typeface="NikoshBAN" panose="02000000000000000000" pitchFamily="2" charset="0"/>
              </a:rPr>
              <a:t>বিদেশ</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থেকে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প্রচুর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আমদানি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হচ্ছে</a:t>
            </a:r>
            <a:r>
              <a:rPr lang="en-US" sz="2800" dirty="0">
                <a:latin typeface="NikoshBAN" panose="02000000000000000000" pitchFamily="2" charset="0"/>
                <a:cs typeface="NikoshBAN" panose="02000000000000000000" pitchFamily="2" charset="0"/>
              </a:rPr>
              <a:t>।</a:t>
            </a:r>
          </a:p>
          <a:p>
            <a:r>
              <a:rPr lang="en-US" sz="2800" dirty="0">
                <a:latin typeface="NikoshBAN" panose="02000000000000000000" pitchFamily="2" charset="0"/>
                <a:cs typeface="NikoshBAN" panose="02000000000000000000" pitchFamily="2" charset="0"/>
              </a:rPr>
              <a:t>২০১১ -১২ </a:t>
            </a:r>
            <a:r>
              <a:rPr lang="en-US" sz="2800" dirty="0" err="1">
                <a:latin typeface="NikoshBAN" panose="02000000000000000000" pitchFamily="2" charset="0"/>
                <a:cs typeface="NikoshBAN" panose="02000000000000000000" pitchFamily="2" charset="0"/>
              </a:rPr>
              <a:t>অর্থবছরে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উৎপাদন</a:t>
            </a:r>
            <a:endParaRPr lang="en-US" sz="2800" dirty="0">
              <a:latin typeface="NikoshBAN" panose="02000000000000000000" pitchFamily="2" charset="0"/>
              <a:cs typeface="NikoshBAN" panose="02000000000000000000" pitchFamily="2" charset="0"/>
            </a:endParaRPr>
          </a:p>
          <a:p>
            <a:pPr marL="0" indent="0">
              <a:buNone/>
            </a:pPr>
            <a:r>
              <a:rPr lang="en-US" sz="2800" dirty="0">
                <a:latin typeface="NikoshBAN" panose="02000000000000000000" pitchFamily="2" charset="0"/>
                <a:cs typeface="NikoshBAN" panose="02000000000000000000" pitchFamily="2" charset="0"/>
              </a:rPr>
              <a:t>১০৪৭.২১ </a:t>
            </a:r>
            <a:r>
              <a:rPr lang="en-US" sz="2800" dirty="0" err="1">
                <a:latin typeface="NikoshBAN" panose="02000000000000000000" pitchFamily="2" charset="0"/>
                <a:cs typeface="NikoshBAN" panose="02000000000000000000" pitchFamily="2" charset="0"/>
              </a:rPr>
              <a:t>হাজার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মেট্রিকটন</a:t>
            </a:r>
            <a:r>
              <a:rPr lang="en-US" sz="2800"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6396267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1+#ppt_w/2"/>
                                          </p:val>
                                        </p:tav>
                                        <p:tav tm="100000">
                                          <p:val>
                                            <p:strVal val="#ppt_x"/>
                                          </p:val>
                                        </p:tav>
                                      </p:tavLst>
                                    </p:anim>
                                    <p:anim calcmode="lin" valueType="num">
                                      <p:cBhvr additive="base">
                                        <p:cTn id="8"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5863" y="559838"/>
            <a:ext cx="2314066" cy="766482"/>
          </a:xfr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pPr algn="ctr"/>
            <a:r>
              <a:rPr lang="en-US" sz="6600" dirty="0" err="1">
                <a:latin typeface="NikoshBAN" panose="02000000000000000000" pitchFamily="2" charset="0"/>
                <a:cs typeface="NikoshBAN" panose="02000000000000000000" pitchFamily="2" charset="0"/>
              </a:rPr>
              <a:t>মূল্যায়ন</a:t>
            </a:r>
            <a:endParaRPr lang="en-US" sz="6600" dirty="0">
              <a:latin typeface="NikoshBAN" panose="02000000000000000000" pitchFamily="2" charset="0"/>
              <a:cs typeface="NikoshBAN" panose="02000000000000000000" pitchFamily="2" charset="0"/>
            </a:endParaRPr>
          </a:p>
        </p:txBody>
      </p:sp>
      <p:sp>
        <p:nvSpPr>
          <p:cNvPr id="9" name="TextBox 8"/>
          <p:cNvSpPr txBox="1"/>
          <p:nvPr/>
        </p:nvSpPr>
        <p:spPr>
          <a:xfrm>
            <a:off x="1404924" y="2109099"/>
            <a:ext cx="6188572" cy="52322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nchor="ctr" anchorCtr="1">
            <a:spAutoFit/>
          </a:bodyPr>
          <a:lstStyle/>
          <a:p>
            <a:pPr marL="457200" indent="-457200">
              <a:buFont typeface="Wingdings" panose="05000000000000000000" pitchFamily="2" charset="2"/>
              <a:buChar char="q"/>
            </a:pPr>
            <a:r>
              <a:rPr lang="en-US" sz="2800" dirty="0" err="1">
                <a:latin typeface="NikoshBAN" panose="02000000000000000000" pitchFamily="2" charset="0"/>
                <a:ea typeface="Calibri" panose="020F0502020204030204" pitchFamily="34" charset="0"/>
                <a:cs typeface="NikoshBAN" panose="02000000000000000000" pitchFamily="2" charset="0"/>
              </a:rPr>
              <a:t>বাংলাদেশের</a:t>
            </a:r>
            <a:r>
              <a:rPr lang="en-US" sz="2800" dirty="0">
                <a:latin typeface="NikoshBAN" panose="02000000000000000000" pitchFamily="2" charset="0"/>
                <a:ea typeface="Calibri" panose="020F0502020204030204" pitchFamily="34" charset="0"/>
                <a:cs typeface="NikoshBAN" panose="02000000000000000000" pitchFamily="2" charset="0"/>
              </a:rPr>
              <a:t> </a:t>
            </a:r>
            <a:r>
              <a:rPr lang="en-US" sz="2800" dirty="0" err="1">
                <a:latin typeface="NikoshBAN" panose="02000000000000000000" pitchFamily="2" charset="0"/>
                <a:ea typeface="Calibri" panose="020F0502020204030204" pitchFamily="34" charset="0"/>
                <a:cs typeface="NikoshBAN" panose="02000000000000000000" pitchFamily="2" charset="0"/>
              </a:rPr>
              <a:t>প্রথম</a:t>
            </a:r>
            <a:r>
              <a:rPr lang="en-US" sz="2800" dirty="0">
                <a:latin typeface="NikoshBAN" panose="02000000000000000000" pitchFamily="2" charset="0"/>
                <a:ea typeface="Calibri" panose="020F0502020204030204" pitchFamily="34" charset="0"/>
                <a:cs typeface="NikoshBAN" panose="02000000000000000000" pitchFamily="2" charset="0"/>
              </a:rPr>
              <a:t> </a:t>
            </a:r>
            <a:r>
              <a:rPr lang="en-US" sz="2800" dirty="0" err="1">
                <a:latin typeface="NikoshBAN" panose="02000000000000000000" pitchFamily="2" charset="0"/>
                <a:ea typeface="Calibri" panose="020F0502020204030204" pitchFamily="34" charset="0"/>
                <a:cs typeface="NikoshBAN" panose="02000000000000000000" pitchFamily="2" charset="0"/>
              </a:rPr>
              <a:t>পাটকল</a:t>
            </a:r>
            <a:r>
              <a:rPr lang="en-US" sz="2800" dirty="0">
                <a:latin typeface="NikoshBAN" panose="02000000000000000000" pitchFamily="2" charset="0"/>
                <a:ea typeface="Calibri" panose="020F0502020204030204" pitchFamily="34" charset="0"/>
                <a:cs typeface="NikoshBAN" panose="02000000000000000000" pitchFamily="2" charset="0"/>
              </a:rPr>
              <a:t> </a:t>
            </a:r>
            <a:r>
              <a:rPr lang="en-US" sz="2800" dirty="0" err="1">
                <a:latin typeface="NikoshBAN" panose="02000000000000000000" pitchFamily="2" charset="0"/>
                <a:ea typeface="Calibri" panose="020F0502020204030204" pitchFamily="34" charset="0"/>
                <a:cs typeface="NikoshBAN" panose="02000000000000000000" pitchFamily="2" charset="0"/>
              </a:rPr>
              <a:t>কোথায়</a:t>
            </a:r>
            <a:r>
              <a:rPr lang="en-US" sz="2800" dirty="0">
                <a:latin typeface="NikoshBAN" panose="02000000000000000000" pitchFamily="2" charset="0"/>
                <a:ea typeface="Calibri" panose="020F0502020204030204" pitchFamily="34" charset="0"/>
                <a:cs typeface="NikoshBAN" panose="02000000000000000000" pitchFamily="2" charset="0"/>
              </a:rPr>
              <a:t> </a:t>
            </a:r>
            <a:r>
              <a:rPr lang="en-US" sz="2800" dirty="0" err="1">
                <a:latin typeface="NikoshBAN" panose="02000000000000000000" pitchFamily="2" charset="0"/>
                <a:ea typeface="Calibri" panose="020F0502020204030204" pitchFamily="34" charset="0"/>
                <a:cs typeface="NikoshBAN" panose="02000000000000000000" pitchFamily="2" charset="0"/>
              </a:rPr>
              <a:t>স্থাপিত</a:t>
            </a:r>
            <a:r>
              <a:rPr lang="en-US" sz="2800" dirty="0">
                <a:latin typeface="NikoshBAN" panose="02000000000000000000" pitchFamily="2" charset="0"/>
                <a:ea typeface="Calibri" panose="020F0502020204030204" pitchFamily="34" charset="0"/>
                <a:cs typeface="NikoshBAN" panose="02000000000000000000" pitchFamily="2" charset="0"/>
              </a:rPr>
              <a:t> </a:t>
            </a:r>
            <a:r>
              <a:rPr lang="en-US" sz="2800" dirty="0" err="1">
                <a:latin typeface="NikoshBAN" panose="02000000000000000000" pitchFamily="2" charset="0"/>
                <a:ea typeface="Calibri" panose="020F0502020204030204" pitchFamily="34" charset="0"/>
                <a:cs typeface="NikoshBAN" panose="02000000000000000000" pitchFamily="2" charset="0"/>
              </a:rPr>
              <a:t>হয়</a:t>
            </a:r>
            <a:r>
              <a:rPr lang="en-US" sz="2800" dirty="0">
                <a:latin typeface="NikoshBAN" panose="02000000000000000000" pitchFamily="2" charset="0"/>
                <a:ea typeface="Calibri" panose="020F0502020204030204" pitchFamily="34" charset="0"/>
                <a:cs typeface="NikoshBAN" panose="02000000000000000000" pitchFamily="2" charset="0"/>
              </a:rPr>
              <a:t>?</a:t>
            </a:r>
          </a:p>
        </p:txBody>
      </p:sp>
      <p:sp>
        <p:nvSpPr>
          <p:cNvPr id="3" name="Frame 2">
            <a:extLst>
              <a:ext uri="{FF2B5EF4-FFF2-40B4-BE49-F238E27FC236}">
                <a16:creationId xmlns:a16="http://schemas.microsoft.com/office/drawing/2014/main" id="{6D754BD6-D5C6-46C4-88E4-26E4321864AB}"/>
              </a:ext>
            </a:extLst>
          </p:cNvPr>
          <p:cNvSpPr/>
          <p:nvPr/>
        </p:nvSpPr>
        <p:spPr>
          <a:xfrm>
            <a:off x="-92424" y="148637"/>
            <a:ext cx="12204707" cy="6703218"/>
          </a:xfrm>
          <a:prstGeom prst="frame">
            <a:avLst>
              <a:gd name="adj1" fmla="val 1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E82FC896-AFB3-4ADF-9383-1E11ED5386AD}"/>
              </a:ext>
            </a:extLst>
          </p:cNvPr>
          <p:cNvSpPr/>
          <p:nvPr/>
        </p:nvSpPr>
        <p:spPr>
          <a:xfrm>
            <a:off x="-282923" y="0"/>
            <a:ext cx="12586104" cy="7006636"/>
          </a:xfrm>
          <a:prstGeom prst="frame">
            <a:avLst>
              <a:gd name="adj1" fmla="val 1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5692EE83-3914-4458-BB7A-4CE7576491B9}"/>
              </a:ext>
            </a:extLst>
          </p:cNvPr>
          <p:cNvSpPr/>
          <p:nvPr/>
        </p:nvSpPr>
        <p:spPr>
          <a:xfrm>
            <a:off x="79717" y="265043"/>
            <a:ext cx="11873132" cy="6478345"/>
          </a:xfrm>
          <a:prstGeom prst="frame">
            <a:avLst>
              <a:gd name="adj1" fmla="val 1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3CC6DDE1-DADE-446A-9EA3-E95E45D86962}"/>
              </a:ext>
            </a:extLst>
          </p:cNvPr>
          <p:cNvSpPr txBox="1"/>
          <p:nvPr/>
        </p:nvSpPr>
        <p:spPr>
          <a:xfrm>
            <a:off x="1623391" y="2869009"/>
            <a:ext cx="6294782" cy="523220"/>
          </a:xfrm>
          <a:prstGeom prst="rect">
            <a:avLst/>
          </a:prstGeom>
          <a:noFill/>
        </p:spPr>
        <p:txBody>
          <a:bodyPr wrap="square">
            <a:spAutoFit/>
          </a:bodyPr>
          <a:lstStyle/>
          <a:p>
            <a:pPr marL="342900" indent="-342900">
              <a:buFont typeface="Wingdings" panose="05000000000000000000" pitchFamily="2" charset="2"/>
              <a:buChar char="q"/>
            </a:pPr>
            <a:r>
              <a:rPr lang="en-US" sz="2800" dirty="0">
                <a:latin typeface="NikoshBAN" panose="02000000000000000000" pitchFamily="2" charset="0"/>
                <a:ea typeface="Calibri" panose="020F0502020204030204" pitchFamily="34" charset="0"/>
                <a:cs typeface="NikoshBAN" panose="02000000000000000000" pitchFamily="2" charset="0"/>
              </a:rPr>
              <a:t>১৯৪৭ </a:t>
            </a:r>
            <a:r>
              <a:rPr lang="en-US" sz="2800" dirty="0" err="1">
                <a:latin typeface="NikoshBAN" panose="02000000000000000000" pitchFamily="2" charset="0"/>
                <a:ea typeface="Calibri" panose="020F0502020204030204" pitchFamily="34" charset="0"/>
                <a:cs typeface="NikoshBAN" panose="02000000000000000000" pitchFamily="2" charset="0"/>
              </a:rPr>
              <a:t>সালে</a:t>
            </a:r>
            <a:r>
              <a:rPr lang="en-US" sz="2800" dirty="0">
                <a:latin typeface="NikoshBAN" panose="02000000000000000000" pitchFamily="2" charset="0"/>
                <a:ea typeface="Calibri" panose="020F0502020204030204" pitchFamily="34" charset="0"/>
                <a:cs typeface="NikoshBAN" panose="02000000000000000000" pitchFamily="2" charset="0"/>
              </a:rPr>
              <a:t> </a:t>
            </a:r>
            <a:r>
              <a:rPr lang="en-US" sz="2800" dirty="0" err="1">
                <a:latin typeface="NikoshBAN" panose="02000000000000000000" pitchFamily="2" charset="0"/>
                <a:ea typeface="Calibri" panose="020F0502020204030204" pitchFamily="34" charset="0"/>
                <a:cs typeface="NikoshBAN" panose="02000000000000000000" pitchFamily="2" charset="0"/>
              </a:rPr>
              <a:t>বাংলাদেশে</a:t>
            </a:r>
            <a:r>
              <a:rPr lang="en-US" sz="2800" dirty="0">
                <a:latin typeface="NikoshBAN" panose="02000000000000000000" pitchFamily="2" charset="0"/>
                <a:ea typeface="Calibri" panose="020F0502020204030204" pitchFamily="34" charset="0"/>
                <a:cs typeface="NikoshBAN" panose="02000000000000000000" pitchFamily="2" charset="0"/>
              </a:rPr>
              <a:t> </a:t>
            </a:r>
            <a:r>
              <a:rPr lang="en-US" sz="2800" dirty="0" err="1">
                <a:latin typeface="NikoshBAN" panose="02000000000000000000" pitchFamily="2" charset="0"/>
                <a:ea typeface="Calibri" panose="020F0502020204030204" pitchFamily="34" charset="0"/>
                <a:cs typeface="NikoshBAN" panose="02000000000000000000" pitchFamily="2" charset="0"/>
              </a:rPr>
              <a:t>কয়টি</a:t>
            </a:r>
            <a:r>
              <a:rPr lang="en-US" sz="2800" dirty="0">
                <a:latin typeface="NikoshBAN" panose="02000000000000000000" pitchFamily="2" charset="0"/>
                <a:ea typeface="Calibri" panose="020F0502020204030204" pitchFamily="34" charset="0"/>
                <a:cs typeface="NikoshBAN" panose="02000000000000000000" pitchFamily="2" charset="0"/>
              </a:rPr>
              <a:t> </a:t>
            </a:r>
            <a:r>
              <a:rPr lang="en-US" sz="2800" dirty="0" err="1">
                <a:latin typeface="NikoshBAN" panose="02000000000000000000" pitchFamily="2" charset="0"/>
                <a:ea typeface="Calibri" panose="020F0502020204030204" pitchFamily="34" charset="0"/>
                <a:cs typeface="NikoshBAN" panose="02000000000000000000" pitchFamily="2" charset="0"/>
              </a:rPr>
              <a:t>বস্ত্রকল</a:t>
            </a:r>
            <a:r>
              <a:rPr lang="en-US" sz="2800" dirty="0">
                <a:latin typeface="NikoshBAN" panose="02000000000000000000" pitchFamily="2" charset="0"/>
                <a:ea typeface="Calibri" panose="020F0502020204030204" pitchFamily="34" charset="0"/>
                <a:cs typeface="NikoshBAN" panose="02000000000000000000" pitchFamily="2" charset="0"/>
              </a:rPr>
              <a:t> </a:t>
            </a:r>
            <a:r>
              <a:rPr lang="en-US" sz="2800" dirty="0" err="1">
                <a:latin typeface="NikoshBAN" panose="02000000000000000000" pitchFamily="2" charset="0"/>
                <a:ea typeface="Calibri" panose="020F0502020204030204" pitchFamily="34" charset="0"/>
                <a:cs typeface="NikoshBAN" panose="02000000000000000000" pitchFamily="2" charset="0"/>
              </a:rPr>
              <a:t>ছিল</a:t>
            </a:r>
            <a:r>
              <a:rPr lang="en-US" sz="2800" dirty="0">
                <a:latin typeface="NikoshBAN" panose="02000000000000000000" pitchFamily="2" charset="0"/>
                <a:ea typeface="Calibri" panose="020F0502020204030204" pitchFamily="34" charset="0"/>
                <a:cs typeface="NikoshBAN" panose="02000000000000000000" pitchFamily="2" charset="0"/>
              </a:rPr>
              <a:t>?</a:t>
            </a:r>
          </a:p>
        </p:txBody>
      </p:sp>
      <p:sp>
        <p:nvSpPr>
          <p:cNvPr id="27" name="TextBox 26">
            <a:extLst>
              <a:ext uri="{FF2B5EF4-FFF2-40B4-BE49-F238E27FC236}">
                <a16:creationId xmlns:a16="http://schemas.microsoft.com/office/drawing/2014/main" id="{8D9E76DE-6743-44D7-AB81-610D5967725C}"/>
              </a:ext>
            </a:extLst>
          </p:cNvPr>
          <p:cNvSpPr txBox="1"/>
          <p:nvPr/>
        </p:nvSpPr>
        <p:spPr>
          <a:xfrm>
            <a:off x="1623391" y="3625261"/>
            <a:ext cx="6294782" cy="523220"/>
          </a:xfrm>
          <a:prstGeom prst="rect">
            <a:avLst/>
          </a:prstGeom>
          <a:noFill/>
        </p:spPr>
        <p:txBody>
          <a:bodyPr wrap="square">
            <a:spAutoFit/>
          </a:bodyPr>
          <a:lstStyle/>
          <a:p>
            <a:pPr marL="342900" indent="-342900">
              <a:buFont typeface="Wingdings" panose="05000000000000000000" pitchFamily="2" charset="2"/>
              <a:buChar char="q"/>
            </a:pPr>
            <a:r>
              <a:rPr lang="en-US" sz="2800" dirty="0" err="1">
                <a:latin typeface="NikoshBAN" panose="02000000000000000000" pitchFamily="2" charset="0"/>
                <a:ea typeface="Calibri" panose="020F0502020204030204" pitchFamily="34" charset="0"/>
                <a:cs typeface="NikoshBAN" panose="02000000000000000000" pitchFamily="2" charset="0"/>
              </a:rPr>
              <a:t>ফেঞ্চুগঞ্জ</a:t>
            </a:r>
            <a:r>
              <a:rPr lang="en-US" sz="2800" dirty="0">
                <a:latin typeface="NikoshBAN" panose="02000000000000000000" pitchFamily="2" charset="0"/>
                <a:ea typeface="Calibri" panose="020F0502020204030204" pitchFamily="34" charset="0"/>
                <a:cs typeface="NikoshBAN" panose="02000000000000000000" pitchFamily="2" charset="0"/>
              </a:rPr>
              <a:t> </a:t>
            </a:r>
            <a:r>
              <a:rPr lang="en-US" sz="2800" dirty="0" err="1">
                <a:latin typeface="NikoshBAN" panose="02000000000000000000" pitchFamily="2" charset="0"/>
                <a:ea typeface="Calibri" panose="020F0502020204030204" pitchFamily="34" charset="0"/>
                <a:cs typeface="NikoshBAN" panose="02000000000000000000" pitchFamily="2" charset="0"/>
              </a:rPr>
              <a:t>সার</a:t>
            </a:r>
            <a:r>
              <a:rPr lang="en-US" sz="2800" dirty="0">
                <a:latin typeface="NikoshBAN" panose="02000000000000000000" pitchFamily="2" charset="0"/>
                <a:ea typeface="Calibri" panose="020F0502020204030204" pitchFamily="34" charset="0"/>
                <a:cs typeface="NikoshBAN" panose="02000000000000000000" pitchFamily="2" charset="0"/>
              </a:rPr>
              <a:t> </a:t>
            </a:r>
            <a:r>
              <a:rPr lang="en-US" sz="2800" dirty="0" err="1">
                <a:latin typeface="NikoshBAN" panose="02000000000000000000" pitchFamily="2" charset="0"/>
                <a:ea typeface="Calibri" panose="020F0502020204030204" pitchFamily="34" charset="0"/>
                <a:cs typeface="NikoshBAN" panose="02000000000000000000" pitchFamily="2" charset="0"/>
              </a:rPr>
              <a:t>কারখানার</a:t>
            </a:r>
            <a:r>
              <a:rPr lang="en-US" sz="2800" dirty="0">
                <a:latin typeface="NikoshBAN" panose="02000000000000000000" pitchFamily="2" charset="0"/>
                <a:ea typeface="Calibri" panose="020F0502020204030204" pitchFamily="34" charset="0"/>
                <a:cs typeface="NikoshBAN" panose="02000000000000000000" pitchFamily="2" charset="0"/>
              </a:rPr>
              <a:t> </a:t>
            </a:r>
            <a:r>
              <a:rPr lang="en-US" sz="2800" dirty="0" err="1">
                <a:latin typeface="NikoshBAN" panose="02000000000000000000" pitchFamily="2" charset="0"/>
                <a:ea typeface="Calibri" panose="020F0502020204030204" pitchFamily="34" charset="0"/>
                <a:cs typeface="NikoshBAN" panose="02000000000000000000" pitchFamily="2" charset="0"/>
              </a:rPr>
              <a:t>প্রধান</a:t>
            </a:r>
            <a:r>
              <a:rPr lang="en-US" sz="2800" dirty="0">
                <a:latin typeface="NikoshBAN" panose="02000000000000000000" pitchFamily="2" charset="0"/>
                <a:ea typeface="Calibri" panose="020F0502020204030204" pitchFamily="34" charset="0"/>
                <a:cs typeface="NikoshBAN" panose="02000000000000000000" pitchFamily="2" charset="0"/>
              </a:rPr>
              <a:t> </a:t>
            </a:r>
            <a:r>
              <a:rPr lang="en-US" sz="2800" dirty="0" err="1">
                <a:latin typeface="NikoshBAN" panose="02000000000000000000" pitchFamily="2" charset="0"/>
                <a:ea typeface="Calibri" panose="020F0502020204030204" pitchFamily="34" charset="0"/>
                <a:cs typeface="NikoshBAN" panose="02000000000000000000" pitchFamily="2" charset="0"/>
              </a:rPr>
              <a:t>কাঁচামাল</a:t>
            </a:r>
            <a:r>
              <a:rPr lang="en-US" sz="2800" dirty="0">
                <a:latin typeface="NikoshBAN" panose="02000000000000000000" pitchFamily="2" charset="0"/>
                <a:ea typeface="Calibri" panose="020F0502020204030204" pitchFamily="34" charset="0"/>
                <a:cs typeface="NikoshBAN" panose="02000000000000000000" pitchFamily="2" charset="0"/>
              </a:rPr>
              <a:t> </a:t>
            </a:r>
            <a:r>
              <a:rPr lang="en-US" sz="2800" dirty="0" err="1">
                <a:latin typeface="NikoshBAN" panose="02000000000000000000" pitchFamily="2" charset="0"/>
                <a:ea typeface="Calibri" panose="020F0502020204030204" pitchFamily="34" charset="0"/>
                <a:cs typeface="NikoshBAN" panose="02000000000000000000" pitchFamily="2" charset="0"/>
              </a:rPr>
              <a:t>কী</a:t>
            </a:r>
            <a:r>
              <a:rPr lang="en-US" sz="2800" dirty="0">
                <a:latin typeface="NikoshBAN" panose="02000000000000000000" pitchFamily="2" charset="0"/>
                <a:ea typeface="Calibri" panose="020F0502020204030204" pitchFamily="34"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sp>
        <p:nvSpPr>
          <p:cNvPr id="28" name="TextBox 27">
            <a:extLst>
              <a:ext uri="{FF2B5EF4-FFF2-40B4-BE49-F238E27FC236}">
                <a16:creationId xmlns:a16="http://schemas.microsoft.com/office/drawing/2014/main" id="{3477D089-967D-4818-A019-DE38A0908D19}"/>
              </a:ext>
            </a:extLst>
          </p:cNvPr>
          <p:cNvSpPr txBox="1"/>
          <p:nvPr/>
        </p:nvSpPr>
        <p:spPr>
          <a:xfrm>
            <a:off x="1623391" y="4476375"/>
            <a:ext cx="6294782" cy="523220"/>
          </a:xfrm>
          <a:prstGeom prst="rect">
            <a:avLst/>
          </a:prstGeom>
          <a:noFill/>
        </p:spPr>
        <p:txBody>
          <a:bodyPr wrap="square">
            <a:spAutoFit/>
          </a:bodyPr>
          <a:lstStyle/>
          <a:p>
            <a:pPr marL="457200" indent="-457200">
              <a:buFont typeface="Wingdings" panose="05000000000000000000" pitchFamily="2" charset="2"/>
              <a:buChar char="q"/>
            </a:pPr>
            <a:r>
              <a:rPr lang="en-US" sz="2800" dirty="0">
                <a:latin typeface="NikoshBAN" panose="02000000000000000000" pitchFamily="2" charset="0"/>
                <a:ea typeface="Calibri" panose="020F0502020204030204" pitchFamily="34" charset="0"/>
                <a:cs typeface="NikoshBAN" panose="02000000000000000000" pitchFamily="2" charset="0"/>
              </a:rPr>
              <a:t> </a:t>
            </a:r>
            <a:r>
              <a:rPr lang="en-US" sz="2800" dirty="0" err="1">
                <a:latin typeface="NikoshBAN" panose="02000000000000000000" pitchFamily="2" charset="0"/>
                <a:ea typeface="Calibri" panose="020F0502020204030204" pitchFamily="34" charset="0"/>
                <a:cs typeface="NikoshBAN" panose="02000000000000000000" pitchFamily="2" charset="0"/>
              </a:rPr>
              <a:t>বাংলাদেশে</a:t>
            </a:r>
            <a:r>
              <a:rPr lang="en-US" sz="2800" dirty="0">
                <a:latin typeface="NikoshBAN" panose="02000000000000000000" pitchFamily="2" charset="0"/>
                <a:ea typeface="Calibri" panose="020F0502020204030204" pitchFamily="34" charset="0"/>
                <a:cs typeface="NikoshBAN" panose="02000000000000000000" pitchFamily="2" charset="0"/>
              </a:rPr>
              <a:t> </a:t>
            </a:r>
            <a:r>
              <a:rPr lang="en-US" sz="2800" dirty="0" err="1">
                <a:latin typeface="NikoshBAN" panose="02000000000000000000" pitchFamily="2" charset="0"/>
                <a:ea typeface="Calibri" panose="020F0502020204030204" pitchFamily="34" charset="0"/>
                <a:cs typeface="NikoshBAN" panose="02000000000000000000" pitchFamily="2" charset="0"/>
              </a:rPr>
              <a:t>কয়টি</a:t>
            </a:r>
            <a:r>
              <a:rPr lang="en-US" sz="2800" dirty="0">
                <a:latin typeface="NikoshBAN" panose="02000000000000000000" pitchFamily="2" charset="0"/>
                <a:ea typeface="Calibri" panose="020F0502020204030204" pitchFamily="34" charset="0"/>
                <a:cs typeface="NikoshBAN" panose="02000000000000000000" pitchFamily="2" charset="0"/>
              </a:rPr>
              <a:t> </a:t>
            </a:r>
            <a:r>
              <a:rPr lang="en-US" sz="2800" dirty="0" err="1">
                <a:latin typeface="NikoshBAN" panose="02000000000000000000" pitchFamily="2" charset="0"/>
                <a:ea typeface="Calibri" panose="020F0502020204030204" pitchFamily="34" charset="0"/>
                <a:cs typeface="NikoshBAN" panose="02000000000000000000" pitchFamily="2" charset="0"/>
              </a:rPr>
              <a:t>ইউরিয়া</a:t>
            </a:r>
            <a:r>
              <a:rPr lang="en-US" sz="2800" dirty="0">
                <a:latin typeface="NikoshBAN" panose="02000000000000000000" pitchFamily="2" charset="0"/>
                <a:ea typeface="Calibri" panose="020F0502020204030204" pitchFamily="34" charset="0"/>
                <a:cs typeface="NikoshBAN" panose="02000000000000000000" pitchFamily="2" charset="0"/>
              </a:rPr>
              <a:t> </a:t>
            </a:r>
            <a:r>
              <a:rPr lang="en-US" sz="2800" dirty="0" err="1">
                <a:latin typeface="NikoshBAN" panose="02000000000000000000" pitchFamily="2" charset="0"/>
                <a:ea typeface="Calibri" panose="020F0502020204030204" pitchFamily="34" charset="0"/>
                <a:cs typeface="NikoshBAN" panose="02000000000000000000" pitchFamily="2" charset="0"/>
              </a:rPr>
              <a:t>সার</a:t>
            </a:r>
            <a:r>
              <a:rPr lang="en-US" sz="2800" dirty="0">
                <a:latin typeface="NikoshBAN" panose="02000000000000000000" pitchFamily="2" charset="0"/>
                <a:ea typeface="Calibri" panose="020F0502020204030204" pitchFamily="34" charset="0"/>
                <a:cs typeface="NikoshBAN" panose="02000000000000000000" pitchFamily="2" charset="0"/>
              </a:rPr>
              <a:t> </a:t>
            </a:r>
            <a:r>
              <a:rPr lang="en-US" sz="2800" dirty="0" err="1">
                <a:latin typeface="NikoshBAN" panose="02000000000000000000" pitchFamily="2" charset="0"/>
                <a:ea typeface="Calibri" panose="020F0502020204030204" pitchFamily="34" charset="0"/>
                <a:cs typeface="NikoshBAN" panose="02000000000000000000" pitchFamily="2" charset="0"/>
              </a:rPr>
              <a:t>কারখানা</a:t>
            </a:r>
            <a:r>
              <a:rPr lang="en-US" sz="2800" dirty="0">
                <a:latin typeface="NikoshBAN" panose="02000000000000000000" pitchFamily="2" charset="0"/>
                <a:ea typeface="Calibri" panose="020F0502020204030204" pitchFamily="34" charset="0"/>
                <a:cs typeface="NikoshBAN" panose="02000000000000000000" pitchFamily="2" charset="0"/>
              </a:rPr>
              <a:t> </a:t>
            </a:r>
            <a:r>
              <a:rPr lang="en-US" sz="2800" dirty="0" err="1">
                <a:latin typeface="NikoshBAN" panose="02000000000000000000" pitchFamily="2" charset="0"/>
                <a:ea typeface="Calibri" panose="020F0502020204030204" pitchFamily="34" charset="0"/>
                <a:cs typeface="NikoshBAN" panose="02000000000000000000" pitchFamily="2" charset="0"/>
              </a:rPr>
              <a:t>আছে</a:t>
            </a:r>
            <a:r>
              <a:rPr lang="en-US" sz="2800" dirty="0">
                <a:latin typeface="NikoshBAN" panose="02000000000000000000" pitchFamily="2" charset="0"/>
                <a:ea typeface="Calibri" panose="020F0502020204030204" pitchFamily="34"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6865087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a:extLst>
              <a:ext uri="{FF2B5EF4-FFF2-40B4-BE49-F238E27FC236}">
                <a16:creationId xmlns:a16="http://schemas.microsoft.com/office/drawing/2014/main" id="{747186D9-9039-47E1-8978-C06493321056}"/>
              </a:ext>
            </a:extLst>
          </p:cNvPr>
          <p:cNvSpPr/>
          <p:nvPr/>
        </p:nvSpPr>
        <p:spPr>
          <a:xfrm>
            <a:off x="-92424" y="148637"/>
            <a:ext cx="12204707" cy="6703218"/>
          </a:xfrm>
          <a:prstGeom prst="frame">
            <a:avLst>
              <a:gd name="adj1" fmla="val 1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A9933977-14B1-47E4-AB38-1E58B40FF822}"/>
              </a:ext>
            </a:extLst>
          </p:cNvPr>
          <p:cNvSpPr/>
          <p:nvPr/>
        </p:nvSpPr>
        <p:spPr>
          <a:xfrm>
            <a:off x="-282923" y="0"/>
            <a:ext cx="12586104" cy="7006636"/>
          </a:xfrm>
          <a:prstGeom prst="frame">
            <a:avLst>
              <a:gd name="adj1" fmla="val 1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a:extLst>
              <a:ext uri="{FF2B5EF4-FFF2-40B4-BE49-F238E27FC236}">
                <a16:creationId xmlns:a16="http://schemas.microsoft.com/office/drawing/2014/main" id="{BAB388C5-59F5-4FD3-8ED7-47E908B1078C}"/>
              </a:ext>
            </a:extLst>
          </p:cNvPr>
          <p:cNvSpPr/>
          <p:nvPr/>
        </p:nvSpPr>
        <p:spPr>
          <a:xfrm>
            <a:off x="79717" y="265043"/>
            <a:ext cx="11873132" cy="6478345"/>
          </a:xfrm>
          <a:prstGeom prst="frame">
            <a:avLst>
              <a:gd name="adj1" fmla="val 1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a:extLst>
              <a:ext uri="{FF2B5EF4-FFF2-40B4-BE49-F238E27FC236}">
                <a16:creationId xmlns:a16="http://schemas.microsoft.com/office/drawing/2014/main" id="{9D7E140A-AEB3-4BFF-82D2-1E43CE7D56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2592" y="2133601"/>
            <a:ext cx="5998038" cy="416863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2" name="TextBox 11">
            <a:extLst>
              <a:ext uri="{FF2B5EF4-FFF2-40B4-BE49-F238E27FC236}">
                <a16:creationId xmlns:a16="http://schemas.microsoft.com/office/drawing/2014/main" id="{CDDA573E-C95D-4E2D-9D22-767E6A0C8D03}"/>
              </a:ext>
            </a:extLst>
          </p:cNvPr>
          <p:cNvSpPr txBox="1"/>
          <p:nvPr/>
        </p:nvSpPr>
        <p:spPr>
          <a:xfrm>
            <a:off x="3949148" y="662609"/>
            <a:ext cx="3922643" cy="923330"/>
          </a:xfrm>
          <a:prstGeom prst="rect">
            <a:avLst/>
          </a:prstGeom>
          <a:noFill/>
        </p:spPr>
        <p:txBody>
          <a:bodyPr wrap="square" rtlCol="0">
            <a:spAutoFit/>
          </a:bodyPr>
          <a:lstStyle/>
          <a:p>
            <a:r>
              <a:rPr lang="en-US" sz="5400" dirty="0" err="1">
                <a:solidFill>
                  <a:srgbClr val="FF0000"/>
                </a:solidFill>
                <a:latin typeface="NikoshBAN" panose="02000000000000000000" pitchFamily="2" charset="0"/>
                <a:cs typeface="NikoshBAN" panose="02000000000000000000" pitchFamily="2" charset="0"/>
              </a:rPr>
              <a:t>সবাইকে</a:t>
            </a:r>
            <a:r>
              <a:rPr lang="en-US" sz="5400" dirty="0">
                <a:solidFill>
                  <a:srgbClr val="FF0000"/>
                </a:solidFill>
                <a:latin typeface="NikoshBAN" panose="02000000000000000000" pitchFamily="2" charset="0"/>
                <a:cs typeface="NikoshBAN" panose="02000000000000000000" pitchFamily="2" charset="0"/>
              </a:rPr>
              <a:t> </a:t>
            </a:r>
            <a:r>
              <a:rPr lang="en-US" sz="5400" dirty="0" err="1">
                <a:solidFill>
                  <a:srgbClr val="FF0000"/>
                </a:solidFill>
                <a:latin typeface="NikoshBAN" panose="02000000000000000000" pitchFamily="2" charset="0"/>
                <a:cs typeface="NikoshBAN" panose="02000000000000000000" pitchFamily="2" charset="0"/>
              </a:rPr>
              <a:t>ধন্যবাদ</a:t>
            </a:r>
            <a:endParaRPr lang="en-US" sz="54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1796435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341D0F93-8150-488D-85BD-A934B594E77D}"/>
              </a:ext>
            </a:extLst>
          </p:cNvPr>
          <p:cNvSpPr/>
          <p:nvPr/>
        </p:nvSpPr>
        <p:spPr>
          <a:xfrm>
            <a:off x="-92424" y="148637"/>
            <a:ext cx="12204707" cy="6703218"/>
          </a:xfrm>
          <a:prstGeom prst="frame">
            <a:avLst>
              <a:gd name="adj1" fmla="val 1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a:extLst>
              <a:ext uri="{FF2B5EF4-FFF2-40B4-BE49-F238E27FC236}">
                <a16:creationId xmlns:a16="http://schemas.microsoft.com/office/drawing/2014/main" id="{89830D6E-2638-46C4-B867-D5F913886CF6}"/>
              </a:ext>
            </a:extLst>
          </p:cNvPr>
          <p:cNvSpPr/>
          <p:nvPr/>
        </p:nvSpPr>
        <p:spPr>
          <a:xfrm>
            <a:off x="-282923" y="0"/>
            <a:ext cx="12586104" cy="7006636"/>
          </a:xfrm>
          <a:prstGeom prst="frame">
            <a:avLst>
              <a:gd name="adj1" fmla="val 1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a:extLst>
              <a:ext uri="{FF2B5EF4-FFF2-40B4-BE49-F238E27FC236}">
                <a16:creationId xmlns:a16="http://schemas.microsoft.com/office/drawing/2014/main" id="{4242A1E0-7E52-4D39-A809-13E5C4B75AF7}"/>
              </a:ext>
            </a:extLst>
          </p:cNvPr>
          <p:cNvSpPr/>
          <p:nvPr/>
        </p:nvSpPr>
        <p:spPr>
          <a:xfrm>
            <a:off x="62322" y="297369"/>
            <a:ext cx="11873132" cy="6404467"/>
          </a:xfrm>
          <a:prstGeom prst="frame">
            <a:avLst>
              <a:gd name="adj1" fmla="val 1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a:extLst>
              <a:ext uri="{FF2B5EF4-FFF2-40B4-BE49-F238E27FC236}">
                <a16:creationId xmlns:a16="http://schemas.microsoft.com/office/drawing/2014/main" id="{110EF3A2-DBD0-443B-AFD9-A48520FE06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5461" y="1229053"/>
            <a:ext cx="2055466" cy="2395595"/>
          </a:xfrm>
          <a:prstGeom prst="rect">
            <a:avLst/>
          </a:prstGeom>
        </p:spPr>
      </p:pic>
      <p:sp>
        <p:nvSpPr>
          <p:cNvPr id="14" name="TextBox 13">
            <a:extLst>
              <a:ext uri="{FF2B5EF4-FFF2-40B4-BE49-F238E27FC236}">
                <a16:creationId xmlns:a16="http://schemas.microsoft.com/office/drawing/2014/main" id="{5E5B8C4D-0156-4A2E-A066-FC9677DC2C66}"/>
              </a:ext>
            </a:extLst>
          </p:cNvPr>
          <p:cNvSpPr txBox="1"/>
          <p:nvPr/>
        </p:nvSpPr>
        <p:spPr>
          <a:xfrm>
            <a:off x="7288888" y="4024551"/>
            <a:ext cx="3567334" cy="1988237"/>
          </a:xfrm>
          <a:prstGeom prst="rect">
            <a:avLst/>
          </a:prstGeom>
          <a:noFill/>
        </p:spPr>
        <p:txBody>
          <a:bodyPr wrap="square">
            <a:spAutoFit/>
          </a:bodyPr>
          <a:lstStyle/>
          <a:p>
            <a:pPr marL="342900" lvl="0" indent="-342900" algn="ctr">
              <a:spcBef>
                <a:spcPct val="20000"/>
              </a:spcBef>
              <a:defRPr/>
            </a:pPr>
            <a:r>
              <a:rPr kumimoji="0" lang="bn-BD" sz="2800" b="1" i="0" u="none" strike="noStrike" kern="1200" cap="none" spc="0" normalizeH="0" baseline="0" noProof="0" dirty="0">
                <a:ln/>
                <a:solidFill>
                  <a:srgbClr val="FF0000"/>
                </a:solidFill>
                <a:effectLst/>
                <a:uLnTx/>
                <a:uFillTx/>
                <a:latin typeface="NikoshBAN" pitchFamily="2" charset="0"/>
                <a:cs typeface="NikoshBAN" pitchFamily="2" charset="0"/>
              </a:rPr>
              <a:t>শ্রে</a:t>
            </a:r>
            <a:r>
              <a:rPr lang="en-US" sz="2800" b="1" dirty="0" err="1">
                <a:ln/>
                <a:solidFill>
                  <a:srgbClr val="FF0000"/>
                </a:solidFill>
                <a:latin typeface="NikoshBAN" pitchFamily="2" charset="0"/>
                <a:cs typeface="NikoshBAN" pitchFamily="2" charset="0"/>
              </a:rPr>
              <a:t>ণি</a:t>
            </a:r>
            <a:r>
              <a:rPr lang="en-US" sz="2800" b="1" dirty="0">
                <a:ln/>
                <a:solidFill>
                  <a:srgbClr val="FF0000"/>
                </a:solidFill>
                <a:latin typeface="NikoshBAN" pitchFamily="2" charset="0"/>
                <a:cs typeface="NikoshBAN" pitchFamily="2" charset="0"/>
              </a:rPr>
              <a:t>: </a:t>
            </a:r>
            <a:r>
              <a:rPr lang="en-US" sz="2800" b="1" dirty="0" err="1">
                <a:ln/>
                <a:solidFill>
                  <a:srgbClr val="FF0000"/>
                </a:solidFill>
                <a:latin typeface="NikoshBAN" pitchFamily="2" charset="0"/>
                <a:cs typeface="NikoshBAN" pitchFamily="2" charset="0"/>
              </a:rPr>
              <a:t>অষ্টম</a:t>
            </a:r>
            <a:endParaRPr kumimoji="0" lang="bn-BD" sz="2800" b="1" i="0" u="none" strike="noStrike" kern="1200" cap="none" spc="0" normalizeH="0" baseline="0" noProof="0" dirty="0">
              <a:ln/>
              <a:solidFill>
                <a:srgbClr val="FF0000"/>
              </a:solidFill>
              <a:effectLst/>
              <a:uLnTx/>
              <a:uFillTx/>
              <a:latin typeface="NikoshBAN" pitchFamily="2" charset="0"/>
              <a:cs typeface="NikoshBAN" pitchFamily="2" charset="0"/>
            </a:endParaRPr>
          </a:p>
          <a:p>
            <a:pPr algn="ctr"/>
            <a:r>
              <a:rPr kumimoji="0" lang="bn-BD" sz="2800" b="1" i="0" u="none" strike="noStrike" kern="1200" cap="none" spc="0" normalizeH="0" baseline="0" noProof="0" dirty="0">
                <a:ln/>
                <a:solidFill>
                  <a:srgbClr val="FF0000"/>
                </a:solidFill>
                <a:effectLst/>
                <a:uLnTx/>
                <a:uFillTx/>
                <a:latin typeface="NikoshBAN" pitchFamily="2" charset="0"/>
                <a:cs typeface="NikoshBAN" pitchFamily="2" charset="0"/>
              </a:rPr>
              <a:t>বিষয়</a:t>
            </a:r>
            <a:r>
              <a:rPr kumimoji="0" lang="en-US" sz="2800" b="1" i="0" u="none" strike="noStrike" kern="1200" cap="none" spc="0" normalizeH="0" baseline="0" noProof="0" dirty="0">
                <a:ln/>
                <a:solidFill>
                  <a:srgbClr val="FF0000"/>
                </a:solidFill>
                <a:effectLst/>
                <a:uLnTx/>
                <a:uFillTx/>
                <a:latin typeface="NikoshBAN" pitchFamily="2" charset="0"/>
                <a:cs typeface="NikoshBAN" pitchFamily="2" charset="0"/>
              </a:rPr>
              <a:t>:</a:t>
            </a:r>
            <a:r>
              <a:rPr kumimoji="0" lang="bn-BD" sz="2800" b="1" i="0" u="none" strike="noStrike" kern="1200" cap="none" spc="0" normalizeH="0" baseline="0" noProof="0" dirty="0">
                <a:ln/>
                <a:solidFill>
                  <a:srgbClr val="FF0000"/>
                </a:solidFill>
                <a:effectLst/>
                <a:uLnTx/>
                <a:uFillTx/>
                <a:latin typeface="NikoshBAN" pitchFamily="2" charset="0"/>
                <a:cs typeface="NikoshBAN" pitchFamily="2" charset="0"/>
              </a:rPr>
              <a:t> </a:t>
            </a:r>
            <a:r>
              <a:rPr lang="bn-BD" sz="2800" dirty="0">
                <a:solidFill>
                  <a:srgbClr val="FF0000"/>
                </a:solidFill>
                <a:latin typeface="NikoshBAN" pitchFamily="2" charset="0"/>
                <a:cs typeface="NikoshBAN" pitchFamily="2" charset="0"/>
              </a:rPr>
              <a:t>বাংলাদেশ ও বিশ্বপরিচয়</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err="1">
                <a:ln/>
                <a:solidFill>
                  <a:srgbClr val="4F032E"/>
                </a:solidFill>
                <a:effectLst/>
                <a:uLnTx/>
                <a:uFillTx/>
                <a:latin typeface="NikoshBAN" pitchFamily="2" charset="0"/>
                <a:cs typeface="NikoshBAN" pitchFamily="2" charset="0"/>
              </a:rPr>
              <a:t>অধ্যায়</a:t>
            </a:r>
            <a:r>
              <a:rPr kumimoji="0" lang="en-US" sz="2800" b="1" i="0" u="none" strike="noStrike" kern="1200" cap="none" spc="0" normalizeH="0" baseline="0" noProof="0" dirty="0">
                <a:ln/>
                <a:solidFill>
                  <a:srgbClr val="4F032E"/>
                </a:solidFill>
                <a:effectLst/>
                <a:uLnTx/>
                <a:uFillTx/>
                <a:latin typeface="NikoshBAN" pitchFamily="2" charset="0"/>
                <a:cs typeface="NikoshBAN" pitchFamily="2" charset="0"/>
              </a:rPr>
              <a:t> :</a:t>
            </a:r>
            <a:r>
              <a:rPr kumimoji="0" lang="en-US" sz="2800" b="1" i="0" u="none" strike="noStrike" kern="1200" cap="none" spc="0" normalizeH="0" noProof="0" dirty="0">
                <a:ln/>
                <a:solidFill>
                  <a:srgbClr val="4F032E"/>
                </a:solidFill>
                <a:effectLst/>
                <a:uLnTx/>
                <a:uFillTx/>
                <a:latin typeface="NikoshBAN" pitchFamily="2" charset="0"/>
                <a:cs typeface="NikoshBAN" pitchFamily="2" charset="0"/>
              </a:rPr>
              <a:t> </a:t>
            </a:r>
            <a:r>
              <a:rPr kumimoji="0" lang="en-US" sz="2800" b="1" i="0" u="none" strike="noStrike" kern="1200" cap="none" spc="0" normalizeH="0" dirty="0">
                <a:ln/>
                <a:solidFill>
                  <a:srgbClr val="4F032E"/>
                </a:solidFill>
                <a:effectLst/>
                <a:uLnTx/>
                <a:uFillTx/>
                <a:latin typeface="NikoshBAN" pitchFamily="2" charset="0"/>
                <a:cs typeface="NikoshBAN" pitchFamily="2" charset="0"/>
              </a:rPr>
              <a:t>৯</a:t>
            </a:r>
            <a:r>
              <a:rPr lang="en-US" sz="2800" b="1" noProof="0" dirty="0">
                <a:ln/>
                <a:solidFill>
                  <a:srgbClr val="4F032E"/>
                </a:solidFill>
                <a:latin typeface="NikoshBAN" pitchFamily="2" charset="0"/>
                <a:cs typeface="NikoshBAN" pitchFamily="2" charset="0"/>
              </a:rPr>
              <a:t>ম</a:t>
            </a:r>
            <a:endParaRPr kumimoji="0" lang="en-US" sz="2800" b="1" i="0" u="none" strike="noStrike" kern="1200" cap="none" spc="0" normalizeH="0" noProof="0" dirty="0">
              <a:ln/>
              <a:solidFill>
                <a:srgbClr val="4F032E"/>
              </a:solidFill>
              <a:effectLst/>
              <a:uLnTx/>
              <a:uFillTx/>
              <a:latin typeface="NikoshBAN" pitchFamily="2" charset="0"/>
              <a:cs typeface="NikoshBAN" pitchFamily="2"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b="1" dirty="0" err="1">
                <a:ln/>
                <a:latin typeface="NikoshBAN" pitchFamily="2" charset="0"/>
                <a:cs typeface="NikoshBAN" pitchFamily="2" charset="0"/>
              </a:rPr>
              <a:t>সময়</a:t>
            </a:r>
            <a:r>
              <a:rPr lang="en-US" sz="2800" b="1" dirty="0">
                <a:ln/>
                <a:latin typeface="NikoshBAN" pitchFamily="2" charset="0"/>
                <a:cs typeface="NikoshBAN" pitchFamily="2" charset="0"/>
              </a:rPr>
              <a:t>: 4০ </a:t>
            </a:r>
            <a:r>
              <a:rPr lang="en-US" sz="2800" b="1" dirty="0" err="1">
                <a:ln/>
                <a:latin typeface="NikoshBAN" pitchFamily="2" charset="0"/>
                <a:cs typeface="NikoshBAN" pitchFamily="2" charset="0"/>
              </a:rPr>
              <a:t>মিনিট</a:t>
            </a:r>
            <a:endParaRPr lang="en-US" sz="2800" b="1" dirty="0">
              <a:ln/>
              <a:latin typeface="NikoshBAN" pitchFamily="2" charset="0"/>
              <a:cs typeface="NikoshBAN" pitchFamily="2" charset="0"/>
            </a:endParaRPr>
          </a:p>
        </p:txBody>
      </p:sp>
      <p:sp>
        <p:nvSpPr>
          <p:cNvPr id="16" name="TextBox 15">
            <a:extLst>
              <a:ext uri="{FF2B5EF4-FFF2-40B4-BE49-F238E27FC236}">
                <a16:creationId xmlns:a16="http://schemas.microsoft.com/office/drawing/2014/main" id="{5A1B3201-A88B-49F0-883E-CC684360CAEA}"/>
              </a:ext>
            </a:extLst>
          </p:cNvPr>
          <p:cNvSpPr txBox="1"/>
          <p:nvPr/>
        </p:nvSpPr>
        <p:spPr>
          <a:xfrm>
            <a:off x="872756" y="3864508"/>
            <a:ext cx="4125814" cy="2308324"/>
          </a:xfrm>
          <a:prstGeom prst="rect">
            <a:avLst/>
          </a:prstGeom>
          <a:noFill/>
        </p:spPr>
        <p:txBody>
          <a:bodyPr wrap="square">
            <a:spAutoFit/>
          </a:bodyPr>
          <a:lstStyle/>
          <a:p>
            <a:pPr algn="ctr" defTabSz="642938"/>
            <a:r>
              <a:rPr lang="en-US" altLang="en-US" sz="2400" dirty="0">
                <a:solidFill>
                  <a:srgbClr val="FF00FF"/>
                </a:solidFill>
                <a:latin typeface="NikoshBAN" pitchFamily="2" charset="0"/>
                <a:cs typeface="NikoshBAN" pitchFamily="2" charset="0"/>
              </a:rPr>
              <a:t>ম</a:t>
            </a:r>
            <a:r>
              <a:rPr lang="as-IN" altLang="en-US" sz="2400" dirty="0">
                <a:solidFill>
                  <a:srgbClr val="FF00FF"/>
                </a:solidFill>
                <a:latin typeface="NikoshBAN" pitchFamily="2" charset="0"/>
                <a:cs typeface="NikoshBAN" pitchFamily="2" charset="0"/>
              </a:rPr>
              <a:t>ো</a:t>
            </a:r>
            <a:r>
              <a:rPr lang="en-US" altLang="en-US" sz="2400" dirty="0">
                <a:solidFill>
                  <a:srgbClr val="FF00FF"/>
                </a:solidFill>
                <a:latin typeface="NikoshBAN" pitchFamily="2" charset="0"/>
                <a:cs typeface="NikoshBAN" pitchFamily="2" charset="0"/>
              </a:rPr>
              <a:t>ছ</a:t>
            </a:r>
            <a:r>
              <a:rPr lang="as-IN" altLang="en-US" sz="2400" dirty="0">
                <a:solidFill>
                  <a:srgbClr val="FF00FF"/>
                </a:solidFill>
                <a:latin typeface="NikoshBAN" pitchFamily="2" charset="0"/>
                <a:cs typeface="NikoshBAN" pitchFamily="2" charset="0"/>
              </a:rPr>
              <a:t>া</a:t>
            </a:r>
            <a:r>
              <a:rPr lang="en-US" altLang="en-US" sz="2400" dirty="0">
                <a:solidFill>
                  <a:srgbClr val="FF00FF"/>
                </a:solidFill>
                <a:latin typeface="NikoshBAN" pitchFamily="2" charset="0"/>
                <a:cs typeface="NikoshBAN" pitchFamily="2" charset="0"/>
              </a:rPr>
              <a:t>ঃ </a:t>
            </a:r>
            <a:r>
              <a:rPr lang="en-US" altLang="en-US" sz="2400" dirty="0" err="1">
                <a:solidFill>
                  <a:srgbClr val="FF00FF"/>
                </a:solidFill>
                <a:latin typeface="NikoshBAN" pitchFamily="2" charset="0"/>
                <a:cs typeface="NikoshBAN" pitchFamily="2" charset="0"/>
              </a:rPr>
              <a:t>শাহানাজ</a:t>
            </a:r>
            <a:r>
              <a:rPr lang="en-US" sz="2400" dirty="0">
                <a:solidFill>
                  <a:srgbClr val="FF00FF"/>
                </a:solidFill>
                <a:latin typeface="NikoshBAN" pitchFamily="2" charset="0"/>
                <a:cs typeface="NikoshBAN" pitchFamily="2" charset="0"/>
              </a:rPr>
              <a:t> </a:t>
            </a:r>
            <a:r>
              <a:rPr lang="en-US" sz="2400" dirty="0" err="1">
                <a:solidFill>
                  <a:srgbClr val="FF00FF"/>
                </a:solidFill>
                <a:latin typeface="NikoshBAN" pitchFamily="2" charset="0"/>
                <a:cs typeface="NikoshBAN" pitchFamily="2" charset="0"/>
              </a:rPr>
              <a:t>পারভীন</a:t>
            </a:r>
            <a:endParaRPr lang="bn-BD" sz="2400" dirty="0">
              <a:solidFill>
                <a:srgbClr val="FF00FF"/>
              </a:solidFill>
              <a:latin typeface="NikoshBAN" pitchFamily="2" charset="0"/>
              <a:cs typeface="NikoshBAN" pitchFamily="2" charset="0"/>
            </a:endParaRPr>
          </a:p>
          <a:p>
            <a:pPr algn="ctr" defTabSz="642938"/>
            <a:r>
              <a:rPr lang="en-US" sz="2400" dirty="0" err="1">
                <a:solidFill>
                  <a:srgbClr val="F7155B"/>
                </a:solidFill>
                <a:latin typeface="NikoshBAN" pitchFamily="2" charset="0"/>
                <a:cs typeface="NikoshBAN" pitchFamily="2" charset="0"/>
              </a:rPr>
              <a:t>প্রধান</a:t>
            </a:r>
            <a:r>
              <a:rPr lang="bn-BD" sz="2400" dirty="0">
                <a:solidFill>
                  <a:srgbClr val="F7155B"/>
                </a:solidFill>
                <a:latin typeface="NikoshBAN" pitchFamily="2" charset="0"/>
                <a:cs typeface="NikoshBAN" pitchFamily="2" charset="0"/>
              </a:rPr>
              <a:t> শিক্ষক</a:t>
            </a:r>
          </a:p>
          <a:p>
            <a:pPr algn="ctr" defTabSz="642938"/>
            <a:r>
              <a:rPr lang="en-US" sz="2400" dirty="0">
                <a:solidFill>
                  <a:srgbClr val="FF0000"/>
                </a:solidFill>
                <a:latin typeface="NikoshBAN" pitchFamily="2" charset="0"/>
                <a:cs typeface="NikoshBAN" pitchFamily="2" charset="0"/>
              </a:rPr>
              <a:t>প</a:t>
            </a:r>
            <a:r>
              <a:rPr lang="as-IN" sz="2400" dirty="0">
                <a:solidFill>
                  <a:srgbClr val="FF0000"/>
                </a:solidFill>
                <a:latin typeface="NikoshBAN" pitchFamily="2" charset="0"/>
                <a:cs typeface="NikoshBAN" pitchFamily="2" charset="0"/>
              </a:rPr>
              <a:t>ৌ</a:t>
            </a:r>
            <a:r>
              <a:rPr lang="en-US" sz="2400" dirty="0">
                <a:solidFill>
                  <a:srgbClr val="FF0000"/>
                </a:solidFill>
                <a:latin typeface="NikoshBAN" pitchFamily="2" charset="0"/>
                <a:cs typeface="NikoshBAN" pitchFamily="2" charset="0"/>
              </a:rPr>
              <a:t>র</a:t>
            </a:r>
            <a:r>
              <a:rPr lang="as-IN" sz="2400" dirty="0">
                <a:solidFill>
                  <a:srgbClr val="FF0000"/>
                </a:solidFill>
                <a:latin typeface="NikoshBAN" pitchFamily="2" charset="0"/>
                <a:cs typeface="NikoshBAN" pitchFamily="2" charset="0"/>
              </a:rPr>
              <a:t>ম</a:t>
            </a:r>
            <a:r>
              <a:rPr lang="en-US" sz="2400" dirty="0">
                <a:solidFill>
                  <a:srgbClr val="FF0000"/>
                </a:solidFill>
                <a:latin typeface="NikoshBAN" pitchFamily="2" charset="0"/>
                <a:cs typeface="NikoshBAN" pitchFamily="2" charset="0"/>
              </a:rPr>
              <a:t>ড</a:t>
            </a:r>
            <a:r>
              <a:rPr lang="as-IN" sz="2400" dirty="0">
                <a:solidFill>
                  <a:srgbClr val="FF0000"/>
                </a:solidFill>
                <a:latin typeface="NikoshBAN" pitchFamily="2" charset="0"/>
                <a:cs typeface="NikoshBAN" pitchFamily="2" charset="0"/>
              </a:rPr>
              <a:t>ে</a:t>
            </a:r>
            <a:r>
              <a:rPr lang="en-US" sz="2400" dirty="0">
                <a:solidFill>
                  <a:srgbClr val="FF0000"/>
                </a:solidFill>
                <a:latin typeface="NikoshBAN" pitchFamily="2" charset="0"/>
                <a:cs typeface="NikoshBAN" pitchFamily="2" charset="0"/>
              </a:rPr>
              <a:t>ল </a:t>
            </a:r>
            <a:r>
              <a:rPr lang="as-IN" sz="2400" dirty="0">
                <a:solidFill>
                  <a:srgbClr val="FF0000"/>
                </a:solidFill>
                <a:latin typeface="NikoshBAN" pitchFamily="2" charset="0"/>
                <a:cs typeface="NikoshBAN" pitchFamily="2" charset="0"/>
              </a:rPr>
              <a:t>স</a:t>
            </a:r>
            <a:r>
              <a:rPr lang="en-US" sz="2400" dirty="0">
                <a:solidFill>
                  <a:srgbClr val="FF0000"/>
                </a:solidFill>
                <a:latin typeface="NikoshBAN" pitchFamily="2" charset="0"/>
                <a:cs typeface="NikoshBAN" pitchFamily="2" charset="0"/>
              </a:rPr>
              <a:t>্</a:t>
            </a:r>
            <a:r>
              <a:rPr lang="as-IN" sz="2400" dirty="0">
                <a:solidFill>
                  <a:srgbClr val="FF0000"/>
                </a:solidFill>
                <a:latin typeface="NikoshBAN" pitchFamily="2" charset="0"/>
                <a:cs typeface="NikoshBAN" pitchFamily="2" charset="0"/>
              </a:rPr>
              <a:t>ক</a:t>
            </a:r>
            <a:r>
              <a:rPr lang="en-US" sz="2400" dirty="0">
                <a:solidFill>
                  <a:srgbClr val="FF0000"/>
                </a:solidFill>
                <a:latin typeface="NikoshBAN" pitchFamily="2" charset="0"/>
                <a:cs typeface="NikoshBAN" pitchFamily="2" charset="0"/>
              </a:rPr>
              <a:t>ু</a:t>
            </a:r>
            <a:r>
              <a:rPr lang="as-IN" sz="2400" dirty="0">
                <a:solidFill>
                  <a:srgbClr val="FF0000"/>
                </a:solidFill>
                <a:latin typeface="NikoshBAN" pitchFamily="2" charset="0"/>
                <a:cs typeface="NikoshBAN" pitchFamily="2" charset="0"/>
              </a:rPr>
              <a:t>ল</a:t>
            </a:r>
            <a:r>
              <a:rPr lang="en-US" sz="2400" dirty="0">
                <a:solidFill>
                  <a:srgbClr val="FF0000"/>
                </a:solidFill>
                <a:latin typeface="NikoshBAN" pitchFamily="2" charset="0"/>
                <a:cs typeface="NikoshBAN" pitchFamily="2" charset="0"/>
              </a:rPr>
              <a:t> </a:t>
            </a:r>
            <a:r>
              <a:rPr lang="en-US" sz="2400" dirty="0" err="1">
                <a:solidFill>
                  <a:srgbClr val="FF0000"/>
                </a:solidFill>
                <a:latin typeface="NikoshBAN" pitchFamily="2" charset="0"/>
                <a:cs typeface="NikoshBAN" pitchFamily="2" charset="0"/>
              </a:rPr>
              <a:t>এ্ন্ড</a:t>
            </a:r>
            <a:r>
              <a:rPr lang="en-US" sz="2400" dirty="0">
                <a:solidFill>
                  <a:srgbClr val="FF0000"/>
                </a:solidFill>
                <a:latin typeface="NikoshBAN" pitchFamily="2" charset="0"/>
                <a:cs typeface="NikoshBAN" pitchFamily="2" charset="0"/>
              </a:rPr>
              <a:t> </a:t>
            </a:r>
            <a:r>
              <a:rPr lang="en-US" sz="2400" dirty="0" err="1">
                <a:solidFill>
                  <a:srgbClr val="FF0000"/>
                </a:solidFill>
                <a:latin typeface="NikoshBAN" pitchFamily="2" charset="0"/>
                <a:cs typeface="NikoshBAN" pitchFamily="2" charset="0"/>
              </a:rPr>
              <a:t>কলেজ</a:t>
            </a:r>
            <a:endParaRPr lang="bn-BD" sz="2400" dirty="0">
              <a:solidFill>
                <a:srgbClr val="FF0000"/>
              </a:solidFill>
              <a:latin typeface="NikoshBAN" pitchFamily="2" charset="0"/>
              <a:cs typeface="NikoshBAN" pitchFamily="2" charset="0"/>
            </a:endParaRPr>
          </a:p>
          <a:p>
            <a:pPr algn="ctr" defTabSz="642938"/>
            <a:r>
              <a:rPr lang="en-US" sz="2400" dirty="0" err="1">
                <a:solidFill>
                  <a:srgbClr val="FF0000"/>
                </a:solidFill>
                <a:latin typeface="NikoshBAN" pitchFamily="2" charset="0"/>
                <a:cs typeface="NikoshBAN" pitchFamily="2" charset="0"/>
              </a:rPr>
              <a:t>ঝিনাইদহ</a:t>
            </a:r>
            <a:r>
              <a:rPr lang="en-US" sz="2400" dirty="0">
                <a:solidFill>
                  <a:srgbClr val="FF0000"/>
                </a:solidFill>
                <a:latin typeface="NikoshBAN" pitchFamily="2" charset="0"/>
                <a:cs typeface="NikoshBAN" pitchFamily="2" charset="0"/>
              </a:rPr>
              <a:t>।</a:t>
            </a:r>
          </a:p>
          <a:p>
            <a:pPr algn="ctr" defTabSz="642938"/>
            <a:r>
              <a:rPr lang="en-US" sz="2400" dirty="0">
                <a:solidFill>
                  <a:srgbClr val="FF0000"/>
                </a:solidFill>
                <a:latin typeface="NikoshBAN" pitchFamily="2" charset="0"/>
                <a:cs typeface="NikoshBAN" pitchFamily="2" charset="0"/>
              </a:rPr>
              <a:t>Email-shahanajpa69@gmail.com</a:t>
            </a:r>
          </a:p>
        </p:txBody>
      </p:sp>
      <p:pic>
        <p:nvPicPr>
          <p:cNvPr id="18" name="Picture 17">
            <a:extLst>
              <a:ext uri="{FF2B5EF4-FFF2-40B4-BE49-F238E27FC236}">
                <a16:creationId xmlns:a16="http://schemas.microsoft.com/office/drawing/2014/main" id="{A393A160-A9A9-413B-A8E6-AA88135E50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9610" y="1426626"/>
            <a:ext cx="2009180" cy="190887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0" name="TextBox 19">
            <a:extLst>
              <a:ext uri="{FF2B5EF4-FFF2-40B4-BE49-F238E27FC236}">
                <a16:creationId xmlns:a16="http://schemas.microsoft.com/office/drawing/2014/main" id="{9F719310-DC9C-4CC5-AB95-7067FA19B026}"/>
              </a:ext>
            </a:extLst>
          </p:cNvPr>
          <p:cNvSpPr txBox="1"/>
          <p:nvPr/>
        </p:nvSpPr>
        <p:spPr>
          <a:xfrm>
            <a:off x="4472588" y="503296"/>
            <a:ext cx="2626980" cy="923330"/>
          </a:xfrm>
          <a:prstGeom prst="rect">
            <a:avLst/>
          </a:prstGeom>
          <a:noFill/>
        </p:spPr>
        <p:txBody>
          <a:bodyPr wrap="square">
            <a:spAutoFit/>
          </a:bodyPr>
          <a:lstStyle/>
          <a:p>
            <a:pPr algn="ctr"/>
            <a:r>
              <a:rPr lang="en-US" sz="5400" dirty="0" err="1">
                <a:solidFill>
                  <a:srgbClr val="FF0000"/>
                </a:solidFill>
                <a:latin typeface="NikoshBAN" panose="02000000000000000000" pitchFamily="2" charset="0"/>
                <a:cs typeface="NikoshBAN" panose="02000000000000000000" pitchFamily="2" charset="0"/>
              </a:rPr>
              <a:t>পরিচিতি</a:t>
            </a:r>
            <a:endParaRPr lang="en-US" sz="54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81360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6683" y="416172"/>
            <a:ext cx="4757530" cy="594296"/>
          </a:xfrm>
        </p:spPr>
        <p:txBody>
          <a:bodyPr>
            <a:noAutofit/>
          </a:bodyPr>
          <a:lstStyle/>
          <a:p>
            <a:pPr algn="ctr"/>
            <a:r>
              <a:rPr lang="en-US" dirty="0" err="1">
                <a:latin typeface="NikoshBAN" panose="02000000000000000000" pitchFamily="2" charset="0"/>
                <a:cs typeface="NikoshBAN" panose="02000000000000000000" pitchFamily="2" charset="0"/>
              </a:rPr>
              <a:t>ছবিগুলো</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লক্ষ্য</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কর</a:t>
            </a:r>
            <a:endParaRPr lang="en-US"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150" y="3882664"/>
            <a:ext cx="5327374" cy="268475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732" y="1115557"/>
            <a:ext cx="5217307" cy="256457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 name="Frame 2">
            <a:extLst>
              <a:ext uri="{FF2B5EF4-FFF2-40B4-BE49-F238E27FC236}">
                <a16:creationId xmlns:a16="http://schemas.microsoft.com/office/drawing/2014/main" id="{10AE1010-8166-42E2-9A15-D0E64B3F5C5C}"/>
              </a:ext>
            </a:extLst>
          </p:cNvPr>
          <p:cNvSpPr/>
          <p:nvPr/>
        </p:nvSpPr>
        <p:spPr>
          <a:xfrm>
            <a:off x="-92225" y="147993"/>
            <a:ext cx="12204707" cy="6703218"/>
          </a:xfrm>
          <a:prstGeom prst="frame">
            <a:avLst>
              <a:gd name="adj1" fmla="val 1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66CBA1E4-9052-47F7-A87E-B179A14C5F39}"/>
              </a:ext>
            </a:extLst>
          </p:cNvPr>
          <p:cNvSpPr/>
          <p:nvPr/>
        </p:nvSpPr>
        <p:spPr>
          <a:xfrm>
            <a:off x="-282923" y="0"/>
            <a:ext cx="12586104" cy="7006636"/>
          </a:xfrm>
          <a:prstGeom prst="frame">
            <a:avLst>
              <a:gd name="adj1" fmla="val 1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a:extLst>
              <a:ext uri="{FF2B5EF4-FFF2-40B4-BE49-F238E27FC236}">
                <a16:creationId xmlns:a16="http://schemas.microsoft.com/office/drawing/2014/main" id="{CC86A4FB-3B0A-4ADC-9990-AB24816B5734}"/>
              </a:ext>
            </a:extLst>
          </p:cNvPr>
          <p:cNvSpPr/>
          <p:nvPr/>
        </p:nvSpPr>
        <p:spPr>
          <a:xfrm>
            <a:off x="62322" y="297369"/>
            <a:ext cx="11873132" cy="6404467"/>
          </a:xfrm>
          <a:prstGeom prst="frame">
            <a:avLst>
              <a:gd name="adj1" fmla="val 1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3" name="Picture 12">
            <a:extLst>
              <a:ext uri="{FF2B5EF4-FFF2-40B4-BE49-F238E27FC236}">
                <a16:creationId xmlns:a16="http://schemas.microsoft.com/office/drawing/2014/main" id="{63DAA244-52EF-4A63-BC3A-FEC4CDF9F5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6425" y="3882664"/>
            <a:ext cx="5327374" cy="255916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8" name="Content Placeholder 7">
            <a:extLst>
              <a:ext uri="{FF2B5EF4-FFF2-40B4-BE49-F238E27FC236}">
                <a16:creationId xmlns:a16="http://schemas.microsoft.com/office/drawing/2014/main" id="{FA40EF21-C838-4ED0-8D08-757839F01EA4}"/>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244449" y="1061019"/>
            <a:ext cx="5327374" cy="261911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320565940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ircle(in)">
                                      <p:cBhvr>
                                        <p:cTn id="3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02839" y="1091026"/>
            <a:ext cx="4097892" cy="1120587"/>
          </a:xfrm>
          <a:noFill/>
        </p:spPr>
        <p:txBody>
          <a:bodyPr>
            <a:noAutofit/>
            <a:scene3d>
              <a:camera prst="perspectiveHeroicExtremeRightFacing"/>
              <a:lightRig rig="threePt" dir="t"/>
            </a:scene3d>
          </a:bodyPr>
          <a:lstStyle/>
          <a:p>
            <a:pPr algn="l"/>
            <a:r>
              <a:rPr lang="en-US" sz="7200" dirty="0" err="1">
                <a:latin typeface="NikoshBAN" panose="02000000000000000000" pitchFamily="2" charset="0"/>
                <a:cs typeface="NikoshBAN" panose="02000000000000000000" pitchFamily="2" charset="0"/>
              </a:rPr>
              <a:t>আজকের</a:t>
            </a:r>
            <a:r>
              <a:rPr lang="en-US" sz="7200" dirty="0">
                <a:latin typeface="NikoshBAN" panose="02000000000000000000" pitchFamily="2" charset="0"/>
                <a:cs typeface="NikoshBAN" panose="02000000000000000000" pitchFamily="2" charset="0"/>
              </a:rPr>
              <a:t> </a:t>
            </a:r>
            <a:r>
              <a:rPr lang="en-US" sz="7200" dirty="0" err="1">
                <a:latin typeface="NikoshBAN" panose="02000000000000000000" pitchFamily="2" charset="0"/>
                <a:cs typeface="NikoshBAN" panose="02000000000000000000" pitchFamily="2" charset="0"/>
              </a:rPr>
              <a:t>পাঠ</a:t>
            </a:r>
            <a:r>
              <a:rPr lang="en-US" sz="7200" dirty="0">
                <a:latin typeface="NikoshBAN" panose="02000000000000000000" pitchFamily="2" charset="0"/>
                <a:cs typeface="NikoshBAN" panose="02000000000000000000" pitchFamily="2" charset="0"/>
              </a:rPr>
              <a:t> </a:t>
            </a:r>
          </a:p>
        </p:txBody>
      </p:sp>
      <p:sp>
        <p:nvSpPr>
          <p:cNvPr id="3" name="Subtitle 2"/>
          <p:cNvSpPr>
            <a:spLocks noGrp="1"/>
          </p:cNvSpPr>
          <p:nvPr>
            <p:ph type="subTitle" idx="1"/>
          </p:nvPr>
        </p:nvSpPr>
        <p:spPr>
          <a:xfrm>
            <a:off x="1364684" y="3194358"/>
            <a:ext cx="8741658" cy="1404146"/>
          </a:xfrm>
          <a:noFill/>
        </p:spPr>
        <p:txBody>
          <a:bodyPr>
            <a:noAutofit/>
          </a:bodyPr>
          <a:lstStyle/>
          <a:p>
            <a:pPr algn="ctr"/>
            <a:r>
              <a:rPr lang="en-US" sz="7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বাংলাদেশের</a:t>
            </a:r>
            <a:r>
              <a:rPr lang="en-US" sz="7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7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প্রধান</a:t>
            </a:r>
            <a:r>
              <a:rPr lang="en-US" sz="7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7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প্রধান</a:t>
            </a:r>
            <a:r>
              <a:rPr lang="en-US" sz="7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7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শিল্প</a:t>
            </a:r>
            <a:r>
              <a:rPr lang="en-US" sz="7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5" name="Frame 4">
            <a:extLst>
              <a:ext uri="{FF2B5EF4-FFF2-40B4-BE49-F238E27FC236}">
                <a16:creationId xmlns:a16="http://schemas.microsoft.com/office/drawing/2014/main" id="{448912B0-6B99-4136-A3ED-958954C90C72}"/>
              </a:ext>
            </a:extLst>
          </p:cNvPr>
          <p:cNvSpPr/>
          <p:nvPr/>
        </p:nvSpPr>
        <p:spPr>
          <a:xfrm>
            <a:off x="-92424" y="148637"/>
            <a:ext cx="12204707" cy="6703218"/>
          </a:xfrm>
          <a:prstGeom prst="frame">
            <a:avLst>
              <a:gd name="adj1" fmla="val 1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5F702CFA-0EFC-4B4C-BEA3-2A5A2C625D94}"/>
              </a:ext>
            </a:extLst>
          </p:cNvPr>
          <p:cNvSpPr/>
          <p:nvPr/>
        </p:nvSpPr>
        <p:spPr>
          <a:xfrm>
            <a:off x="-282923" y="0"/>
            <a:ext cx="12586104" cy="7006636"/>
          </a:xfrm>
          <a:prstGeom prst="frame">
            <a:avLst>
              <a:gd name="adj1" fmla="val 1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a:extLst>
              <a:ext uri="{FF2B5EF4-FFF2-40B4-BE49-F238E27FC236}">
                <a16:creationId xmlns:a16="http://schemas.microsoft.com/office/drawing/2014/main" id="{49BBE40C-6AD8-47A2-B692-758BB745F8CD}"/>
              </a:ext>
            </a:extLst>
          </p:cNvPr>
          <p:cNvSpPr/>
          <p:nvPr/>
        </p:nvSpPr>
        <p:spPr>
          <a:xfrm>
            <a:off x="62322" y="297369"/>
            <a:ext cx="11873132" cy="6404467"/>
          </a:xfrm>
          <a:prstGeom prst="frame">
            <a:avLst>
              <a:gd name="adj1" fmla="val 1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5068709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BBBB581-0D15-4132-870B-301C7B003E27}"/>
              </a:ext>
            </a:extLst>
          </p:cNvPr>
          <p:cNvSpPr txBox="1"/>
          <p:nvPr/>
        </p:nvSpPr>
        <p:spPr>
          <a:xfrm>
            <a:off x="1398104" y="2155790"/>
            <a:ext cx="6096000" cy="769441"/>
          </a:xfrm>
          <a:prstGeom prst="rect">
            <a:avLst/>
          </a:prstGeom>
          <a:noFill/>
        </p:spPr>
        <p:txBody>
          <a:bodyPr wrap="square">
            <a:spAutoFit/>
          </a:bodyPr>
          <a:lstStyle/>
          <a:p>
            <a:r>
              <a:rPr lang="en-US" sz="4400" dirty="0" err="1">
                <a:solidFill>
                  <a:schemeClr val="tx1"/>
                </a:solidFill>
                <a:latin typeface="NikoshBAN" panose="02000000000000000000" pitchFamily="2" charset="0"/>
                <a:cs typeface="NikoshBAN" panose="02000000000000000000" pitchFamily="2" charset="0"/>
              </a:rPr>
              <a:t>এই</a:t>
            </a:r>
            <a:r>
              <a:rPr lang="en-US" sz="4400" dirty="0">
                <a:solidFill>
                  <a:schemeClr val="tx1"/>
                </a:solidFill>
                <a:latin typeface="NikoshBAN" panose="02000000000000000000" pitchFamily="2" charset="0"/>
                <a:cs typeface="NikoshBAN" panose="02000000000000000000" pitchFamily="2" charset="0"/>
              </a:rPr>
              <a:t> </a:t>
            </a:r>
            <a:r>
              <a:rPr lang="en-US" sz="4400" dirty="0" err="1">
                <a:solidFill>
                  <a:schemeClr val="tx1"/>
                </a:solidFill>
                <a:latin typeface="NikoshBAN" panose="02000000000000000000" pitchFamily="2" charset="0"/>
                <a:cs typeface="NikoshBAN" panose="02000000000000000000" pitchFamily="2" charset="0"/>
              </a:rPr>
              <a:t>পাঠ</a:t>
            </a:r>
            <a:r>
              <a:rPr lang="en-US" sz="4400" dirty="0">
                <a:solidFill>
                  <a:schemeClr val="tx1"/>
                </a:solidFill>
                <a:latin typeface="NikoshBAN" panose="02000000000000000000" pitchFamily="2" charset="0"/>
                <a:cs typeface="NikoshBAN" panose="02000000000000000000" pitchFamily="2" charset="0"/>
              </a:rPr>
              <a:t> </a:t>
            </a:r>
            <a:r>
              <a:rPr lang="en-US" sz="4400" dirty="0" err="1">
                <a:solidFill>
                  <a:schemeClr val="tx1"/>
                </a:solidFill>
                <a:latin typeface="NikoshBAN" panose="02000000000000000000" pitchFamily="2" charset="0"/>
                <a:cs typeface="NikoshBAN" panose="02000000000000000000" pitchFamily="2" charset="0"/>
              </a:rPr>
              <a:t>শেষে</a:t>
            </a:r>
            <a:r>
              <a:rPr lang="en-US" sz="4400" dirty="0">
                <a:solidFill>
                  <a:schemeClr val="tx1"/>
                </a:solidFill>
                <a:latin typeface="NikoshBAN" panose="02000000000000000000" pitchFamily="2" charset="0"/>
                <a:cs typeface="NikoshBAN" panose="02000000000000000000" pitchFamily="2" charset="0"/>
              </a:rPr>
              <a:t> </a:t>
            </a:r>
            <a:r>
              <a:rPr lang="en-US" sz="4400" dirty="0" err="1">
                <a:solidFill>
                  <a:schemeClr val="tx1"/>
                </a:solidFill>
                <a:latin typeface="NikoshBAN" panose="02000000000000000000" pitchFamily="2" charset="0"/>
                <a:cs typeface="NikoshBAN" panose="02000000000000000000" pitchFamily="2" charset="0"/>
              </a:rPr>
              <a:t>শিক্ষার্থীরা</a:t>
            </a:r>
            <a:r>
              <a:rPr lang="en-US" sz="4400" dirty="0">
                <a:solidFill>
                  <a:schemeClr val="tx1"/>
                </a:solidFill>
                <a:latin typeface="NikoshBAN" panose="02000000000000000000" pitchFamily="2" charset="0"/>
                <a:cs typeface="NikoshBAN" panose="02000000000000000000" pitchFamily="2" charset="0"/>
              </a:rPr>
              <a:t>-----</a:t>
            </a:r>
            <a:endParaRPr lang="en-US" sz="4400" dirty="0"/>
          </a:p>
        </p:txBody>
      </p:sp>
      <p:sp>
        <p:nvSpPr>
          <p:cNvPr id="7" name="TextBox 6">
            <a:extLst>
              <a:ext uri="{FF2B5EF4-FFF2-40B4-BE49-F238E27FC236}">
                <a16:creationId xmlns:a16="http://schemas.microsoft.com/office/drawing/2014/main" id="{965DE847-C19A-42E8-905E-3A9B96EC5738}"/>
              </a:ext>
            </a:extLst>
          </p:cNvPr>
          <p:cNvSpPr txBox="1"/>
          <p:nvPr/>
        </p:nvSpPr>
        <p:spPr>
          <a:xfrm>
            <a:off x="1225825" y="4089812"/>
            <a:ext cx="8328991" cy="646331"/>
          </a:xfrm>
          <a:prstGeom prst="rect">
            <a:avLst/>
          </a:prstGeom>
          <a:noFill/>
        </p:spPr>
        <p:txBody>
          <a:bodyPr wrap="square">
            <a:spAutoFit/>
          </a:bodyPr>
          <a:lstStyle/>
          <a:p>
            <a:pPr marL="571500" indent="-571500">
              <a:buFont typeface="Wingdings" panose="05000000000000000000" pitchFamily="2" charset="2"/>
              <a:buChar char="v"/>
            </a:pPr>
            <a:r>
              <a:rPr lang="en-US" sz="3600" dirty="0" err="1">
                <a:latin typeface="NikoshBAN" panose="02000000000000000000" pitchFamily="2" charset="0"/>
                <a:cs typeface="NikoshBAN" panose="02000000000000000000" pitchFamily="2" charset="0"/>
              </a:rPr>
              <a:t>বাংলাদেশের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প্রধান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প্রধান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শিল্পের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বর্ণনা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পারবে</a:t>
            </a:r>
            <a:r>
              <a:rPr lang="en-US" sz="3600" dirty="0">
                <a:latin typeface="NikoshBAN" panose="02000000000000000000" pitchFamily="2" charset="0"/>
                <a:cs typeface="NikoshBAN" panose="02000000000000000000" pitchFamily="2" charset="0"/>
              </a:rPr>
              <a:t>;</a:t>
            </a:r>
          </a:p>
        </p:txBody>
      </p:sp>
      <p:sp>
        <p:nvSpPr>
          <p:cNvPr id="9" name="TextBox 8">
            <a:extLst>
              <a:ext uri="{FF2B5EF4-FFF2-40B4-BE49-F238E27FC236}">
                <a16:creationId xmlns:a16="http://schemas.microsoft.com/office/drawing/2014/main" id="{02CD0253-ED28-4DE1-94FD-7172480378ED}"/>
              </a:ext>
            </a:extLst>
          </p:cNvPr>
          <p:cNvSpPr txBox="1"/>
          <p:nvPr/>
        </p:nvSpPr>
        <p:spPr>
          <a:xfrm>
            <a:off x="1225825" y="4890924"/>
            <a:ext cx="10144539" cy="646331"/>
          </a:xfrm>
          <a:prstGeom prst="rect">
            <a:avLst/>
          </a:prstGeom>
          <a:noFill/>
        </p:spPr>
        <p:txBody>
          <a:bodyPr wrap="square">
            <a:spAutoFit/>
          </a:bodyPr>
          <a:lstStyle/>
          <a:p>
            <a:pPr marL="571500" lvl="0" indent="-571500">
              <a:buFont typeface="Wingdings" panose="05000000000000000000" pitchFamily="2" charset="2"/>
              <a:buChar char="v"/>
            </a:pPr>
            <a:r>
              <a:rPr lang="en-US" sz="3600" dirty="0" err="1">
                <a:latin typeface="NikoshBAN" panose="02000000000000000000" pitchFamily="2" charset="0"/>
                <a:cs typeface="NikoshBAN" panose="02000000000000000000" pitchFamily="2" charset="0"/>
              </a:rPr>
              <a:t>আর্থ</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সামাজিক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উন্নয়নে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এসব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শিল্পের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গুরুত্ব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উপলব্ধি</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পারবে</a:t>
            </a:r>
            <a:r>
              <a:rPr lang="en-US" sz="3600" dirty="0">
                <a:latin typeface="NikoshBAN" panose="02000000000000000000" pitchFamily="2" charset="0"/>
                <a:cs typeface="NikoshBAN" panose="02000000000000000000" pitchFamily="2" charset="0"/>
              </a:rPr>
              <a:t>। </a:t>
            </a:r>
            <a:endParaRPr lang="en-US" sz="3600" dirty="0"/>
          </a:p>
        </p:txBody>
      </p:sp>
      <p:sp>
        <p:nvSpPr>
          <p:cNvPr id="11" name="Frame 10">
            <a:extLst>
              <a:ext uri="{FF2B5EF4-FFF2-40B4-BE49-F238E27FC236}">
                <a16:creationId xmlns:a16="http://schemas.microsoft.com/office/drawing/2014/main" id="{DFFF1790-CCAF-49DC-8BE5-B7EE3FB191A2}"/>
              </a:ext>
            </a:extLst>
          </p:cNvPr>
          <p:cNvSpPr/>
          <p:nvPr/>
        </p:nvSpPr>
        <p:spPr>
          <a:xfrm>
            <a:off x="-92424" y="148637"/>
            <a:ext cx="12204707" cy="6703218"/>
          </a:xfrm>
          <a:prstGeom prst="frame">
            <a:avLst>
              <a:gd name="adj1" fmla="val 1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ame 12">
            <a:extLst>
              <a:ext uri="{FF2B5EF4-FFF2-40B4-BE49-F238E27FC236}">
                <a16:creationId xmlns:a16="http://schemas.microsoft.com/office/drawing/2014/main" id="{8284C3FB-2081-49A5-863D-DD1E1D0FB3EE}"/>
              </a:ext>
            </a:extLst>
          </p:cNvPr>
          <p:cNvSpPr/>
          <p:nvPr/>
        </p:nvSpPr>
        <p:spPr>
          <a:xfrm>
            <a:off x="-282923" y="0"/>
            <a:ext cx="12586104" cy="7006636"/>
          </a:xfrm>
          <a:prstGeom prst="frame">
            <a:avLst>
              <a:gd name="adj1" fmla="val 1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ame 14">
            <a:extLst>
              <a:ext uri="{FF2B5EF4-FFF2-40B4-BE49-F238E27FC236}">
                <a16:creationId xmlns:a16="http://schemas.microsoft.com/office/drawing/2014/main" id="{95249D73-85C2-4956-BCD6-7DA875687C75}"/>
              </a:ext>
            </a:extLst>
          </p:cNvPr>
          <p:cNvSpPr/>
          <p:nvPr/>
        </p:nvSpPr>
        <p:spPr>
          <a:xfrm>
            <a:off x="62322" y="297369"/>
            <a:ext cx="11873132" cy="6404467"/>
          </a:xfrm>
          <a:prstGeom prst="frame">
            <a:avLst>
              <a:gd name="adj1" fmla="val 1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CDABF2FC-D7C7-4150-86E9-FB7E41968FB3}"/>
              </a:ext>
            </a:extLst>
          </p:cNvPr>
          <p:cNvSpPr txBox="1"/>
          <p:nvPr/>
        </p:nvSpPr>
        <p:spPr>
          <a:xfrm>
            <a:off x="4273826" y="859080"/>
            <a:ext cx="2358886" cy="923330"/>
          </a:xfrm>
          <a:prstGeom prst="rect">
            <a:avLst/>
          </a:prstGeom>
          <a:noFill/>
        </p:spPr>
        <p:txBody>
          <a:bodyPr wrap="square" rtlCol="0">
            <a:spAutoFit/>
          </a:bodyPr>
          <a:lstStyle/>
          <a:p>
            <a:r>
              <a:rPr lang="en-US" sz="5400" b="1" dirty="0" err="1">
                <a:latin typeface="NikoshBAN" panose="02000000000000000000" pitchFamily="2" charset="0"/>
                <a:cs typeface="NikoshBAN" panose="02000000000000000000" pitchFamily="2" charset="0"/>
              </a:rPr>
              <a:t>শিখন</a:t>
            </a:r>
            <a:r>
              <a:rPr lang="en-US" sz="5400" b="1" dirty="0">
                <a:latin typeface="NikoshBAN" panose="02000000000000000000" pitchFamily="2" charset="0"/>
                <a:cs typeface="NikoshBAN" panose="02000000000000000000" pitchFamily="2" charset="0"/>
              </a:rPr>
              <a:t> </a:t>
            </a:r>
            <a:r>
              <a:rPr lang="en-US" sz="5400" b="1" dirty="0" err="1">
                <a:latin typeface="NikoshBAN" panose="02000000000000000000" pitchFamily="2" charset="0"/>
                <a:cs typeface="NikoshBAN" panose="02000000000000000000" pitchFamily="2" charset="0"/>
              </a:rPr>
              <a:t>ফল</a:t>
            </a:r>
            <a:endParaRPr lang="en-US" sz="5400" b="1" dirty="0">
              <a:latin typeface="NikoshBAN" panose="02000000000000000000" pitchFamily="2" charset="0"/>
              <a:cs typeface="NikoshBAN" panose="02000000000000000000" pitchFamily="2" charset="0"/>
            </a:endParaRPr>
          </a:p>
        </p:txBody>
      </p:sp>
      <p:sp>
        <p:nvSpPr>
          <p:cNvPr id="29" name="TextBox 28">
            <a:extLst>
              <a:ext uri="{FF2B5EF4-FFF2-40B4-BE49-F238E27FC236}">
                <a16:creationId xmlns:a16="http://schemas.microsoft.com/office/drawing/2014/main" id="{4103D5D3-2645-4238-8FDF-79216DFEFA19}"/>
              </a:ext>
            </a:extLst>
          </p:cNvPr>
          <p:cNvSpPr txBox="1"/>
          <p:nvPr/>
        </p:nvSpPr>
        <p:spPr>
          <a:xfrm>
            <a:off x="1225826" y="3211174"/>
            <a:ext cx="6096000" cy="646331"/>
          </a:xfrm>
          <a:prstGeom prst="rect">
            <a:avLst/>
          </a:prstGeom>
          <a:noFill/>
        </p:spPr>
        <p:txBody>
          <a:bodyPr wrap="square" rtlCol="0">
            <a:spAutoFit/>
          </a:bodyPr>
          <a:lstStyle/>
          <a:p>
            <a:pPr marL="571500" indent="-571500">
              <a:buFont typeface="Wingdings" panose="05000000000000000000" pitchFamily="2" charset="2"/>
              <a:buChar char="v"/>
            </a:pPr>
            <a:r>
              <a:rPr lang="en-US" sz="3600" dirty="0" err="1">
                <a:latin typeface="NikoshBAN" panose="02000000000000000000" pitchFamily="2" charset="0"/>
                <a:cs typeface="NikoshBAN" panose="02000000000000000000" pitchFamily="2" charset="0"/>
              </a:rPr>
              <a:t>শিল্প</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বলতে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পারবে</a:t>
            </a:r>
            <a:r>
              <a:rPr lang="en-US" sz="3600"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194295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arn(inVertical)">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72EBC5F-FE4E-4E64-A256-32B39B433ED8}"/>
              </a:ext>
            </a:extLst>
          </p:cNvPr>
          <p:cNvSpPr txBox="1"/>
          <p:nvPr/>
        </p:nvSpPr>
        <p:spPr>
          <a:xfrm>
            <a:off x="1086679" y="1586678"/>
            <a:ext cx="10018642" cy="4524315"/>
          </a:xfrm>
          <a:prstGeom prst="rect">
            <a:avLst/>
          </a:prstGeom>
          <a:noFill/>
        </p:spPr>
        <p:txBody>
          <a:bodyPr wrap="square">
            <a:spAutoFit/>
          </a:bodyPr>
          <a:lstStyle/>
          <a:p>
            <a:pPr algn="just"/>
            <a:r>
              <a:rPr lang="as-IN" sz="3600" dirty="0">
                <a:latin typeface="NikoshBAN" panose="02000000000000000000" pitchFamily="2" charset="0"/>
                <a:cs typeface="NikoshBAN" panose="02000000000000000000" pitchFamily="2" charset="0"/>
              </a:rPr>
              <a:t>কাঁচামাল ব্যবহার করে মধ্যবর্তী কোন দ্রব বা চূড়ান্ত পণ্য উৎপাদন করার প্রক্রিয়াকে শিল্প বলে। একটি উদাহরণ দিয়ে বিষয়টি বুঝতে চেষ্টা করি। কোন একজন উদ্যোক্তা কৃষকের কাছ থেকে তুলা কিনে তা থেকে সুতা তৈরি করলে আমরা তাকে শিল্প বলতে পারি। যেহেতু এ সুতা এখনও চূড়ান্ত দ্রব- পোষাকে পরিণত হয়নি তাই এই উৎপাদিত সুতাকে মধ্যবর্তী দ্রব বলতে পারি। আবার কোন গার্মেন্টস ফ্যাক্টরির মালিক উপর্যুক্ত সুতা দিয়ে বা তিনি সরাসরি কৃষকের কাছে থেকে তুলা নিয়ে সুতা বানিয়ে তা থেকে পোষাক তৈরি করলেও তাকে শিল্প বলে।</a:t>
            </a:r>
            <a:endParaRPr lang="en-US" sz="3600" dirty="0">
              <a:latin typeface="NikoshBAN" panose="02000000000000000000" pitchFamily="2" charset="0"/>
              <a:cs typeface="NikoshBAN" panose="02000000000000000000" pitchFamily="2" charset="0"/>
            </a:endParaRPr>
          </a:p>
        </p:txBody>
      </p:sp>
      <p:sp>
        <p:nvSpPr>
          <p:cNvPr id="2" name="TextBox 1">
            <a:extLst>
              <a:ext uri="{FF2B5EF4-FFF2-40B4-BE49-F238E27FC236}">
                <a16:creationId xmlns:a16="http://schemas.microsoft.com/office/drawing/2014/main" id="{789C13DE-5267-4A0F-93B7-298C567DDE8A}"/>
              </a:ext>
            </a:extLst>
          </p:cNvPr>
          <p:cNvSpPr txBox="1"/>
          <p:nvPr/>
        </p:nvSpPr>
        <p:spPr>
          <a:xfrm>
            <a:off x="5141845" y="422378"/>
            <a:ext cx="1311965" cy="1015663"/>
          </a:xfrm>
          <a:prstGeom prst="rect">
            <a:avLst/>
          </a:prstGeom>
          <a:noFill/>
        </p:spPr>
        <p:txBody>
          <a:bodyPr wrap="square" rtlCol="0">
            <a:spAutoFit/>
          </a:bodyPr>
          <a:lstStyle/>
          <a:p>
            <a:r>
              <a:rPr lang="en-US" sz="6000" dirty="0" err="1">
                <a:latin typeface="NikoshBAN" panose="02000000000000000000" pitchFamily="2" charset="0"/>
                <a:cs typeface="NikoshBAN" panose="02000000000000000000" pitchFamily="2" charset="0"/>
              </a:rPr>
              <a:t>শিল্প</a:t>
            </a:r>
            <a:endParaRPr lang="en-US" sz="6000" dirty="0">
              <a:latin typeface="NikoshBAN" panose="02000000000000000000" pitchFamily="2" charset="0"/>
              <a:cs typeface="NikoshBAN" panose="02000000000000000000" pitchFamily="2" charset="0"/>
            </a:endParaRPr>
          </a:p>
        </p:txBody>
      </p:sp>
      <p:sp>
        <p:nvSpPr>
          <p:cNvPr id="3" name="Frame 2">
            <a:extLst>
              <a:ext uri="{FF2B5EF4-FFF2-40B4-BE49-F238E27FC236}">
                <a16:creationId xmlns:a16="http://schemas.microsoft.com/office/drawing/2014/main" id="{1E10F369-4BDD-4FDC-8ED4-60E79AF39A32}"/>
              </a:ext>
            </a:extLst>
          </p:cNvPr>
          <p:cNvSpPr/>
          <p:nvPr/>
        </p:nvSpPr>
        <p:spPr>
          <a:xfrm>
            <a:off x="-92424" y="148637"/>
            <a:ext cx="12204707" cy="6703218"/>
          </a:xfrm>
          <a:prstGeom prst="frame">
            <a:avLst>
              <a:gd name="adj1" fmla="val 1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0E07F5F6-82DB-4096-BFEA-750C8E212C3C}"/>
              </a:ext>
            </a:extLst>
          </p:cNvPr>
          <p:cNvSpPr/>
          <p:nvPr/>
        </p:nvSpPr>
        <p:spPr>
          <a:xfrm>
            <a:off x="-282923" y="0"/>
            <a:ext cx="12586104" cy="7006636"/>
          </a:xfrm>
          <a:prstGeom prst="frame">
            <a:avLst>
              <a:gd name="adj1" fmla="val 1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a:extLst>
              <a:ext uri="{FF2B5EF4-FFF2-40B4-BE49-F238E27FC236}">
                <a16:creationId xmlns:a16="http://schemas.microsoft.com/office/drawing/2014/main" id="{D56D02B3-8255-4668-8AE9-0AA897FF7BD7}"/>
              </a:ext>
            </a:extLst>
          </p:cNvPr>
          <p:cNvSpPr/>
          <p:nvPr/>
        </p:nvSpPr>
        <p:spPr>
          <a:xfrm>
            <a:off x="62322" y="297369"/>
            <a:ext cx="11873132" cy="6404467"/>
          </a:xfrm>
          <a:prstGeom prst="frame">
            <a:avLst>
              <a:gd name="adj1" fmla="val 1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34194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7255" y="513332"/>
            <a:ext cx="4935183" cy="758761"/>
          </a:xfr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pPr algn="ctr"/>
            <a:r>
              <a:rPr lang="en-US" sz="7200" dirty="0" err="1">
                <a:solidFill>
                  <a:schemeClr val="tx1"/>
                </a:solidFill>
                <a:latin typeface="NikoshBAN" panose="02000000000000000000" pitchFamily="2" charset="0"/>
                <a:cs typeface="NikoshBAN" panose="02000000000000000000" pitchFamily="2" charset="0"/>
              </a:rPr>
              <a:t>শুরুতে</a:t>
            </a:r>
            <a:r>
              <a:rPr lang="en-US" sz="7200" dirty="0">
                <a:solidFill>
                  <a:schemeClr val="tx1"/>
                </a:solidFill>
                <a:latin typeface="NikoshBAN" panose="02000000000000000000" pitchFamily="2" charset="0"/>
                <a:cs typeface="NikoshBAN" panose="02000000000000000000" pitchFamily="2" charset="0"/>
              </a:rPr>
              <a:t> </a:t>
            </a:r>
            <a:r>
              <a:rPr lang="en-US" sz="7200" dirty="0" err="1">
                <a:solidFill>
                  <a:schemeClr val="tx1"/>
                </a:solidFill>
                <a:latin typeface="NikoshBAN" panose="02000000000000000000" pitchFamily="2" charset="0"/>
                <a:cs typeface="NikoshBAN" panose="02000000000000000000" pitchFamily="2" charset="0"/>
              </a:rPr>
              <a:t>পাট</a:t>
            </a:r>
            <a:r>
              <a:rPr lang="en-US" sz="7200" dirty="0">
                <a:solidFill>
                  <a:schemeClr val="tx1"/>
                </a:solidFill>
                <a:latin typeface="NikoshBAN" panose="02000000000000000000" pitchFamily="2" charset="0"/>
                <a:cs typeface="NikoshBAN" panose="02000000000000000000" pitchFamily="2" charset="0"/>
              </a:rPr>
              <a:t> </a:t>
            </a:r>
            <a:r>
              <a:rPr lang="en-US" sz="7200" dirty="0" err="1">
                <a:solidFill>
                  <a:schemeClr val="tx1"/>
                </a:solidFill>
                <a:latin typeface="NikoshBAN" panose="02000000000000000000" pitchFamily="2" charset="0"/>
                <a:cs typeface="NikoshBAN" panose="02000000000000000000" pitchFamily="2" charset="0"/>
              </a:rPr>
              <a:t>শিল্প</a:t>
            </a:r>
            <a:endParaRPr lang="en-US" sz="7200" dirty="0">
              <a:solidFill>
                <a:schemeClr val="tx1"/>
              </a:solidFill>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0575" y="4156086"/>
            <a:ext cx="5192735" cy="231097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9930" y="4156086"/>
            <a:ext cx="5496584" cy="218858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575" y="1254673"/>
            <a:ext cx="5192736" cy="269304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9929" y="1393535"/>
            <a:ext cx="5496584" cy="255418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1" name="TextBox 10"/>
          <p:cNvSpPr txBox="1"/>
          <p:nvPr/>
        </p:nvSpPr>
        <p:spPr>
          <a:xfrm>
            <a:off x="1201715" y="2782535"/>
            <a:ext cx="3056645" cy="646331"/>
          </a:xfrm>
          <a:prstGeom prst="rect">
            <a:avLst/>
          </a:prstGeom>
          <a:noFill/>
          <a:ln>
            <a:noFill/>
          </a:ln>
        </p:spPr>
        <p:txBody>
          <a:bodyPr wrap="square" rtlCol="0" anchor="ctr" anchorCtr="1">
            <a:spAutoFit/>
          </a:bodyPr>
          <a:lstStyle/>
          <a:p>
            <a:r>
              <a:rPr lang="en-US" sz="3600" dirty="0" err="1">
                <a:solidFill>
                  <a:schemeClr val="bg1"/>
                </a:solidFill>
                <a:latin typeface="NikoshBAN" panose="02000000000000000000" pitchFamily="2" charset="0"/>
                <a:cs typeface="NikoshBAN" panose="02000000000000000000" pitchFamily="2" charset="0"/>
              </a:rPr>
              <a:t>আদমজী</a:t>
            </a:r>
            <a:r>
              <a:rPr lang="en-US" sz="3600" dirty="0">
                <a:solidFill>
                  <a:schemeClr val="bg1"/>
                </a:solidFill>
                <a:latin typeface="NikoshBAN" panose="02000000000000000000" pitchFamily="2" charset="0"/>
                <a:cs typeface="NikoshBAN" panose="02000000000000000000" pitchFamily="2" charset="0"/>
              </a:rPr>
              <a:t> </a:t>
            </a:r>
            <a:r>
              <a:rPr lang="en-US" sz="3600" dirty="0" err="1">
                <a:solidFill>
                  <a:schemeClr val="bg1"/>
                </a:solidFill>
                <a:latin typeface="NikoshBAN" panose="02000000000000000000" pitchFamily="2" charset="0"/>
                <a:cs typeface="NikoshBAN" panose="02000000000000000000" pitchFamily="2" charset="0"/>
              </a:rPr>
              <a:t>জুট</a:t>
            </a:r>
            <a:r>
              <a:rPr lang="en-US" sz="3600" dirty="0">
                <a:solidFill>
                  <a:schemeClr val="bg1"/>
                </a:solidFill>
                <a:latin typeface="NikoshBAN" panose="02000000000000000000" pitchFamily="2" charset="0"/>
                <a:cs typeface="NikoshBAN" panose="02000000000000000000" pitchFamily="2" charset="0"/>
              </a:rPr>
              <a:t> </a:t>
            </a:r>
            <a:r>
              <a:rPr lang="en-US" sz="3600" dirty="0" err="1">
                <a:solidFill>
                  <a:schemeClr val="bg1"/>
                </a:solidFill>
                <a:latin typeface="NikoshBAN" panose="02000000000000000000" pitchFamily="2" charset="0"/>
                <a:cs typeface="NikoshBAN" panose="02000000000000000000" pitchFamily="2" charset="0"/>
              </a:rPr>
              <a:t>মিল</a:t>
            </a:r>
            <a:endParaRPr lang="en-US" sz="3600" dirty="0">
              <a:solidFill>
                <a:schemeClr val="bg1"/>
              </a:solidFill>
              <a:latin typeface="NikoshBAN" panose="02000000000000000000" pitchFamily="2" charset="0"/>
              <a:cs typeface="NikoshBAN" panose="02000000000000000000" pitchFamily="2" charset="0"/>
            </a:endParaRPr>
          </a:p>
        </p:txBody>
      </p:sp>
      <p:sp>
        <p:nvSpPr>
          <p:cNvPr id="12" name="TextBox 11"/>
          <p:cNvSpPr txBox="1"/>
          <p:nvPr/>
        </p:nvSpPr>
        <p:spPr>
          <a:xfrm>
            <a:off x="1903114" y="4772330"/>
            <a:ext cx="2355246" cy="830997"/>
          </a:xfrm>
          <a:prstGeom prst="rect">
            <a:avLst/>
          </a:prstGeom>
          <a:noFill/>
          <a:ln>
            <a:noFill/>
          </a:ln>
        </p:spPr>
        <p:txBody>
          <a:bodyPr wrap="square" rtlCol="0" anchor="ctr" anchorCtr="1">
            <a:spAutoFit/>
          </a:bodyPr>
          <a:lstStyle/>
          <a:p>
            <a:r>
              <a:rPr lang="en-US" sz="4800" dirty="0" err="1">
                <a:latin typeface="NikoshBAN" panose="02000000000000000000" pitchFamily="2" charset="0"/>
                <a:cs typeface="NikoshBAN" panose="02000000000000000000" pitchFamily="2" charset="0"/>
              </a:rPr>
              <a:t>পাট</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সংগ্রহ</a:t>
            </a:r>
            <a:endParaRPr lang="en-US" sz="4800" dirty="0">
              <a:latin typeface="NikoshBAN" panose="02000000000000000000" pitchFamily="2" charset="0"/>
              <a:cs typeface="NikoshBAN" panose="02000000000000000000" pitchFamily="2" charset="0"/>
            </a:endParaRPr>
          </a:p>
        </p:txBody>
      </p:sp>
      <p:sp>
        <p:nvSpPr>
          <p:cNvPr id="13" name="TextBox 12"/>
          <p:cNvSpPr txBox="1"/>
          <p:nvPr/>
        </p:nvSpPr>
        <p:spPr>
          <a:xfrm>
            <a:off x="7983396" y="1371942"/>
            <a:ext cx="3452884" cy="830997"/>
          </a:xfrm>
          <a:prstGeom prst="rect">
            <a:avLst/>
          </a:prstGeom>
          <a:noFill/>
          <a:ln>
            <a:noFill/>
          </a:ln>
        </p:spPr>
        <p:txBody>
          <a:bodyPr wrap="square" rtlCol="0" anchor="ctr" anchorCtr="1">
            <a:spAutoFit/>
          </a:bodyPr>
          <a:lstStyle/>
          <a:p>
            <a:r>
              <a:rPr lang="en-US" sz="4800" dirty="0" err="1">
                <a:solidFill>
                  <a:srgbClr val="FF0000"/>
                </a:solidFill>
                <a:latin typeface="NikoshBAN" panose="02000000000000000000" pitchFamily="2" charset="0"/>
                <a:cs typeface="NikoshBAN" panose="02000000000000000000" pitchFamily="2" charset="0"/>
              </a:rPr>
              <a:t>চট</a:t>
            </a:r>
            <a:r>
              <a:rPr lang="en-US" sz="4800" dirty="0">
                <a:solidFill>
                  <a:srgbClr val="FF0000"/>
                </a:solidFill>
                <a:latin typeface="NikoshBAN" panose="02000000000000000000" pitchFamily="2" charset="0"/>
                <a:cs typeface="NikoshBAN" panose="02000000000000000000" pitchFamily="2" charset="0"/>
              </a:rPr>
              <a:t> </a:t>
            </a:r>
            <a:r>
              <a:rPr lang="en-US" sz="4800" dirty="0" err="1">
                <a:solidFill>
                  <a:srgbClr val="FF0000"/>
                </a:solidFill>
                <a:latin typeface="NikoshBAN" panose="02000000000000000000" pitchFamily="2" charset="0"/>
                <a:cs typeface="NikoshBAN" panose="02000000000000000000" pitchFamily="2" charset="0"/>
              </a:rPr>
              <a:t>বোনা</a:t>
            </a:r>
            <a:r>
              <a:rPr lang="en-US" sz="4800" dirty="0">
                <a:solidFill>
                  <a:srgbClr val="FF0000"/>
                </a:solidFill>
                <a:latin typeface="NikoshBAN" panose="02000000000000000000" pitchFamily="2" charset="0"/>
                <a:cs typeface="NikoshBAN" panose="02000000000000000000" pitchFamily="2" charset="0"/>
              </a:rPr>
              <a:t> </a:t>
            </a:r>
            <a:r>
              <a:rPr lang="en-US" sz="4800" dirty="0" err="1">
                <a:solidFill>
                  <a:srgbClr val="FF0000"/>
                </a:solidFill>
                <a:latin typeface="NikoshBAN" panose="02000000000000000000" pitchFamily="2" charset="0"/>
                <a:cs typeface="NikoshBAN" panose="02000000000000000000" pitchFamily="2" charset="0"/>
              </a:rPr>
              <a:t>হচ্ছে</a:t>
            </a:r>
            <a:endParaRPr lang="en-US" sz="4800" dirty="0">
              <a:solidFill>
                <a:srgbClr val="FF0000"/>
              </a:solidFill>
              <a:latin typeface="NikoshBAN" panose="02000000000000000000" pitchFamily="2" charset="0"/>
              <a:cs typeface="NikoshBAN" panose="02000000000000000000" pitchFamily="2" charset="0"/>
            </a:endParaRPr>
          </a:p>
        </p:txBody>
      </p:sp>
      <p:sp>
        <p:nvSpPr>
          <p:cNvPr id="14" name="TextBox 13"/>
          <p:cNvSpPr txBox="1"/>
          <p:nvPr/>
        </p:nvSpPr>
        <p:spPr>
          <a:xfrm>
            <a:off x="8149079" y="5132215"/>
            <a:ext cx="3452884" cy="830997"/>
          </a:xfrm>
          <a:prstGeom prst="rect">
            <a:avLst/>
          </a:prstGeom>
          <a:noFill/>
          <a:ln>
            <a:noFill/>
          </a:ln>
        </p:spPr>
        <p:txBody>
          <a:bodyPr wrap="square" rtlCol="0" anchor="ctr" anchorCtr="1">
            <a:spAutoFit/>
          </a:bodyPr>
          <a:lstStyle/>
          <a:p>
            <a:r>
              <a:rPr lang="en-US" sz="4800" dirty="0" err="1">
                <a:solidFill>
                  <a:srgbClr val="FF0000"/>
                </a:solidFill>
                <a:latin typeface="NikoshBAN" panose="02000000000000000000" pitchFamily="2" charset="0"/>
                <a:cs typeface="NikoshBAN" panose="02000000000000000000" pitchFamily="2" charset="0"/>
              </a:rPr>
              <a:t>পাটের</a:t>
            </a:r>
            <a:r>
              <a:rPr lang="en-US" sz="4800" dirty="0">
                <a:solidFill>
                  <a:srgbClr val="FF0000"/>
                </a:solidFill>
                <a:latin typeface="NikoshBAN" panose="02000000000000000000" pitchFamily="2" charset="0"/>
                <a:cs typeface="NikoshBAN" panose="02000000000000000000" pitchFamily="2" charset="0"/>
              </a:rPr>
              <a:t> </a:t>
            </a:r>
            <a:r>
              <a:rPr lang="en-US" sz="4800" dirty="0" err="1">
                <a:solidFill>
                  <a:srgbClr val="FF0000"/>
                </a:solidFill>
                <a:latin typeface="NikoshBAN" panose="02000000000000000000" pitchFamily="2" charset="0"/>
                <a:cs typeface="NikoshBAN" panose="02000000000000000000" pitchFamily="2" charset="0"/>
              </a:rPr>
              <a:t>বস্তা</a:t>
            </a:r>
            <a:endParaRPr lang="en-US" sz="4800" dirty="0">
              <a:solidFill>
                <a:srgbClr val="FF0000"/>
              </a:solidFill>
              <a:latin typeface="NikoshBAN" panose="02000000000000000000" pitchFamily="2" charset="0"/>
              <a:cs typeface="NikoshBAN" panose="02000000000000000000" pitchFamily="2" charset="0"/>
            </a:endParaRPr>
          </a:p>
        </p:txBody>
      </p:sp>
      <p:sp>
        <p:nvSpPr>
          <p:cNvPr id="3" name="Frame 2">
            <a:extLst>
              <a:ext uri="{FF2B5EF4-FFF2-40B4-BE49-F238E27FC236}">
                <a16:creationId xmlns:a16="http://schemas.microsoft.com/office/drawing/2014/main" id="{65E122EA-1F00-4BEE-B7DE-A9CAA5DCC934}"/>
              </a:ext>
            </a:extLst>
          </p:cNvPr>
          <p:cNvSpPr/>
          <p:nvPr/>
        </p:nvSpPr>
        <p:spPr>
          <a:xfrm>
            <a:off x="-92424" y="148637"/>
            <a:ext cx="12204707" cy="6703218"/>
          </a:xfrm>
          <a:prstGeom prst="frame">
            <a:avLst>
              <a:gd name="adj1" fmla="val 1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58C24B5B-F121-449F-A0C7-3E4E364A6668}"/>
              </a:ext>
            </a:extLst>
          </p:cNvPr>
          <p:cNvSpPr/>
          <p:nvPr/>
        </p:nvSpPr>
        <p:spPr>
          <a:xfrm>
            <a:off x="-282923" y="0"/>
            <a:ext cx="12586104" cy="7006636"/>
          </a:xfrm>
          <a:prstGeom prst="frame">
            <a:avLst>
              <a:gd name="adj1" fmla="val 1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a:extLst>
              <a:ext uri="{FF2B5EF4-FFF2-40B4-BE49-F238E27FC236}">
                <a16:creationId xmlns:a16="http://schemas.microsoft.com/office/drawing/2014/main" id="{66C95D6D-C95B-4F2D-A6B6-A858850300EF}"/>
              </a:ext>
            </a:extLst>
          </p:cNvPr>
          <p:cNvSpPr/>
          <p:nvPr/>
        </p:nvSpPr>
        <p:spPr>
          <a:xfrm>
            <a:off x="0" y="270961"/>
            <a:ext cx="11873132" cy="6404467"/>
          </a:xfrm>
          <a:prstGeom prst="frame">
            <a:avLst>
              <a:gd name="adj1" fmla="val 1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9636155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circle(in)">
                                      <p:cBhvr>
                                        <p:cTn id="45" dur="20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1000"/>
                                        <p:tgtEl>
                                          <p:spTgt spid="6"/>
                                        </p:tgtEl>
                                      </p:cBhvr>
                                    </p:animEffect>
                                    <p:anim calcmode="lin" valueType="num">
                                      <p:cBhvr>
                                        <p:cTn id="51" dur="1000" fill="hold"/>
                                        <p:tgtEl>
                                          <p:spTgt spid="6"/>
                                        </p:tgtEl>
                                        <p:attrNameLst>
                                          <p:attrName>ppt_x</p:attrName>
                                        </p:attrNameLst>
                                      </p:cBhvr>
                                      <p:tavLst>
                                        <p:tav tm="0">
                                          <p:val>
                                            <p:strVal val="#ppt_x"/>
                                          </p:val>
                                        </p:tav>
                                        <p:tav tm="100000">
                                          <p:val>
                                            <p:strVal val="#ppt_x"/>
                                          </p:val>
                                        </p:tav>
                                      </p:tavLst>
                                    </p:anim>
                                    <p:anim calcmode="lin" valueType="num">
                                      <p:cBhvr>
                                        <p:cTn id="5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circle(in)">
                                      <p:cBhvr>
                                        <p:cTn id="5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254645" y="297369"/>
            <a:ext cx="5242560" cy="1143000"/>
          </a:xfrm>
        </p:spPr>
        <p:txBody>
          <a:bodyPr>
            <a:normAutofit/>
          </a:bodyPr>
          <a:lstStyle/>
          <a:p>
            <a:pPr algn="ctr"/>
            <a:r>
              <a:rPr lang="en-US" sz="5400" dirty="0" err="1">
                <a:solidFill>
                  <a:srgbClr val="FF0000"/>
                </a:solidFill>
                <a:latin typeface="NikoshBAN" panose="02000000000000000000" pitchFamily="2" charset="0"/>
                <a:cs typeface="NikoshBAN" panose="02000000000000000000" pitchFamily="2" charset="0"/>
              </a:rPr>
              <a:t>পাটশিল্পের</a:t>
            </a:r>
            <a:r>
              <a:rPr lang="en-US" sz="5400" dirty="0">
                <a:solidFill>
                  <a:srgbClr val="FF0000"/>
                </a:solidFill>
                <a:latin typeface="NikoshBAN" panose="02000000000000000000" pitchFamily="2" charset="0"/>
                <a:cs typeface="NikoshBAN" panose="02000000000000000000" pitchFamily="2" charset="0"/>
              </a:rPr>
              <a:t> </a:t>
            </a:r>
            <a:r>
              <a:rPr lang="en-US" sz="5400" dirty="0" err="1">
                <a:solidFill>
                  <a:srgbClr val="FF0000"/>
                </a:solidFill>
                <a:latin typeface="NikoshBAN" panose="02000000000000000000" pitchFamily="2" charset="0"/>
                <a:cs typeface="NikoshBAN" panose="02000000000000000000" pitchFamily="2" charset="0"/>
              </a:rPr>
              <a:t>ইতিবৃত্ত</a:t>
            </a:r>
            <a:endParaRPr lang="en-US" sz="5400" dirty="0">
              <a:solidFill>
                <a:srgbClr val="FF0000"/>
              </a:solidFill>
              <a:latin typeface="NikoshBAN" panose="02000000000000000000" pitchFamily="2" charset="0"/>
              <a:cs typeface="NikoshBAN" panose="02000000000000000000" pitchFamily="2"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915553787"/>
              </p:ext>
            </p:extLst>
          </p:nvPr>
        </p:nvGraphicFramePr>
        <p:xfrm>
          <a:off x="2562555" y="1217749"/>
          <a:ext cx="6894747" cy="5373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rame 1">
            <a:extLst>
              <a:ext uri="{FF2B5EF4-FFF2-40B4-BE49-F238E27FC236}">
                <a16:creationId xmlns:a16="http://schemas.microsoft.com/office/drawing/2014/main" id="{F1AE108B-1411-4FAE-AD2E-90E98876DC0C}"/>
              </a:ext>
            </a:extLst>
          </p:cNvPr>
          <p:cNvSpPr/>
          <p:nvPr/>
        </p:nvSpPr>
        <p:spPr>
          <a:xfrm>
            <a:off x="-92424" y="148637"/>
            <a:ext cx="12204707" cy="6703218"/>
          </a:xfrm>
          <a:prstGeom prst="frame">
            <a:avLst>
              <a:gd name="adj1" fmla="val 1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7D663636-A731-4A51-8F75-417D6364AB0A}"/>
              </a:ext>
            </a:extLst>
          </p:cNvPr>
          <p:cNvSpPr/>
          <p:nvPr/>
        </p:nvSpPr>
        <p:spPr>
          <a:xfrm>
            <a:off x="-282923" y="0"/>
            <a:ext cx="12586104" cy="7006636"/>
          </a:xfrm>
          <a:prstGeom prst="frame">
            <a:avLst>
              <a:gd name="adj1" fmla="val 1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DB88C977-F2FD-4DFD-86A0-FDEB4008F8B0}"/>
              </a:ext>
            </a:extLst>
          </p:cNvPr>
          <p:cNvSpPr/>
          <p:nvPr/>
        </p:nvSpPr>
        <p:spPr>
          <a:xfrm>
            <a:off x="62322" y="297369"/>
            <a:ext cx="11873132" cy="6404467"/>
          </a:xfrm>
          <a:prstGeom prst="frame">
            <a:avLst>
              <a:gd name="adj1" fmla="val 1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2377437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graphicEl>
                                              <a:dgm id="{028FEF65-8C0A-4411-AD9B-C0412B0BF4E0}"/>
                                            </p:graphicEl>
                                          </p:spTgt>
                                        </p:tgtEl>
                                        <p:attrNameLst>
                                          <p:attrName>style.visibility</p:attrName>
                                        </p:attrNameLst>
                                      </p:cBhvr>
                                      <p:to>
                                        <p:strVal val="visible"/>
                                      </p:to>
                                    </p:set>
                                    <p:anim calcmode="lin" valueType="num">
                                      <p:cBhvr additive="base">
                                        <p:cTn id="7" dur="1000" fill="hold"/>
                                        <p:tgtEl>
                                          <p:spTgt spid="3">
                                            <p:graphicEl>
                                              <a:dgm id="{028FEF65-8C0A-4411-AD9B-C0412B0BF4E0}"/>
                                            </p:graphic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graphicEl>
                                              <a:dgm id="{028FEF65-8C0A-4411-AD9B-C0412B0BF4E0}"/>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
                                            <p:graphicEl>
                                              <a:dgm id="{A318814B-5FC9-46E1-B784-DCF61F8682A1}"/>
                                            </p:graphicEl>
                                          </p:spTgt>
                                        </p:tgtEl>
                                        <p:attrNameLst>
                                          <p:attrName>style.visibility</p:attrName>
                                        </p:attrNameLst>
                                      </p:cBhvr>
                                      <p:to>
                                        <p:strVal val="visible"/>
                                      </p:to>
                                    </p:set>
                                    <p:anim calcmode="lin" valueType="num">
                                      <p:cBhvr additive="base">
                                        <p:cTn id="13" dur="1000" fill="hold"/>
                                        <p:tgtEl>
                                          <p:spTgt spid="3">
                                            <p:graphicEl>
                                              <a:dgm id="{A318814B-5FC9-46E1-B784-DCF61F8682A1}"/>
                                            </p:graphic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graphicEl>
                                              <a:dgm id="{A318814B-5FC9-46E1-B784-DCF61F8682A1}"/>
                                            </p:graphicEl>
                                          </p:spTgt>
                                        </p:tgtEl>
                                        <p:attrNameLst>
                                          <p:attrName>ppt_y</p:attrName>
                                        </p:attrNameLst>
                                      </p:cBhvr>
                                      <p:tavLst>
                                        <p:tav tm="0">
                                          <p:val>
                                            <p:strVal val="0-#ppt_h/2"/>
                                          </p:val>
                                        </p:tav>
                                        <p:tav tm="100000">
                                          <p:val>
                                            <p:strVal val="#ppt_y"/>
                                          </p:val>
                                        </p:tav>
                                      </p:tavLst>
                                    </p:anim>
                                  </p:childTnLst>
                                </p:cTn>
                              </p:par>
                              <p:par>
                                <p:cTn id="15" presetID="2" presetClass="entr" presetSubtype="9" fill="hold" grpId="0" nodeType="withEffect">
                                  <p:stCondLst>
                                    <p:cond delay="0"/>
                                  </p:stCondLst>
                                  <p:childTnLst>
                                    <p:set>
                                      <p:cBhvr>
                                        <p:cTn id="16" dur="1" fill="hold">
                                          <p:stCondLst>
                                            <p:cond delay="0"/>
                                          </p:stCondLst>
                                        </p:cTn>
                                        <p:tgtEl>
                                          <p:spTgt spid="3">
                                            <p:graphicEl>
                                              <a:dgm id="{BC05C0EF-C300-4E96-955C-304F8A63B0EC}"/>
                                            </p:graphicEl>
                                          </p:spTgt>
                                        </p:tgtEl>
                                        <p:attrNameLst>
                                          <p:attrName>style.visibility</p:attrName>
                                        </p:attrNameLst>
                                      </p:cBhvr>
                                      <p:to>
                                        <p:strVal val="visible"/>
                                      </p:to>
                                    </p:set>
                                    <p:anim calcmode="lin" valueType="num">
                                      <p:cBhvr additive="base">
                                        <p:cTn id="17" dur="1000" fill="hold"/>
                                        <p:tgtEl>
                                          <p:spTgt spid="3">
                                            <p:graphicEl>
                                              <a:dgm id="{BC05C0EF-C300-4E96-955C-304F8A63B0EC}"/>
                                            </p:graphic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
                                            <p:graphicEl>
                                              <a:dgm id="{BC05C0EF-C300-4E96-955C-304F8A63B0EC}"/>
                                            </p:graphic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grpId="0" nodeType="clickEffect">
                                  <p:stCondLst>
                                    <p:cond delay="0"/>
                                  </p:stCondLst>
                                  <p:childTnLst>
                                    <p:set>
                                      <p:cBhvr>
                                        <p:cTn id="22" dur="1" fill="hold">
                                          <p:stCondLst>
                                            <p:cond delay="0"/>
                                          </p:stCondLst>
                                        </p:cTn>
                                        <p:tgtEl>
                                          <p:spTgt spid="3">
                                            <p:graphicEl>
                                              <a:dgm id="{BD353255-024E-41F6-9CFC-2AD77A402A1C}"/>
                                            </p:graphicEl>
                                          </p:spTgt>
                                        </p:tgtEl>
                                        <p:attrNameLst>
                                          <p:attrName>style.visibility</p:attrName>
                                        </p:attrNameLst>
                                      </p:cBhvr>
                                      <p:to>
                                        <p:strVal val="visible"/>
                                      </p:to>
                                    </p:set>
                                    <p:anim calcmode="lin" valueType="num">
                                      <p:cBhvr additive="base">
                                        <p:cTn id="23" dur="1000" fill="hold"/>
                                        <p:tgtEl>
                                          <p:spTgt spid="3">
                                            <p:graphicEl>
                                              <a:dgm id="{BD353255-024E-41F6-9CFC-2AD77A402A1C}"/>
                                            </p:graphic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3">
                                            <p:graphicEl>
                                              <a:dgm id="{BD353255-024E-41F6-9CFC-2AD77A402A1C}"/>
                                            </p:graphicEl>
                                          </p:spTgt>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3">
                                            <p:graphicEl>
                                              <a:dgm id="{37D7EBFA-1269-4FA6-B404-EC9ECB661E17}"/>
                                            </p:graphicEl>
                                          </p:spTgt>
                                        </p:tgtEl>
                                        <p:attrNameLst>
                                          <p:attrName>style.visibility</p:attrName>
                                        </p:attrNameLst>
                                      </p:cBhvr>
                                      <p:to>
                                        <p:strVal val="visible"/>
                                      </p:to>
                                    </p:set>
                                    <p:anim calcmode="lin" valueType="num">
                                      <p:cBhvr additive="base">
                                        <p:cTn id="27" dur="1000" fill="hold"/>
                                        <p:tgtEl>
                                          <p:spTgt spid="3">
                                            <p:graphicEl>
                                              <a:dgm id="{37D7EBFA-1269-4FA6-B404-EC9ECB661E17}"/>
                                            </p:graphic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3">
                                            <p:graphicEl>
                                              <a:dgm id="{37D7EBFA-1269-4FA6-B404-EC9ECB661E17}"/>
                                            </p:graphicEl>
                                          </p:spTgt>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9" fill="hold" grpId="0" nodeType="clickEffect">
                                  <p:stCondLst>
                                    <p:cond delay="0"/>
                                  </p:stCondLst>
                                  <p:childTnLst>
                                    <p:set>
                                      <p:cBhvr>
                                        <p:cTn id="32" dur="1" fill="hold">
                                          <p:stCondLst>
                                            <p:cond delay="0"/>
                                          </p:stCondLst>
                                        </p:cTn>
                                        <p:tgtEl>
                                          <p:spTgt spid="3">
                                            <p:graphicEl>
                                              <a:dgm id="{E503216D-A089-453D-BCEA-031C639F6E7C}"/>
                                            </p:graphicEl>
                                          </p:spTgt>
                                        </p:tgtEl>
                                        <p:attrNameLst>
                                          <p:attrName>style.visibility</p:attrName>
                                        </p:attrNameLst>
                                      </p:cBhvr>
                                      <p:to>
                                        <p:strVal val="visible"/>
                                      </p:to>
                                    </p:set>
                                    <p:anim calcmode="lin" valueType="num">
                                      <p:cBhvr additive="base">
                                        <p:cTn id="33" dur="1000" fill="hold"/>
                                        <p:tgtEl>
                                          <p:spTgt spid="3">
                                            <p:graphicEl>
                                              <a:dgm id="{E503216D-A089-453D-BCEA-031C639F6E7C}"/>
                                            </p:graphicEl>
                                          </p:spTgt>
                                        </p:tgtEl>
                                        <p:attrNameLst>
                                          <p:attrName>ppt_x</p:attrName>
                                        </p:attrNameLst>
                                      </p:cBhvr>
                                      <p:tavLst>
                                        <p:tav tm="0">
                                          <p:val>
                                            <p:strVal val="0-#ppt_w/2"/>
                                          </p:val>
                                        </p:tav>
                                        <p:tav tm="100000">
                                          <p:val>
                                            <p:strVal val="#ppt_x"/>
                                          </p:val>
                                        </p:tav>
                                      </p:tavLst>
                                    </p:anim>
                                    <p:anim calcmode="lin" valueType="num">
                                      <p:cBhvr additive="base">
                                        <p:cTn id="34" dur="1000" fill="hold"/>
                                        <p:tgtEl>
                                          <p:spTgt spid="3">
                                            <p:graphicEl>
                                              <a:dgm id="{E503216D-A089-453D-BCEA-031C639F6E7C}"/>
                                            </p:graphicEl>
                                          </p:spTgt>
                                        </p:tgtEl>
                                        <p:attrNameLst>
                                          <p:attrName>ppt_y</p:attrName>
                                        </p:attrNameLst>
                                      </p:cBhvr>
                                      <p:tavLst>
                                        <p:tav tm="0">
                                          <p:val>
                                            <p:strVal val="0-#ppt_h/2"/>
                                          </p:val>
                                        </p:tav>
                                        <p:tav tm="100000">
                                          <p:val>
                                            <p:strVal val="#ppt_y"/>
                                          </p:val>
                                        </p:tav>
                                      </p:tavLst>
                                    </p:anim>
                                  </p:childTnLst>
                                </p:cTn>
                              </p:par>
                              <p:par>
                                <p:cTn id="35" presetID="2" presetClass="entr" presetSubtype="9" fill="hold" grpId="0" nodeType="withEffect">
                                  <p:stCondLst>
                                    <p:cond delay="0"/>
                                  </p:stCondLst>
                                  <p:childTnLst>
                                    <p:set>
                                      <p:cBhvr>
                                        <p:cTn id="36" dur="1" fill="hold">
                                          <p:stCondLst>
                                            <p:cond delay="0"/>
                                          </p:stCondLst>
                                        </p:cTn>
                                        <p:tgtEl>
                                          <p:spTgt spid="3">
                                            <p:graphicEl>
                                              <a:dgm id="{A9FF888D-6C76-4002-9656-9822630401CD}"/>
                                            </p:graphicEl>
                                          </p:spTgt>
                                        </p:tgtEl>
                                        <p:attrNameLst>
                                          <p:attrName>style.visibility</p:attrName>
                                        </p:attrNameLst>
                                      </p:cBhvr>
                                      <p:to>
                                        <p:strVal val="visible"/>
                                      </p:to>
                                    </p:set>
                                    <p:anim calcmode="lin" valueType="num">
                                      <p:cBhvr additive="base">
                                        <p:cTn id="37" dur="1000" fill="hold"/>
                                        <p:tgtEl>
                                          <p:spTgt spid="3">
                                            <p:graphicEl>
                                              <a:dgm id="{A9FF888D-6C76-4002-9656-9822630401CD}"/>
                                            </p:graphic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
                                            <p:graphicEl>
                                              <a:dgm id="{A9FF888D-6C76-4002-9656-9822630401CD}"/>
                                            </p:graphic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grpId="0" nodeType="clickEffect">
                                  <p:stCondLst>
                                    <p:cond delay="0"/>
                                  </p:stCondLst>
                                  <p:childTnLst>
                                    <p:set>
                                      <p:cBhvr>
                                        <p:cTn id="42" dur="1" fill="hold">
                                          <p:stCondLst>
                                            <p:cond delay="0"/>
                                          </p:stCondLst>
                                        </p:cTn>
                                        <p:tgtEl>
                                          <p:spTgt spid="3">
                                            <p:graphicEl>
                                              <a:dgm id="{F2F32B30-FADA-4EDB-BFA9-1C486E32AD71}"/>
                                            </p:graphicEl>
                                          </p:spTgt>
                                        </p:tgtEl>
                                        <p:attrNameLst>
                                          <p:attrName>style.visibility</p:attrName>
                                        </p:attrNameLst>
                                      </p:cBhvr>
                                      <p:to>
                                        <p:strVal val="visible"/>
                                      </p:to>
                                    </p:set>
                                    <p:anim calcmode="lin" valueType="num">
                                      <p:cBhvr additive="base">
                                        <p:cTn id="43" dur="1000" fill="hold"/>
                                        <p:tgtEl>
                                          <p:spTgt spid="3">
                                            <p:graphicEl>
                                              <a:dgm id="{F2F32B30-FADA-4EDB-BFA9-1C486E32AD71}"/>
                                            </p:graphic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3">
                                            <p:graphicEl>
                                              <a:dgm id="{F2F32B30-FADA-4EDB-BFA9-1C486E32AD71}"/>
                                            </p:graphicEl>
                                          </p:spTgt>
                                        </p:tgtEl>
                                        <p:attrNameLst>
                                          <p:attrName>ppt_y</p:attrName>
                                        </p:attrNameLst>
                                      </p:cBhvr>
                                      <p:tavLst>
                                        <p:tav tm="0">
                                          <p:val>
                                            <p:strVal val="0-#ppt_h/2"/>
                                          </p:val>
                                        </p:tav>
                                        <p:tav tm="100000">
                                          <p:val>
                                            <p:strVal val="#ppt_y"/>
                                          </p:val>
                                        </p:tav>
                                      </p:tavLst>
                                    </p:anim>
                                  </p:childTnLst>
                                </p:cTn>
                              </p:par>
                              <p:par>
                                <p:cTn id="45" presetID="2" presetClass="entr" presetSubtype="9" fill="hold" grpId="0" nodeType="withEffect">
                                  <p:stCondLst>
                                    <p:cond delay="0"/>
                                  </p:stCondLst>
                                  <p:childTnLst>
                                    <p:set>
                                      <p:cBhvr>
                                        <p:cTn id="46" dur="1" fill="hold">
                                          <p:stCondLst>
                                            <p:cond delay="0"/>
                                          </p:stCondLst>
                                        </p:cTn>
                                        <p:tgtEl>
                                          <p:spTgt spid="3">
                                            <p:graphicEl>
                                              <a:dgm id="{CE11C52C-A337-463E-B6EB-C16C8462F82F}"/>
                                            </p:graphicEl>
                                          </p:spTgt>
                                        </p:tgtEl>
                                        <p:attrNameLst>
                                          <p:attrName>style.visibility</p:attrName>
                                        </p:attrNameLst>
                                      </p:cBhvr>
                                      <p:to>
                                        <p:strVal val="visible"/>
                                      </p:to>
                                    </p:set>
                                    <p:anim calcmode="lin" valueType="num">
                                      <p:cBhvr additive="base">
                                        <p:cTn id="47" dur="1000" fill="hold"/>
                                        <p:tgtEl>
                                          <p:spTgt spid="3">
                                            <p:graphicEl>
                                              <a:dgm id="{CE11C52C-A337-463E-B6EB-C16C8462F82F}"/>
                                            </p:graphicEl>
                                          </p:spTgt>
                                        </p:tgtEl>
                                        <p:attrNameLst>
                                          <p:attrName>ppt_x</p:attrName>
                                        </p:attrNameLst>
                                      </p:cBhvr>
                                      <p:tavLst>
                                        <p:tav tm="0">
                                          <p:val>
                                            <p:strVal val="0-#ppt_w/2"/>
                                          </p:val>
                                        </p:tav>
                                        <p:tav tm="100000">
                                          <p:val>
                                            <p:strVal val="#ppt_x"/>
                                          </p:val>
                                        </p:tav>
                                      </p:tavLst>
                                    </p:anim>
                                    <p:anim calcmode="lin" valueType="num">
                                      <p:cBhvr additive="base">
                                        <p:cTn id="48" dur="1000" fill="hold"/>
                                        <p:tgtEl>
                                          <p:spTgt spid="3">
                                            <p:graphicEl>
                                              <a:dgm id="{CE11C52C-A337-463E-B6EB-C16C8462F82F}"/>
                                            </p:graphicEl>
                                          </p:spTgt>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9" fill="hold" grpId="0" nodeType="clickEffect">
                                  <p:stCondLst>
                                    <p:cond delay="0"/>
                                  </p:stCondLst>
                                  <p:childTnLst>
                                    <p:set>
                                      <p:cBhvr>
                                        <p:cTn id="52" dur="1" fill="hold">
                                          <p:stCondLst>
                                            <p:cond delay="0"/>
                                          </p:stCondLst>
                                        </p:cTn>
                                        <p:tgtEl>
                                          <p:spTgt spid="3">
                                            <p:graphicEl>
                                              <a:dgm id="{770F0430-1E86-4FAF-82EC-EFA4C63C22BD}"/>
                                            </p:graphicEl>
                                          </p:spTgt>
                                        </p:tgtEl>
                                        <p:attrNameLst>
                                          <p:attrName>style.visibility</p:attrName>
                                        </p:attrNameLst>
                                      </p:cBhvr>
                                      <p:to>
                                        <p:strVal val="visible"/>
                                      </p:to>
                                    </p:set>
                                    <p:anim calcmode="lin" valueType="num">
                                      <p:cBhvr additive="base">
                                        <p:cTn id="53" dur="1000" fill="hold"/>
                                        <p:tgtEl>
                                          <p:spTgt spid="3">
                                            <p:graphicEl>
                                              <a:dgm id="{770F0430-1E86-4FAF-82EC-EFA4C63C22BD}"/>
                                            </p:graphicEl>
                                          </p:spTgt>
                                        </p:tgtEl>
                                        <p:attrNameLst>
                                          <p:attrName>ppt_x</p:attrName>
                                        </p:attrNameLst>
                                      </p:cBhvr>
                                      <p:tavLst>
                                        <p:tav tm="0">
                                          <p:val>
                                            <p:strVal val="0-#ppt_w/2"/>
                                          </p:val>
                                        </p:tav>
                                        <p:tav tm="100000">
                                          <p:val>
                                            <p:strVal val="#ppt_x"/>
                                          </p:val>
                                        </p:tav>
                                      </p:tavLst>
                                    </p:anim>
                                    <p:anim calcmode="lin" valueType="num">
                                      <p:cBhvr additive="base">
                                        <p:cTn id="54" dur="1000" fill="hold"/>
                                        <p:tgtEl>
                                          <p:spTgt spid="3">
                                            <p:graphicEl>
                                              <a:dgm id="{770F0430-1E86-4FAF-82EC-EFA4C63C22BD}"/>
                                            </p:graphicEl>
                                          </p:spTgt>
                                        </p:tgtEl>
                                        <p:attrNameLst>
                                          <p:attrName>ppt_y</p:attrName>
                                        </p:attrNameLst>
                                      </p:cBhvr>
                                      <p:tavLst>
                                        <p:tav tm="0">
                                          <p:val>
                                            <p:strVal val="0-#ppt_h/2"/>
                                          </p:val>
                                        </p:tav>
                                        <p:tav tm="100000">
                                          <p:val>
                                            <p:strVal val="#ppt_y"/>
                                          </p:val>
                                        </p:tav>
                                      </p:tavLst>
                                    </p:anim>
                                  </p:childTnLst>
                                </p:cTn>
                              </p:par>
                              <p:par>
                                <p:cTn id="55" presetID="2" presetClass="entr" presetSubtype="9" fill="hold" grpId="0" nodeType="withEffect">
                                  <p:stCondLst>
                                    <p:cond delay="0"/>
                                  </p:stCondLst>
                                  <p:childTnLst>
                                    <p:set>
                                      <p:cBhvr>
                                        <p:cTn id="56" dur="1" fill="hold">
                                          <p:stCondLst>
                                            <p:cond delay="0"/>
                                          </p:stCondLst>
                                        </p:cTn>
                                        <p:tgtEl>
                                          <p:spTgt spid="3">
                                            <p:graphicEl>
                                              <a:dgm id="{463B5DC0-3E6B-410E-8907-A944CC1D705B}"/>
                                            </p:graphicEl>
                                          </p:spTgt>
                                        </p:tgtEl>
                                        <p:attrNameLst>
                                          <p:attrName>style.visibility</p:attrName>
                                        </p:attrNameLst>
                                      </p:cBhvr>
                                      <p:to>
                                        <p:strVal val="visible"/>
                                      </p:to>
                                    </p:set>
                                    <p:anim calcmode="lin" valueType="num">
                                      <p:cBhvr additive="base">
                                        <p:cTn id="57" dur="1000" fill="hold"/>
                                        <p:tgtEl>
                                          <p:spTgt spid="3">
                                            <p:graphicEl>
                                              <a:dgm id="{463B5DC0-3E6B-410E-8907-A944CC1D705B}"/>
                                            </p:graphicEl>
                                          </p:spTgt>
                                        </p:tgtEl>
                                        <p:attrNameLst>
                                          <p:attrName>ppt_x</p:attrName>
                                        </p:attrNameLst>
                                      </p:cBhvr>
                                      <p:tavLst>
                                        <p:tav tm="0">
                                          <p:val>
                                            <p:strVal val="0-#ppt_w/2"/>
                                          </p:val>
                                        </p:tav>
                                        <p:tav tm="100000">
                                          <p:val>
                                            <p:strVal val="#ppt_x"/>
                                          </p:val>
                                        </p:tav>
                                      </p:tavLst>
                                    </p:anim>
                                    <p:anim calcmode="lin" valueType="num">
                                      <p:cBhvr additive="base">
                                        <p:cTn id="58" dur="1000" fill="hold"/>
                                        <p:tgtEl>
                                          <p:spTgt spid="3">
                                            <p:graphicEl>
                                              <a:dgm id="{463B5DC0-3E6B-410E-8907-A944CC1D705B}"/>
                                            </p:graphicEl>
                                          </p:spTgt>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9" fill="hold" grpId="0" nodeType="clickEffect">
                                  <p:stCondLst>
                                    <p:cond delay="0"/>
                                  </p:stCondLst>
                                  <p:childTnLst>
                                    <p:set>
                                      <p:cBhvr>
                                        <p:cTn id="62" dur="1" fill="hold">
                                          <p:stCondLst>
                                            <p:cond delay="0"/>
                                          </p:stCondLst>
                                        </p:cTn>
                                        <p:tgtEl>
                                          <p:spTgt spid="3">
                                            <p:graphicEl>
                                              <a:dgm id="{252E6CC8-6AF9-4410-81C8-762375948D73}"/>
                                            </p:graphicEl>
                                          </p:spTgt>
                                        </p:tgtEl>
                                        <p:attrNameLst>
                                          <p:attrName>style.visibility</p:attrName>
                                        </p:attrNameLst>
                                      </p:cBhvr>
                                      <p:to>
                                        <p:strVal val="visible"/>
                                      </p:to>
                                    </p:set>
                                    <p:anim calcmode="lin" valueType="num">
                                      <p:cBhvr additive="base">
                                        <p:cTn id="63" dur="1000" fill="hold"/>
                                        <p:tgtEl>
                                          <p:spTgt spid="3">
                                            <p:graphicEl>
                                              <a:dgm id="{252E6CC8-6AF9-4410-81C8-762375948D73}"/>
                                            </p:graphicEl>
                                          </p:spTgt>
                                        </p:tgtEl>
                                        <p:attrNameLst>
                                          <p:attrName>ppt_x</p:attrName>
                                        </p:attrNameLst>
                                      </p:cBhvr>
                                      <p:tavLst>
                                        <p:tav tm="0">
                                          <p:val>
                                            <p:strVal val="0-#ppt_w/2"/>
                                          </p:val>
                                        </p:tav>
                                        <p:tav tm="100000">
                                          <p:val>
                                            <p:strVal val="#ppt_x"/>
                                          </p:val>
                                        </p:tav>
                                      </p:tavLst>
                                    </p:anim>
                                    <p:anim calcmode="lin" valueType="num">
                                      <p:cBhvr additive="base">
                                        <p:cTn id="64" dur="1000" fill="hold"/>
                                        <p:tgtEl>
                                          <p:spTgt spid="3">
                                            <p:graphicEl>
                                              <a:dgm id="{252E6CC8-6AF9-4410-81C8-762375948D73}"/>
                                            </p:graphicEl>
                                          </p:spTgt>
                                        </p:tgtEl>
                                        <p:attrNameLst>
                                          <p:attrName>ppt_y</p:attrName>
                                        </p:attrNameLst>
                                      </p:cBhvr>
                                      <p:tavLst>
                                        <p:tav tm="0">
                                          <p:val>
                                            <p:strVal val="0-#ppt_h/2"/>
                                          </p:val>
                                        </p:tav>
                                        <p:tav tm="100000">
                                          <p:val>
                                            <p:strVal val="#ppt_y"/>
                                          </p:val>
                                        </p:tav>
                                      </p:tavLst>
                                    </p:anim>
                                  </p:childTnLst>
                                </p:cTn>
                              </p:par>
                              <p:par>
                                <p:cTn id="65" presetID="2" presetClass="entr" presetSubtype="9" fill="hold" grpId="0" nodeType="withEffect">
                                  <p:stCondLst>
                                    <p:cond delay="0"/>
                                  </p:stCondLst>
                                  <p:childTnLst>
                                    <p:set>
                                      <p:cBhvr>
                                        <p:cTn id="66" dur="1" fill="hold">
                                          <p:stCondLst>
                                            <p:cond delay="0"/>
                                          </p:stCondLst>
                                        </p:cTn>
                                        <p:tgtEl>
                                          <p:spTgt spid="3">
                                            <p:graphicEl>
                                              <a:dgm id="{86D13129-1C07-497F-8A0F-AEA299471E09}"/>
                                            </p:graphicEl>
                                          </p:spTgt>
                                        </p:tgtEl>
                                        <p:attrNameLst>
                                          <p:attrName>style.visibility</p:attrName>
                                        </p:attrNameLst>
                                      </p:cBhvr>
                                      <p:to>
                                        <p:strVal val="visible"/>
                                      </p:to>
                                    </p:set>
                                    <p:anim calcmode="lin" valueType="num">
                                      <p:cBhvr additive="base">
                                        <p:cTn id="67" dur="1000" fill="hold"/>
                                        <p:tgtEl>
                                          <p:spTgt spid="3">
                                            <p:graphicEl>
                                              <a:dgm id="{86D13129-1C07-497F-8A0F-AEA299471E09}"/>
                                            </p:graphicEl>
                                          </p:spTgt>
                                        </p:tgtEl>
                                        <p:attrNameLst>
                                          <p:attrName>ppt_x</p:attrName>
                                        </p:attrNameLst>
                                      </p:cBhvr>
                                      <p:tavLst>
                                        <p:tav tm="0">
                                          <p:val>
                                            <p:strVal val="0-#ppt_w/2"/>
                                          </p:val>
                                        </p:tav>
                                        <p:tav tm="100000">
                                          <p:val>
                                            <p:strVal val="#ppt_x"/>
                                          </p:val>
                                        </p:tav>
                                      </p:tavLst>
                                    </p:anim>
                                    <p:anim calcmode="lin" valueType="num">
                                      <p:cBhvr additive="base">
                                        <p:cTn id="68" dur="1000" fill="hold"/>
                                        <p:tgtEl>
                                          <p:spTgt spid="3">
                                            <p:graphicEl>
                                              <a:dgm id="{86D13129-1C07-497F-8A0F-AEA299471E09}"/>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7771" y="469284"/>
            <a:ext cx="5604426" cy="684425"/>
          </a:xfr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en-US" sz="5400" dirty="0" err="1">
                <a:latin typeface="NikoshBAN" panose="02000000000000000000" pitchFamily="2" charset="0"/>
                <a:cs typeface="NikoshBAN" panose="02000000000000000000" pitchFamily="2" charset="0"/>
              </a:rPr>
              <a:t>বাংলাদেশের</a:t>
            </a:r>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বস্ত্রশিল্প</a:t>
            </a:r>
            <a:endParaRPr lang="en-US" sz="5400" dirty="0">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2452" y="1325626"/>
            <a:ext cx="4947931" cy="241770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451" y="4056451"/>
            <a:ext cx="4947931" cy="233226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4228276"/>
            <a:ext cx="5392394" cy="233235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1325626"/>
            <a:ext cx="5392394" cy="258376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 name="Frame 2">
            <a:extLst>
              <a:ext uri="{FF2B5EF4-FFF2-40B4-BE49-F238E27FC236}">
                <a16:creationId xmlns:a16="http://schemas.microsoft.com/office/drawing/2014/main" id="{68A2D468-313D-4954-A6C5-8EA4EBA8F854}"/>
              </a:ext>
            </a:extLst>
          </p:cNvPr>
          <p:cNvSpPr/>
          <p:nvPr/>
        </p:nvSpPr>
        <p:spPr>
          <a:xfrm>
            <a:off x="-92424" y="148637"/>
            <a:ext cx="12204707" cy="6703218"/>
          </a:xfrm>
          <a:prstGeom prst="frame">
            <a:avLst>
              <a:gd name="adj1" fmla="val 1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a:extLst>
              <a:ext uri="{FF2B5EF4-FFF2-40B4-BE49-F238E27FC236}">
                <a16:creationId xmlns:a16="http://schemas.microsoft.com/office/drawing/2014/main" id="{17A4948D-DB71-45B3-BD63-D6B1283D15BE}"/>
              </a:ext>
            </a:extLst>
          </p:cNvPr>
          <p:cNvSpPr/>
          <p:nvPr/>
        </p:nvSpPr>
        <p:spPr>
          <a:xfrm>
            <a:off x="-282923" y="0"/>
            <a:ext cx="12586104" cy="7006636"/>
          </a:xfrm>
          <a:prstGeom prst="frame">
            <a:avLst>
              <a:gd name="adj1" fmla="val 1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a:extLst>
              <a:ext uri="{FF2B5EF4-FFF2-40B4-BE49-F238E27FC236}">
                <a16:creationId xmlns:a16="http://schemas.microsoft.com/office/drawing/2014/main" id="{930A6AAB-CCDF-4439-97FA-08A798FADE08}"/>
              </a:ext>
            </a:extLst>
          </p:cNvPr>
          <p:cNvSpPr/>
          <p:nvPr/>
        </p:nvSpPr>
        <p:spPr>
          <a:xfrm>
            <a:off x="62322" y="297369"/>
            <a:ext cx="11873132" cy="6404467"/>
          </a:xfrm>
          <a:prstGeom prst="frame">
            <a:avLst>
              <a:gd name="adj1" fmla="val 1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460262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2875</TotalTime>
  <Words>479</Words>
  <Application>Microsoft Office PowerPoint</Application>
  <PresentationFormat>Widescreen</PresentationFormat>
  <Paragraphs>82</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NikoshBAN</vt:lpstr>
      <vt:lpstr>Wingdings</vt:lpstr>
      <vt:lpstr>Office Theme</vt:lpstr>
      <vt:lpstr>PowerPoint Presentation</vt:lpstr>
      <vt:lpstr>PowerPoint Presentation</vt:lpstr>
      <vt:lpstr>ছবিগুলো লক্ষ্য কর</vt:lpstr>
      <vt:lpstr>আজকের পাঠ </vt:lpstr>
      <vt:lpstr>PowerPoint Presentation</vt:lpstr>
      <vt:lpstr>PowerPoint Presentation</vt:lpstr>
      <vt:lpstr>শুরুতে পাট শিল্প</vt:lpstr>
      <vt:lpstr>পাটশিল্পের ইতিবৃত্ত</vt:lpstr>
      <vt:lpstr>বাংলাদেশের বস্ত্রশিল্প</vt:lpstr>
      <vt:lpstr> বাংলাদেশের বস্ত্রসশিল্প</vt:lpstr>
      <vt:lpstr>বৃহত্তম রপ্তানিমুখী শিল্প /পোশাক শিল্প</vt:lpstr>
      <vt:lpstr>চিনি শিল্প</vt:lpstr>
      <vt:lpstr>কাগজ শিল্প</vt:lpstr>
      <vt:lpstr>উল্লেখযোগ্য কাগজ শিল্প প্রতিষ্ঠান</vt:lpstr>
      <vt:lpstr>১৯৬১ সালে ফেঞ্চুগঞ্জ সার কারখানা স্থাপিত হওয়ার মধ্য দিয়ে এদেশে সারশিল্পের যাত্রা শুরু।</vt:lpstr>
      <vt:lpstr>মূল্যায়ন</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Ark Computer</dc:creator>
  <cp:lastModifiedBy>Shadman Labib</cp:lastModifiedBy>
  <cp:revision>104</cp:revision>
  <dcterms:created xsi:type="dcterms:W3CDTF">2020-07-11T12:15:57Z</dcterms:created>
  <dcterms:modified xsi:type="dcterms:W3CDTF">2020-09-20T09:54:45Z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74062000</vt:r8>
  </property>
  <property fmtid="{D5CDD505-2E9C-101B-9397-08002B2CF9AE}" pid="3" name="HiddenCategoryTags">
    <vt:lpwstr/>
  </property>
  <property fmtid="{D5CDD505-2E9C-101B-9397-08002B2CF9AE}" pid="4" name="InternalTags">
    <vt:lpwstr/>
  </property>
  <property fmtid="{D5CDD505-2E9C-101B-9397-08002B2CF9AE}" pid="5" name="CampaignTags">
    <vt:lpwstr/>
  </property>
  <property fmtid="{D5CDD505-2E9C-101B-9397-08002B2CF9AE}" pid="6" name="Applications">
    <vt:lpwstr/>
  </property>
  <property fmtid="{D5CDD505-2E9C-101B-9397-08002B2CF9AE}" pid="7" name="ScenarioTags">
    <vt:lpwstr/>
  </property>
  <property fmtid="{D5CDD505-2E9C-101B-9397-08002B2CF9AE}" pid="8" name="ContentTypeId">
    <vt:lpwstr>0x010100AA3F7D94069FF64A86F7DFF56D60E3BE</vt:lpwstr>
  </property>
  <property fmtid="{D5CDD505-2E9C-101B-9397-08002B2CF9AE}" pid="9" name="FeatureTags">
    <vt:lpwstr/>
  </property>
  <property fmtid="{D5CDD505-2E9C-101B-9397-08002B2CF9AE}" pid="10" name="LocalizationTags">
    <vt:lpwstr/>
  </property>
  <property fmtid="{D5CDD505-2E9C-101B-9397-08002B2CF9AE}" pid="11" name="CategoryTags">
    <vt:lpwstr/>
  </property>
</Properties>
</file>