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8" r:id="rId3"/>
    <p:sldId id="258" r:id="rId4"/>
    <p:sldId id="269" r:id="rId5"/>
    <p:sldId id="277" r:id="rId6"/>
    <p:sldId id="262" r:id="rId7"/>
    <p:sldId id="260" r:id="rId8"/>
    <p:sldId id="265" r:id="rId9"/>
    <p:sldId id="267" r:id="rId10"/>
    <p:sldId id="276" r:id="rId11"/>
    <p:sldId id="261" r:id="rId12"/>
    <p:sldId id="259" r:id="rId13"/>
    <p:sldId id="264" r:id="rId14"/>
    <p:sldId id="263" r:id="rId15"/>
    <p:sldId id="266" r:id="rId16"/>
    <p:sldId id="270" r:id="rId17"/>
    <p:sldId id="271" r:id="rId18"/>
    <p:sldId id="272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jan" initials="M" lastIdx="1" clrIdx="0">
    <p:extLst>
      <p:ext uri="{19B8F6BF-5375-455C-9EA6-DF929625EA0E}">
        <p15:presenceInfo xmlns:p15="http://schemas.microsoft.com/office/powerpoint/2012/main" userId="Mij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6C102-F8FD-4DF0-8CD4-E205A8DD0B53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485B0-6299-40BE-9CE8-554099428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0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85B0-6299-40BE-9CE8-5540994288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86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85B0-6299-40BE-9CE8-5540994288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67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85B0-6299-40BE-9CE8-5540994288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56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85B0-6299-40BE-9CE8-5540994288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01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85B0-6299-40BE-9CE8-55409942887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04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1D9E-A58E-4D34-9CED-6CABF2E58A4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07F1-0963-42EE-82B2-D70063E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99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1D9E-A58E-4D34-9CED-6CABF2E58A4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07F1-0963-42EE-82B2-D70063E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15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1D9E-A58E-4D34-9CED-6CABF2E58A4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07F1-0963-42EE-82B2-D70063E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21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1D9E-A58E-4D34-9CED-6CABF2E58A4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07F1-0963-42EE-82B2-D70063E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27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1D9E-A58E-4D34-9CED-6CABF2E58A4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07F1-0963-42EE-82B2-D70063E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36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1D9E-A58E-4D34-9CED-6CABF2E58A4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07F1-0963-42EE-82B2-D70063E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25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1D9E-A58E-4D34-9CED-6CABF2E58A4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07F1-0963-42EE-82B2-D70063E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5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1D9E-A58E-4D34-9CED-6CABF2E58A4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07F1-0963-42EE-82B2-D70063E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48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1D9E-A58E-4D34-9CED-6CABF2E58A4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07F1-0963-42EE-82B2-D70063E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41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1D9E-A58E-4D34-9CED-6CABF2E58A4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07F1-0963-42EE-82B2-D70063E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0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1D9E-A58E-4D34-9CED-6CABF2E58A4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D07F1-0963-42EE-82B2-D70063E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95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B1D9E-A58E-4D34-9CED-6CABF2E58A4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D07F1-0963-42EE-82B2-D70063EF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4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9172" y="225083"/>
            <a:ext cx="4887685" cy="1881348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 সবাইকে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" t="2454" r="-4532" b="-2454"/>
          <a:stretch/>
        </p:blipFill>
        <p:spPr>
          <a:xfrm>
            <a:off x="2371160" y="2270725"/>
            <a:ext cx="7449679" cy="4471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57170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0086" y="1718496"/>
            <a:ext cx="6096000" cy="304698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>
            <a:spAutoFit/>
          </a:bodyPr>
          <a:lstStyle/>
          <a:p>
            <a:pPr algn="just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মেলার এক্তু কাছেই শুনতে পেলাম নাগরদোলার ক্যাঁচর ক্যাঁচর শব্দ। আমার চোখ পরল কাজ করা সুন্দর মাটির হাঁড়ির দিকে।মামাকে জিজ্ঞেস করলাম-এটা কিসের হঁআড়ি।মামা বল্লেন,এটা শখের হাড়ি।শখ করে পছন্দের জিনিস এই সুন্দর হাঁড়িতে রাখা হয়।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71" y="1099457"/>
            <a:ext cx="3874521" cy="21425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71" y="3321504"/>
            <a:ext cx="4008664" cy="223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29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0800000" flipV="1">
            <a:off x="3228284" y="307291"/>
            <a:ext cx="5024628" cy="1295406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732" y="1872526"/>
            <a:ext cx="6801981" cy="428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94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915885" y="-125579"/>
            <a:ext cx="6392761" cy="241663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জেনে নেই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7828" y="3635829"/>
            <a:ext cx="979715" cy="10014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শখ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614061" y="5342472"/>
            <a:ext cx="933485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flipH="1">
            <a:off x="1031734" y="2481942"/>
            <a:ext cx="1023259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/>
              <a:t>শব্দ</a:t>
            </a:r>
            <a:endParaRPr lang="en-US" sz="3600" dirty="0"/>
          </a:p>
        </p:txBody>
      </p:sp>
      <p:sp>
        <p:nvSpPr>
          <p:cNvPr id="15" name="Round Same Side Corner Rectangle 14"/>
          <p:cNvSpPr/>
          <p:nvPr/>
        </p:nvSpPr>
        <p:spPr>
          <a:xfrm>
            <a:off x="5531333" y="3548742"/>
            <a:ext cx="4093028" cy="1088571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মনের ইচ্ছা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850" y="3524978"/>
            <a:ext cx="2271864" cy="1229902"/>
          </a:xfrm>
          <a:prstGeom prst="rect">
            <a:avLst/>
          </a:prstGeom>
        </p:spPr>
      </p:pic>
      <p:sp>
        <p:nvSpPr>
          <p:cNvPr id="29" name="Flowchart: Process 28"/>
          <p:cNvSpPr/>
          <p:nvPr/>
        </p:nvSpPr>
        <p:spPr>
          <a:xfrm>
            <a:off x="468082" y="4909456"/>
            <a:ext cx="1447803" cy="112122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মৃৎশিল্প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832" y="4909455"/>
            <a:ext cx="2231882" cy="1350667"/>
          </a:xfrm>
          <a:prstGeom prst="rect">
            <a:avLst/>
          </a:prstGeom>
        </p:spPr>
      </p:pic>
      <p:sp>
        <p:nvSpPr>
          <p:cNvPr id="32" name="Round Same Side Corner Rectangle 31"/>
          <p:cNvSpPr/>
          <p:nvPr/>
        </p:nvSpPr>
        <p:spPr>
          <a:xfrm>
            <a:off x="5714999" y="5045309"/>
            <a:ext cx="4332515" cy="925285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মাটির তৈরি শিলপ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14999" y="308065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Right Arrow 5">
            <a:extLst>
              <a:ext uri="{FF2B5EF4-FFF2-40B4-BE49-F238E27FC236}">
                <a16:creationId xmlns:a16="http://schemas.microsoft.com/office/drawing/2014/main" id="{ABAAD4B0-4CA7-483A-B9AD-89BE38BCE03B}"/>
              </a:ext>
            </a:extLst>
          </p:cNvPr>
          <p:cNvSpPr/>
          <p:nvPr/>
        </p:nvSpPr>
        <p:spPr>
          <a:xfrm>
            <a:off x="4451139" y="3891427"/>
            <a:ext cx="933485" cy="4846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858B99-E4FB-4A50-BB90-6DC5773700D7}"/>
              </a:ext>
            </a:extLst>
          </p:cNvPr>
          <p:cNvSpPr/>
          <p:nvPr/>
        </p:nvSpPr>
        <p:spPr>
          <a:xfrm>
            <a:off x="6443004" y="2481942"/>
            <a:ext cx="2106638" cy="5987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61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4" grpId="0" animBg="1"/>
      <p:bldP spid="15" grpId="0" animBg="1"/>
      <p:bldP spid="29" grpId="0" animBg="1"/>
      <p:bldP spid="32" grpId="0" animBg="1"/>
      <p:bldP spid="13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2786063" y="357187"/>
            <a:ext cx="4529137" cy="2600326"/>
          </a:xfrm>
          <a:prstGeom prst="flowChartMultidocumen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ভেংগে দেখাই ও শব্দ তৈরি করি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426C06D-E625-46D9-A381-2EE18932C9DC}"/>
              </a:ext>
            </a:extLst>
          </p:cNvPr>
          <p:cNvGrpSpPr/>
          <p:nvPr/>
        </p:nvGrpSpPr>
        <p:grpSpPr>
          <a:xfrm>
            <a:off x="1145948" y="3336244"/>
            <a:ext cx="9628016" cy="2176656"/>
            <a:chOff x="1145948" y="3336244"/>
            <a:chExt cx="9628016" cy="2176656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D710F5D-C0DD-43BD-AEB1-CC7C4865F1C2}"/>
                </a:ext>
              </a:extLst>
            </p:cNvPr>
            <p:cNvGrpSpPr/>
            <p:nvPr/>
          </p:nvGrpSpPr>
          <p:grpSpPr>
            <a:xfrm>
              <a:off x="1145948" y="3336244"/>
              <a:ext cx="9628016" cy="2176656"/>
              <a:chOff x="1457326" y="3573194"/>
              <a:chExt cx="9628016" cy="2176656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5A7E293-97E4-49BD-9142-EF591B2DB20B}"/>
                  </a:ext>
                </a:extLst>
              </p:cNvPr>
              <p:cNvSpPr txBox="1"/>
              <p:nvPr/>
            </p:nvSpPr>
            <p:spPr>
              <a:xfrm>
                <a:off x="1457326" y="3598218"/>
                <a:ext cx="1724841" cy="577702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dirty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bn-BD" sz="3200" dirty="0">
                    <a:solidFill>
                      <a:schemeClr val="tx1"/>
                    </a:solidFill>
                  </a:rPr>
                  <a:t>আনন্দ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E27BC53-CB5B-4552-B3BF-F999640B9C5A}"/>
                  </a:ext>
                </a:extLst>
              </p:cNvPr>
              <p:cNvSpPr txBox="1"/>
              <p:nvPr/>
            </p:nvSpPr>
            <p:spPr>
              <a:xfrm>
                <a:off x="4186357" y="3573194"/>
                <a:ext cx="1740812" cy="6993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dirty="0">
                    <a:solidFill>
                      <a:schemeClr val="tx1"/>
                    </a:solidFill>
                  </a:rPr>
                  <a:t>ন্দ</a:t>
                </a:r>
                <a:endParaRPr lang="en-US" sz="4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EA4F5B0-860E-4466-9889-83AEC14110A1}"/>
                  </a:ext>
                </a:extLst>
              </p:cNvPr>
              <p:cNvSpPr txBox="1"/>
              <p:nvPr/>
            </p:nvSpPr>
            <p:spPr>
              <a:xfrm>
                <a:off x="6624674" y="3643431"/>
                <a:ext cx="830479" cy="69932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1EF527F-DA12-4D11-81E9-E5429C51ACD7}"/>
                  </a:ext>
                </a:extLst>
              </p:cNvPr>
              <p:cNvSpPr txBox="1"/>
              <p:nvPr/>
            </p:nvSpPr>
            <p:spPr>
              <a:xfrm flipH="1">
                <a:off x="7845550" y="3602458"/>
                <a:ext cx="750626" cy="69932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 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BC933B0-D368-429F-8529-E927F1A95396}"/>
                  </a:ext>
                </a:extLst>
              </p:cNvPr>
              <p:cNvSpPr txBox="1"/>
              <p:nvPr/>
            </p:nvSpPr>
            <p:spPr>
              <a:xfrm>
                <a:off x="8986573" y="3643431"/>
                <a:ext cx="2098769" cy="69932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সুন্দর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46875F6-3C13-4C44-A9F5-C51A8FA1016E}"/>
                  </a:ext>
                </a:extLst>
              </p:cNvPr>
              <p:cNvSpPr txBox="1"/>
              <p:nvPr/>
            </p:nvSpPr>
            <p:spPr>
              <a:xfrm>
                <a:off x="1517581" y="5111336"/>
                <a:ext cx="1485279" cy="638514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শিল্প</a:t>
                </a:r>
                <a:endParaRPr lang="en-US" sz="36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4" name="Flowchart: Process 23">
                <a:extLst>
                  <a:ext uri="{FF2B5EF4-FFF2-40B4-BE49-F238E27FC236}">
                    <a16:creationId xmlns:a16="http://schemas.microsoft.com/office/drawing/2014/main" id="{F13E00C3-1176-4339-934F-DC15B74ED412}"/>
                  </a:ext>
                </a:extLst>
              </p:cNvPr>
              <p:cNvSpPr/>
              <p:nvPr/>
            </p:nvSpPr>
            <p:spPr>
              <a:xfrm>
                <a:off x="4042832" y="5050526"/>
                <a:ext cx="1584145" cy="666751"/>
              </a:xfrm>
              <a:prstGeom prst="flowChart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BD" sz="36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ল্প</a:t>
                </a:r>
                <a:endParaRPr lang="en-US" sz="36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B94E2F9-CB3F-476F-9ED4-9386958E5520}"/>
                  </a:ext>
                </a:extLst>
              </p:cNvPr>
              <p:cNvSpPr txBox="1"/>
              <p:nvPr/>
            </p:nvSpPr>
            <p:spPr>
              <a:xfrm>
                <a:off x="6606514" y="5067444"/>
                <a:ext cx="830479" cy="63851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77C2C8C-F450-4B49-8FC8-819050BF0415}"/>
                  </a:ext>
                </a:extLst>
              </p:cNvPr>
              <p:cNvSpPr txBox="1"/>
              <p:nvPr/>
            </p:nvSpPr>
            <p:spPr>
              <a:xfrm>
                <a:off x="8031659" y="5050526"/>
                <a:ext cx="697968" cy="699324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06DE341-ACB1-4CF0-B851-98E52B2FBB2C}"/>
                </a:ext>
              </a:extLst>
            </p:cNvPr>
            <p:cNvSpPr txBox="1"/>
            <p:nvPr/>
          </p:nvSpPr>
          <p:spPr>
            <a:xfrm>
              <a:off x="8816875" y="4761122"/>
              <a:ext cx="1957089" cy="70788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গল্প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8707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2628899" y="214313"/>
            <a:ext cx="4872040" cy="1528763"/>
          </a:xfrm>
          <a:prstGeom prst="double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তৈরি করি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663060" y="2433857"/>
            <a:ext cx="1771649" cy="10287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852006" y="2293034"/>
            <a:ext cx="4648933" cy="145732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জাতীয় ফুল শাপলা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542926" y="4386043"/>
            <a:ext cx="1771649" cy="1000125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</a:rPr>
              <a:t>পুতুল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3027850" y="4394394"/>
            <a:ext cx="4648933" cy="10247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আমি পুতুল খেলি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46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3875314" y="435428"/>
            <a:ext cx="3526972" cy="1706009"/>
          </a:xfrm>
          <a:prstGeom prst="flowChartMultidocument">
            <a:avLst/>
          </a:prstGeom>
          <a:blipFill>
            <a:blip r:embed="rId2"/>
            <a:tile tx="0" ty="0" sx="100000" sy="100000" flip="none" algn="tl"/>
          </a:blipFill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Off-page Connector 3"/>
          <p:cNvSpPr/>
          <p:nvPr/>
        </p:nvSpPr>
        <p:spPr>
          <a:xfrm>
            <a:off x="1110342" y="2228523"/>
            <a:ext cx="1306287" cy="1265791"/>
          </a:xfrm>
          <a:prstGeom prst="flowChartOffpage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দলঃ শব্দ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397285" y="3494314"/>
            <a:ext cx="3208566" cy="134982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শব্দ অর্থ লিখ 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টেপা পুতুল,নকশা,শখ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6439320" y="3581400"/>
            <a:ext cx="3907971" cy="180702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 তৈরি করঃবাঁশি,মেলা,ছুটি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Off-page Connector 7"/>
          <p:cNvSpPr/>
          <p:nvPr/>
        </p:nvSpPr>
        <p:spPr>
          <a:xfrm>
            <a:off x="7402286" y="2228523"/>
            <a:ext cx="1719943" cy="1265791"/>
          </a:xfrm>
          <a:prstGeom prst="flowChartOffpage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দলঃ বাক্য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505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264229" y="2743200"/>
            <a:ext cx="7380512" cy="2518786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পাঠটি  পড়ে শুনাও ।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BC13F4-F95A-4E14-AAD7-6CE394B2E361}"/>
              </a:ext>
            </a:extLst>
          </p:cNvPr>
          <p:cNvSpPr/>
          <p:nvPr/>
        </p:nvSpPr>
        <p:spPr>
          <a:xfrm>
            <a:off x="4950043" y="1009134"/>
            <a:ext cx="2008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468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ave 1"/>
          <p:cNvSpPr/>
          <p:nvPr/>
        </p:nvSpPr>
        <p:spPr>
          <a:xfrm>
            <a:off x="2721428" y="576943"/>
            <a:ext cx="6281895" cy="1883228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দিনে এক শব্দ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939143"/>
            <a:ext cx="1284514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939143"/>
            <a:ext cx="1665514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অর্থ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799" y="2877587"/>
            <a:ext cx="2090058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বাক্য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1328058" y="4038599"/>
            <a:ext cx="1632856" cy="58782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lowchart: Process 18"/>
          <p:cNvSpPr/>
          <p:nvPr/>
        </p:nvSpPr>
        <p:spPr>
          <a:xfrm flipH="1">
            <a:off x="3647257" y="4027716"/>
            <a:ext cx="2067199" cy="74022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সুশ্রী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Flowchart: Process 19"/>
          <p:cNvSpPr/>
          <p:nvPr/>
        </p:nvSpPr>
        <p:spPr>
          <a:xfrm>
            <a:off x="6400799" y="4049484"/>
            <a:ext cx="3015345" cy="612648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 খুব সুন্দর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64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2795063" y="3807488"/>
            <a:ext cx="7446217" cy="1894113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সম্পকে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681CEA-680E-4CF2-AC57-62E5FE381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33" y="1031212"/>
            <a:ext cx="2929450" cy="2019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0AD01FE-625F-4942-BBB6-529EF3400733}"/>
              </a:ext>
            </a:extLst>
          </p:cNvPr>
          <p:cNvSpPr/>
          <p:nvPr/>
        </p:nvSpPr>
        <p:spPr>
          <a:xfrm>
            <a:off x="5145419" y="1031212"/>
            <a:ext cx="290175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6000" b="1" u="sng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53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926770" y="1306285"/>
            <a:ext cx="7358743" cy="4354286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B00D1F-2A2E-4029-8C51-2F8F3A976A91}"/>
              </a:ext>
            </a:extLst>
          </p:cNvPr>
          <p:cNvSpPr/>
          <p:nvPr/>
        </p:nvSpPr>
        <p:spPr>
          <a:xfrm>
            <a:off x="2891076" y="3882683"/>
            <a:ext cx="5430129" cy="647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>
                <a:latin typeface="NikoshBAN" panose="02000000000000000000" pitchFamily="2" charset="0"/>
                <a:cs typeface="NikoshBAN" panose="02000000000000000000" pitchFamily="2" charset="0"/>
              </a:rPr>
              <a:t>পাঠটি ১ পৃষ্ঠা লিখে আনবে। </a:t>
            </a:r>
            <a:endParaRPr lang="en-US" sz="32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76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1850" y="237769"/>
            <a:ext cx="5195375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57" y="1791258"/>
            <a:ext cx="3109694" cy="3692760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TextBox 4"/>
          <p:cNvSpPr txBox="1"/>
          <p:nvPr/>
        </p:nvSpPr>
        <p:spPr>
          <a:xfrm>
            <a:off x="3981157" y="1755422"/>
            <a:ext cx="6020973" cy="30469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মোছাঃ মৌসুমী বেগম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পীরগাছা মডেল সরকারি প্রাথমিক বিদ্যালয়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পীরগাছা , রংপুর । 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E-mail: moumieid@gmail.com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89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0AD17AF-1D33-4B18-8070-5CED36E322E4}"/>
              </a:ext>
            </a:extLst>
          </p:cNvPr>
          <p:cNvSpPr/>
          <p:nvPr/>
        </p:nvSpPr>
        <p:spPr>
          <a:xfrm>
            <a:off x="4466469" y="388593"/>
            <a:ext cx="250100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7DF6B1-849B-4398-953D-7F8935FC58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378" y="1595269"/>
            <a:ext cx="8862647" cy="50446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1944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3876644" y="122422"/>
            <a:ext cx="5561443" cy="1439694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835498" y="1984716"/>
            <a:ext cx="9066964" cy="4441373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পঞ্চম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</a:t>
            </a:r>
            <a:r>
              <a:rPr lang="en-US" sz="40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৯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 পাঠঃশখের মৃৎশিল্প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 গ্রামের নাম -------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বিহারে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 মিনিট</a:t>
            </a:r>
          </a:p>
          <a:p>
            <a:pPr algn="ctr"/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</a:p>
        </p:txBody>
      </p:sp>
    </p:spTree>
    <p:extLst>
      <p:ext uri="{BB962C8B-B14F-4D97-AF65-F5344CB8AC3E}">
        <p14:creationId xmlns:p14="http://schemas.microsoft.com/office/powerpoint/2010/main" val="246973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597467" y="229479"/>
            <a:ext cx="5729287" cy="1078816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  <a:ln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65761" y="1526345"/>
            <a:ext cx="10227212" cy="4958861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----</a:t>
            </a:r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অভিমত সহ পরিচিত পরিবেশ ও অভিজ্ঞতার বিবরন লিখতে পারবে।</a:t>
            </a:r>
          </a:p>
          <a:p>
            <a:pPr algn="ctr"/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 সমমানের বইয়ে ব্যবহৃত যুক্ত ব্যঞ্জন সংবলিত পুস্তকের পাঠ শ্রবন যোগ্য স্পষ্টশব্দ শুদ্ধ উচ্চারণে পড়তে পারবে।</a:t>
            </a:r>
          </a:p>
          <a:p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পড়াঃ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 পাঠ্য পুস্তকের পাঠ শ্রবন যোগ্য স্পষ্ট সরে ও প্রমিত ঊচ্চারনে সাবলীল ভাবে পরতে পারবে।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 পাঠে ব্যবহৃত শব্দ দিয়ে নতুন নতুন বাক্য লিখতে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62414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6234" cy="31409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889" y="92189"/>
            <a:ext cx="5630543" cy="28952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58" y="3850821"/>
            <a:ext cx="3824798" cy="23744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670" y="3850821"/>
            <a:ext cx="2699129" cy="2539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713" y="3850821"/>
            <a:ext cx="3809815" cy="27750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68713" y="3075146"/>
            <a:ext cx="1230085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টেরাকোটা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7630" y="3184903"/>
            <a:ext cx="1055914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শখের হাড়ি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7258" y="6450080"/>
            <a:ext cx="1556657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কাঠের চাকা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225546" y="6401122"/>
            <a:ext cx="1436512" cy="36933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bn-BD" dirty="0">
                <a:ln w="9525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মাটির ব্যাংক</a:t>
            </a:r>
            <a:endParaRPr lang="en-US" dirty="0">
              <a:ln w="9525"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469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476EB9F-82D1-4232-BF3A-ACBF30229E55}"/>
              </a:ext>
            </a:extLst>
          </p:cNvPr>
          <p:cNvGrpSpPr/>
          <p:nvPr/>
        </p:nvGrpSpPr>
        <p:grpSpPr>
          <a:xfrm>
            <a:off x="1663472" y="1638592"/>
            <a:ext cx="5346928" cy="2871787"/>
            <a:chOff x="1663472" y="1638592"/>
            <a:chExt cx="5346928" cy="2871787"/>
          </a:xfrm>
          <a:blipFill>
            <a:blip r:embed="rId3"/>
            <a:tile tx="0" ty="0" sx="100000" sy="100000" flip="none" algn="tl"/>
          </a:blipFill>
        </p:grpSpPr>
        <p:sp>
          <p:nvSpPr>
            <p:cNvPr id="4" name="Flowchart: Manual Operation 3"/>
            <p:cNvSpPr/>
            <p:nvPr/>
          </p:nvSpPr>
          <p:spPr>
            <a:xfrm>
              <a:off x="1663472" y="1638592"/>
              <a:ext cx="3786187" cy="2871787"/>
            </a:xfrm>
            <a:prstGeom prst="flowChartManualOpe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000" dirty="0">
                  <a:solidFill>
                    <a:schemeClr val="accent5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শখের মৃৎশিল্প </a:t>
              </a:r>
              <a:endParaRPr lang="en-US" sz="60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Curved Left Arrow 4"/>
            <p:cNvSpPr/>
            <p:nvPr/>
          </p:nvSpPr>
          <p:spPr>
            <a:xfrm>
              <a:off x="5181600" y="2174372"/>
              <a:ext cx="1828800" cy="1800225"/>
            </a:xfrm>
            <a:prstGeom prst="curvedLef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112" y="672278"/>
            <a:ext cx="4856697" cy="53768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21556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2496268" y="0"/>
            <a:ext cx="6197566" cy="2435955"/>
          </a:xfrm>
          <a:prstGeom prst="irregularSeal2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514" y="2771333"/>
            <a:ext cx="7338584" cy="38545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2187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6176" y="1034142"/>
            <a:ext cx="7059168" cy="50167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আনন্দপুর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মামার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আছে,মামার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রসের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হাঁড়ি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আসলেই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তাই।পড়া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খুশি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বেড়াও,যা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খুশি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মামার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পহেলা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বৈশাখের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ছুটিতে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গিয়েছিলাম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আনন্দপুর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পহেলা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বৈশাখে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মামা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বল্লেন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তমাদের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মেলা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0294892-5E35-4DC9-8EFC-0286AD6824F2}"/>
              </a:ext>
            </a:extLst>
          </p:cNvPr>
          <p:cNvGrpSpPr/>
          <p:nvPr/>
        </p:nvGrpSpPr>
        <p:grpSpPr>
          <a:xfrm>
            <a:off x="7935684" y="1034141"/>
            <a:ext cx="4120327" cy="5127173"/>
            <a:chOff x="7935684" y="1034141"/>
            <a:chExt cx="4120327" cy="512717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5685" y="2993571"/>
              <a:ext cx="4120326" cy="3167743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5684" y="1034141"/>
              <a:ext cx="4120327" cy="1959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8721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2012" y="1366837"/>
            <a:ext cx="6453187" cy="31700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ছিলাম চারজন- আমি,মামাতো বোন বৃষ্টি ,সোহানা স ছোট ভাই তাজিন। মেলা বসে সকালে। আমরা একটু দেরি করেই গেলাম।মামা বেস মজার মানুষ।কাঁধে ঝোলানো ব্যাগ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239" y="1414619"/>
            <a:ext cx="3482749" cy="4831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63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386</Words>
  <Application>Microsoft Office PowerPoint</Application>
  <PresentationFormat>Widescreen</PresentationFormat>
  <Paragraphs>79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 Rangpur</dc:creator>
  <cp:lastModifiedBy>Mijan</cp:lastModifiedBy>
  <cp:revision>107</cp:revision>
  <dcterms:created xsi:type="dcterms:W3CDTF">2020-02-27T05:15:21Z</dcterms:created>
  <dcterms:modified xsi:type="dcterms:W3CDTF">2020-09-20T11:07:27Z</dcterms:modified>
</cp:coreProperties>
</file>