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74" r:id="rId2"/>
    <p:sldId id="275" r:id="rId3"/>
    <p:sldId id="276" r:id="rId4"/>
    <p:sldId id="277" r:id="rId5"/>
    <p:sldId id="284" r:id="rId6"/>
    <p:sldId id="279" r:id="rId7"/>
    <p:sldId id="287" r:id="rId8"/>
    <p:sldId id="291" r:id="rId9"/>
    <p:sldId id="288" r:id="rId10"/>
    <p:sldId id="257" r:id="rId11"/>
    <p:sldId id="289" r:id="rId12"/>
    <p:sldId id="269" r:id="rId13"/>
    <p:sldId id="283" r:id="rId14"/>
    <p:sldId id="290" r:id="rId15"/>
    <p:sldId id="28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097"/>
    <a:srgbClr val="DC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DBB5-2431-49F1-AAEB-E9B4C49CAB1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1901-0F91-4116-88BB-2C3FD6B7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12C2-163A-4AAC-AA42-6F425554CD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F727-1A81-4878-B3EF-11EEFBB63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12C2-163A-4AAC-AA42-6F425554CD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6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9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6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8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088D-10FF-496B-8F14-A67F378C5DB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9013-4C6D-45EA-9AAA-0EE21B16E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6.png"/>
          <p:cNvPicPr>
            <a:picLocks noChangeAspect="1"/>
          </p:cNvPicPr>
          <p:nvPr/>
        </p:nvPicPr>
        <p:blipFill>
          <a:blip r:embed="rId3"/>
          <a:srcRect l="4167" t="5319" r="4167" b="7447"/>
          <a:stretch>
            <a:fillRect/>
          </a:stretch>
        </p:blipFill>
        <p:spPr>
          <a:xfrm>
            <a:off x="0" y="-1339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705016"/>
            <a:ext cx="6248400" cy="156966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23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771" y="728531"/>
            <a:ext cx="9144001" cy="38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-13395"/>
            <a:ext cx="12192000" cy="6858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77388" y="617995"/>
            <a:ext cx="443705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Practice again with me.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3" y="2022234"/>
            <a:ext cx="10096653" cy="2883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625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787" y="-488431"/>
            <a:ext cx="12491787" cy="7535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021" y="754597"/>
            <a:ext cx="547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Let’s count the numbers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3384" y="1907108"/>
            <a:ext cx="870857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91</a:t>
            </a:r>
            <a:endParaRPr lang="en-US" sz="4800" dirty="0"/>
          </a:p>
        </p:txBody>
      </p:sp>
      <p:sp>
        <p:nvSpPr>
          <p:cNvPr id="35" name="TextBox 34"/>
          <p:cNvSpPr txBox="1"/>
          <p:nvPr/>
        </p:nvSpPr>
        <p:spPr>
          <a:xfrm>
            <a:off x="10151933" y="3174510"/>
            <a:ext cx="870857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95</a:t>
            </a:r>
            <a:endParaRPr lang="en-US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9826581" y="4854742"/>
            <a:ext cx="119621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100</a:t>
            </a:r>
            <a:endParaRPr lang="en-US" sz="4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888903" y="4866774"/>
            <a:ext cx="7540395" cy="1170941"/>
            <a:chOff x="888903" y="4866774"/>
            <a:chExt cx="7540395" cy="11709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903" y="4866774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903" y="5518145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4880831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5518145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134" y="4895369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134" y="5518145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643" y="4897315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643" y="5502446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509" y="4928914"/>
              <a:ext cx="1298789" cy="4860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509" y="5502446"/>
              <a:ext cx="1298789" cy="4860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858232" y="1759091"/>
            <a:ext cx="7567409" cy="1194448"/>
            <a:chOff x="858232" y="1759091"/>
            <a:chExt cx="7567409" cy="11944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232" y="1803037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232" y="2433969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1759091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2407653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134" y="1768205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134" y="2422187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784" y="1767566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784" y="2407653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8909" y="2407653"/>
              <a:ext cx="255536" cy="4537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852" y="1763681"/>
              <a:ext cx="1298789" cy="4860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821165" y="3263012"/>
            <a:ext cx="7564776" cy="1209830"/>
            <a:chOff x="821165" y="3263012"/>
            <a:chExt cx="7564776" cy="12098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165" y="3279224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165" y="3949057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3279224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556" y="3934739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134" y="3263012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9947" y="3905522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643" y="3279224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338" y="3919311"/>
              <a:ext cx="1343014" cy="51957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152" y="3296557"/>
              <a:ext cx="1298789" cy="48602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9639" y="3916205"/>
              <a:ext cx="854513" cy="556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35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-13395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602160"/>
            <a:ext cx="77724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2060"/>
                </a:solidFill>
              </a:rPr>
              <a:t>Open your book at page </a:t>
            </a:r>
            <a:r>
              <a:rPr lang="en-US" sz="4400" dirty="0" smtClean="0">
                <a:solidFill>
                  <a:srgbClr val="002060"/>
                </a:solidFill>
              </a:rPr>
              <a:t>44.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47" y="1510048"/>
            <a:ext cx="3545487" cy="4724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60" y="1675540"/>
            <a:ext cx="3320604" cy="4393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54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8346"/>
            <a:ext cx="12192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162300" y="572870"/>
            <a:ext cx="56769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Student’s reading silently</a:t>
            </a: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 rotWithShape="1">
          <a:blip r:embed="rId3"/>
          <a:srcRect l="3683" t="3798" r="9608" b="6598"/>
          <a:stretch/>
        </p:blipFill>
        <p:spPr>
          <a:xfrm>
            <a:off x="1738647" y="1524000"/>
            <a:ext cx="9131121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7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787" y="-811629"/>
            <a:ext cx="12491787" cy="7535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622" y="2601488"/>
            <a:ext cx="1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193" y="-1200329"/>
            <a:ext cx="130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555" y="2601488"/>
            <a:ext cx="15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6209" y="2601487"/>
            <a:ext cx="132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7930" y="-1227624"/>
            <a:ext cx="150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623" y="4603928"/>
            <a:ext cx="1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5494" y="7369441"/>
            <a:ext cx="130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2064" y="4603929"/>
            <a:ext cx="129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8781" y="7369441"/>
            <a:ext cx="137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1966" y="7385048"/>
            <a:ext cx="170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40769" y="3602785"/>
            <a:ext cx="191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74383" y="3648435"/>
            <a:ext cx="191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36190" y="5686969"/>
            <a:ext cx="191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57169" y="5686969"/>
            <a:ext cx="191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158791" y="5686969"/>
            <a:ext cx="1917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2066" y="840461"/>
            <a:ext cx="548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the next number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526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38778E-17 L -0.02369 0.5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02877 0.554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851 -0.4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3373 -0.4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06953 -0.39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6.png"/>
          <p:cNvPicPr>
            <a:picLocks noChangeAspect="1"/>
          </p:cNvPicPr>
          <p:nvPr/>
        </p:nvPicPr>
        <p:blipFill>
          <a:blip r:embed="rId3"/>
          <a:srcRect l="4167" t="5319" r="4167" b="7447"/>
          <a:stretch>
            <a:fillRect/>
          </a:stretch>
        </p:blipFill>
        <p:spPr>
          <a:xfrm>
            <a:off x="38100" y="0"/>
            <a:ext cx="12192000" cy="6858000"/>
          </a:xfrm>
          <a:prstGeom prst="rect">
            <a:avLst/>
          </a:prstGeom>
        </p:spPr>
      </p:pic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147811" y="649545"/>
            <a:ext cx="5334000" cy="1548587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47811" y="671211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4343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4201" y="2460681"/>
            <a:ext cx="7499797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Read out the numbers and Write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numbers.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4199893"/>
            <a:ext cx="9800823" cy="17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-13395"/>
            <a:ext cx="12192000" cy="6858000"/>
          </a:xfrm>
          <a:prstGeom prst="rect">
            <a:avLst/>
          </a:prstGeom>
        </p:spPr>
      </p:pic>
      <p:pic>
        <p:nvPicPr>
          <p:cNvPr id="2" name="Picture 1" descr="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771314"/>
            <a:ext cx="7162799" cy="339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590393"/>
            <a:ext cx="7162800" cy="1446550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1507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2438401" y="838200"/>
            <a:ext cx="7079086" cy="1828800"/>
          </a:xfrm>
          <a:prstGeom prst="doubleWave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9945" y="1119306"/>
            <a:ext cx="7575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panose="020B0604020202020204" pitchFamily="34" charset="0"/>
              </a:rPr>
              <a:t>Teacher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  <a:cs typeface="Arial" panose="020B0604020202020204" pitchFamily="34" charset="0"/>
              </a:rPr>
              <a:t>Identity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895600"/>
            <a:ext cx="739140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Dip Narayan </a:t>
            </a:r>
            <a:r>
              <a:rPr lang="en-US" sz="4000" b="1" dirty="0"/>
              <a:t>B</a:t>
            </a:r>
            <a:r>
              <a:rPr lang="en-US" sz="4000" b="1" dirty="0" smtClean="0"/>
              <a:t>iswas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Assistant  </a:t>
            </a:r>
            <a:r>
              <a:rPr lang="en-US" sz="4000" b="1" dirty="0"/>
              <a:t>teacher</a:t>
            </a:r>
          </a:p>
          <a:p>
            <a:pPr algn="ctr"/>
            <a:r>
              <a:rPr lang="en-US" sz="4000" b="1" dirty="0" smtClean="0"/>
              <a:t>28 </a:t>
            </a:r>
            <a:r>
              <a:rPr lang="en-US" sz="4000" b="1" dirty="0"/>
              <a:t>No </a:t>
            </a:r>
            <a:r>
              <a:rPr lang="en-US" sz="4000" b="1" dirty="0" err="1" smtClean="0"/>
              <a:t>Bisnupur</a:t>
            </a:r>
            <a:r>
              <a:rPr lang="en-US" sz="4000" b="1" dirty="0" smtClean="0"/>
              <a:t> </a:t>
            </a:r>
            <a:r>
              <a:rPr lang="en-US" sz="4000" b="1" dirty="0"/>
              <a:t>Govt. primary school</a:t>
            </a:r>
          </a:p>
          <a:p>
            <a:pPr algn="ctr"/>
            <a:r>
              <a:rPr lang="en-US" sz="4000" b="1" dirty="0" err="1" smtClean="0"/>
              <a:t>Narail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Sadar</a:t>
            </a:r>
            <a:r>
              <a:rPr lang="en-US" sz="4000" b="1" dirty="0" smtClean="0"/>
              <a:t> , </a:t>
            </a:r>
            <a:r>
              <a:rPr lang="en-US" sz="4000" b="1" dirty="0" err="1" smtClean="0"/>
              <a:t>Narail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469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8034"/>
            <a:ext cx="12389476" cy="73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72802" y="2690612"/>
            <a:ext cx="8643871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Class: Three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Sub : English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Unit:24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; Lesson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Lesson identity: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Lesson title: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971800" y="687947"/>
            <a:ext cx="6324600" cy="19050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9144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Identity</a:t>
            </a:r>
          </a:p>
        </p:txBody>
      </p:sp>
    </p:spTree>
    <p:extLst>
      <p:ext uri="{BB962C8B-B14F-4D97-AF65-F5344CB8AC3E}">
        <p14:creationId xmlns:p14="http://schemas.microsoft.com/office/powerpoint/2010/main" val="62892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7" y="-494329"/>
            <a:ext cx="12492507" cy="7534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0833" y="581995"/>
            <a:ext cx="690200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Learning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Outcomes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3726" y="1304727"/>
            <a:ext cx="7615707" cy="1003227"/>
            <a:chOff x="303726" y="1304727"/>
            <a:chExt cx="7615707" cy="1003227"/>
          </a:xfrm>
        </p:grpSpPr>
        <p:sp>
          <p:nvSpPr>
            <p:cNvPr id="10" name="TextBox 9"/>
            <p:cNvSpPr txBox="1"/>
            <p:nvPr/>
          </p:nvSpPr>
          <p:spPr>
            <a:xfrm>
              <a:off x="303726" y="1304727"/>
              <a:ext cx="76157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The Student’s </a:t>
              </a:r>
              <a:r>
                <a:rPr lang="en-US" sz="3600" dirty="0"/>
                <a:t>will be able </a:t>
              </a:r>
              <a:r>
                <a:rPr lang="en-US" sz="3600" dirty="0" smtClean="0"/>
                <a:t>to</a:t>
              </a:r>
              <a:r>
                <a:rPr lang="en-US" sz="4000" dirty="0" smtClean="0"/>
                <a:t>:</a:t>
              </a:r>
              <a:endParaRPr lang="en-US" sz="4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25763" y="1320574"/>
              <a:ext cx="167425" cy="98738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/>
          <a:stretch/>
        </p:blipFill>
        <p:spPr>
          <a:xfrm>
            <a:off x="1225763" y="4363065"/>
            <a:ext cx="9476580" cy="804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147"/>
          <a:stretch/>
        </p:blipFill>
        <p:spPr>
          <a:xfrm>
            <a:off x="1225763" y="5293554"/>
            <a:ext cx="9476580" cy="867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r="1171"/>
          <a:stretch/>
        </p:blipFill>
        <p:spPr>
          <a:xfrm>
            <a:off x="1225763" y="2154676"/>
            <a:ext cx="9476580" cy="20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94" y="-338655"/>
            <a:ext cx="12491787" cy="75353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74382" y="978794"/>
            <a:ext cx="8077200" cy="1339403"/>
            <a:chOff x="2174382" y="978794"/>
            <a:chExt cx="8077200" cy="1339403"/>
          </a:xfrm>
        </p:grpSpPr>
        <p:sp>
          <p:nvSpPr>
            <p:cNvPr id="3" name="Rounded Rectangle 2"/>
            <p:cNvSpPr/>
            <p:nvPr/>
          </p:nvSpPr>
          <p:spPr>
            <a:xfrm>
              <a:off x="2174382" y="978794"/>
              <a:ext cx="7843234" cy="133940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22488" y="1140663"/>
              <a:ext cx="7929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lgerian" panose="04020705040A02060702" pitchFamily="82" charset="0"/>
                </a:rPr>
                <a:t>Emotion creating…</a:t>
              </a:r>
              <a:endParaRPr lang="en-US" sz="6000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20462" y="3032395"/>
            <a:ext cx="4842456" cy="1150020"/>
            <a:chOff x="1519707" y="2485623"/>
            <a:chExt cx="4842456" cy="2421331"/>
          </a:xfrm>
        </p:grpSpPr>
        <p:sp>
          <p:nvSpPr>
            <p:cNvPr id="5" name="Rounded Rectangle 4"/>
            <p:cNvSpPr/>
            <p:nvPr/>
          </p:nvSpPr>
          <p:spPr>
            <a:xfrm>
              <a:off x="1519707" y="2485623"/>
              <a:ext cx="4842456" cy="2421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9707" y="2783296"/>
              <a:ext cx="4752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Let’s watch a video 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70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6.png"/>
          <p:cNvPicPr>
            <a:picLocks noChangeAspect="1"/>
          </p:cNvPicPr>
          <p:nvPr/>
        </p:nvPicPr>
        <p:blipFill>
          <a:blip r:embed="rId2"/>
          <a:srcRect l="4167" t="5319" r="4167" b="74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0361" y="771338"/>
            <a:ext cx="684411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Title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declaration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676" y="2838681"/>
            <a:ext cx="91955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NUMBER</a:t>
            </a:r>
            <a:endParaRPr lang="en-US" sz="13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7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194" y="-434117"/>
            <a:ext cx="12491787" cy="7535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307" y="2365685"/>
            <a:ext cx="1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456" y="2354820"/>
            <a:ext cx="130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5228" y="2354821"/>
            <a:ext cx="15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4364" y="2354821"/>
            <a:ext cx="132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3053" y="2354821"/>
            <a:ext cx="150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307" y="4556293"/>
            <a:ext cx="131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109" y="4561423"/>
            <a:ext cx="130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748" y="4556294"/>
            <a:ext cx="129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4426" y="4510126"/>
            <a:ext cx="137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6900" y="4556293"/>
            <a:ext cx="170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5019" y="874970"/>
            <a:ext cx="291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 say 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3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787" y="-605567"/>
            <a:ext cx="12491787" cy="7535309"/>
          </a:xfrm>
          <a:prstGeom prst="rect">
            <a:avLst/>
          </a:prstGeom>
        </p:spPr>
      </p:pic>
      <p:pic>
        <p:nvPicPr>
          <p:cNvPr id="3" name="Learn Numbers Train - learning numbers 91 to 100 for ki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923" r="6497"/>
          <a:stretch/>
        </p:blipFill>
        <p:spPr>
          <a:xfrm>
            <a:off x="837127" y="1714500"/>
            <a:ext cx="101871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339" y="-412384"/>
            <a:ext cx="12491787" cy="7535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6130" y="953038"/>
            <a:ext cx="377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attentively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555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21760" b="13450"/>
          <a:stretch/>
        </p:blipFill>
        <p:spPr>
          <a:xfrm>
            <a:off x="785611" y="2137892"/>
            <a:ext cx="10496282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133</Words>
  <Application>Microsoft Office PowerPoint</Application>
  <PresentationFormat>Widescreen</PresentationFormat>
  <Paragraphs>54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Arial Rounded MT Bold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Partho Sarothi Biswas</dc:creator>
  <cp:lastModifiedBy>Partho Sarothi Biswas</cp:lastModifiedBy>
  <cp:revision>59</cp:revision>
  <dcterms:created xsi:type="dcterms:W3CDTF">2020-05-24T16:23:05Z</dcterms:created>
  <dcterms:modified xsi:type="dcterms:W3CDTF">2020-09-20T04:53:45Z</dcterms:modified>
</cp:coreProperties>
</file>