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59" r:id="rId4"/>
    <p:sldId id="277" r:id="rId5"/>
    <p:sldId id="260" r:id="rId6"/>
    <p:sldId id="288" r:id="rId7"/>
    <p:sldId id="261" r:id="rId8"/>
    <p:sldId id="292" r:id="rId9"/>
    <p:sldId id="293" r:id="rId10"/>
    <p:sldId id="291" r:id="rId11"/>
    <p:sldId id="274" r:id="rId12"/>
    <p:sldId id="282" r:id="rId13"/>
    <p:sldId id="290" r:id="rId14"/>
    <p:sldId id="289" r:id="rId15"/>
    <p:sldId id="26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718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07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5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9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3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2C04-B499-49ED-8B08-B0B25FC849AF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27E4FE-7C9A-4E54-8C65-EDEBF882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1984" y="316871"/>
            <a:ext cx="9144000" cy="1273757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96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960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96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59312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1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562857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gvby‡l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fve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1139" y="3039113"/>
            <a:ext cx="11055927" cy="212365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evB‡i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fvi‡Zi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cwðge½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SvoLÐ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wenvi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Dwol¨v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wÎcyiv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Avmv‡gi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KwigMÄ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KvQv‡oi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Awaevmx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491" y="5086313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†`o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cyi‡bv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c„w_exi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me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fvlviB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98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fvlvixwZi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w`K</a:t>
            </a:r>
            <a:r>
              <a:rPr lang="en-US" sz="40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ixwZ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jÿ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0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endParaRPr lang="en-US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3843" y="2725209"/>
            <a:ext cx="11055927" cy="280076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fvlvt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M‡`¨i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cªv_wgK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©‡q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g„Zz¨Äq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we`¨vj¼vi,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ivg‡gvnb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Ck¦iP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›`ª we`¨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vmvMi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AÿqKzgvi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`Ë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cÖgyL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cwÐZ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¯‹…Z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Abymi‡Yi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kãûj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mvwnwZ¨K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M`¨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ixwZ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Zv‡jb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-B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…Z|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92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19389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g~jZ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fvlvixwZ‡Z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wµqvc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I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c`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AvKv‡i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0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Lj‡Q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Iiv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Nywg‡q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0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48320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wµqvc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c~Y©v½|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KwiqvwQ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mva~y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c~Y©v½|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n¯Í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g¯ÍK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iæM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¤¢xi|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mywba©vwiZ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e¨vKi‡Yi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Abymvix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e³…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msjv‡c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Abyc‡hvMx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mvaviYZ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AcwieZ©bxq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8873" y="303300"/>
            <a:ext cx="11055927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PjZ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4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67" y="1235305"/>
            <a:ext cx="11055927" cy="483209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wµqvc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K‡iwQ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me©bvg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c‡`i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iƒc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Z™¢e,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©-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Zrmg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we‡`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gv_v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nvjKv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MwZkxj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cwieZ©bkxj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Puzj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RxešÍ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‡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jvKvqZ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5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33382" y="474035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32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32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220" y="1225016"/>
            <a:ext cx="2232660" cy="11818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465290" y="113027"/>
            <a:ext cx="3444240" cy="1097280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2809" y="2507756"/>
            <a:ext cx="9448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ÔfvlvÕ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Aa¨vqwU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†_‡K 10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eûwbe©vPwb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cÖ‡kœvËi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K‡I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e¨w³MZ </a:t>
            </a:r>
            <a:r>
              <a:rPr lang="en-US" sz="5400" dirty="0" err="1" smtClean="0">
                <a:latin typeface="Arial Black" pitchFamily="34" charset="0"/>
                <a:cs typeface="SutonnyMJ" pitchFamily="2" charset="0"/>
              </a:rPr>
              <a:t>Whatsapp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b¤^‡i (</a:t>
            </a:r>
            <a:r>
              <a:rPr lang="en-US" sz="5400" dirty="0" smtClean="0">
                <a:solidFill>
                  <a:srgbClr val="002060"/>
                </a:solidFill>
                <a:latin typeface="Arial Black" pitchFamily="34" charset="0"/>
                <a:cs typeface="SutonnyMJ" pitchFamily="2" charset="0"/>
              </a:rPr>
              <a:t>01818255171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Qwe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cvVv‡e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9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827500" y="2398588"/>
            <a:ext cx="8911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66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&amp; </a:t>
            </a:r>
            <a:r>
              <a:rPr lang="en-US" sz="66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nv‡dR</a:t>
            </a:r>
            <a:endParaRPr lang="en-US" sz="66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8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037" y="497941"/>
            <a:ext cx="9144000" cy="775816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‡`k †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bŠevwnbx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4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PÆMÖvg</a:t>
            </a:r>
            <a:endParaRPr lang="en-US" sz="48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3940" y="1281377"/>
            <a:ext cx="252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0775" y="5745926"/>
            <a:ext cx="33528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gybQzi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Avjg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70" y="1790700"/>
            <a:ext cx="3187610" cy="398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9183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32960" y="1769057"/>
            <a:ext cx="2529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0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cvV</a:t>
            </a:r>
            <a:endParaRPr lang="en-US" sz="40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3850" y="2629206"/>
            <a:ext cx="5568059" cy="28007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7g †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kÖwY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e¨vKiY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wbwg©wZ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9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53739" y="1014894"/>
            <a:ext cx="60441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u="sng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400" u="sng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7753" y="1918175"/>
            <a:ext cx="81915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D™¢e I µ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gweKvk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Rvb‡Z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eriod"/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mvay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PwjZ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wkL‡Z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80711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2315" y="545532"/>
            <a:ext cx="8613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2823" y="1376529"/>
            <a:ext cx="102367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gbyl¨RvwZ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Ac‡ii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evaMg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aŸwbmgwó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D”PviY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5095" y="3398705"/>
            <a:ext cx="102367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W±i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gyn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knx`yjøvni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Ôgbyl¨RvwZ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aŸwbmKj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fve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fvlv|Õ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5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42315" y="545532"/>
            <a:ext cx="8613165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vlvi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031" y="1704081"/>
            <a:ext cx="102367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KÉwbtm„Z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aŸwbi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A_©‡`¨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vZKZv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¸Y we`¨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ª`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v‡qi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4400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vlv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†¯^”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QvK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AvPiY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Af¨v‡mi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mgwó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D™¢e I µ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gweKvk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819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Drmg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~‡j †h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mÜvb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B‡›`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v-BD‡ivcxq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g~jfvlv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159" y="3055233"/>
            <a:ext cx="102367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SutonnyMJ" pitchFamily="2" charset="0"/>
                <a:cs typeface="SutonnyMJ" pitchFamily="2" charset="0"/>
              </a:rPr>
              <a:t>f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vfvweK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weeZ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avivq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cwi‡q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mßg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D™¢e N‡U‡Q|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7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64494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D™¢e I µ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gweKvk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8343" y="1850443"/>
            <a:ext cx="8191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W±i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gyn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knx`yjøvni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D™¢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eKvj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650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wLªóv‡ã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159" y="3437377"/>
            <a:ext cx="102367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W±i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mybxwZKzgvi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P‡Ævcva¨vq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950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wLªóvã‡K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D™¢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eKvj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35" y="30788"/>
            <a:ext cx="11035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fvlvi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D™¢e I µ</a:t>
            </a:r>
            <a:r>
              <a:rPr lang="en-US" sz="40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gweKvk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108" y="738674"/>
            <a:ext cx="7356144" cy="57986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5301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826</TotalTime>
  <Words>638</Words>
  <Application>Microsoft Office PowerPoint</Application>
  <PresentationFormat>Custom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mevB‡K ¯^vMZg</vt:lpstr>
      <vt:lpstr>evsjv‡`k †bŠevwnbx ¯‹zj I K‡jR PÆMÖvg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Avjøvn&amp; nv‡dR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mevB‡K ¯^vMZ</dc:title>
  <dc:creator>USER</dc:creator>
  <cp:lastModifiedBy>anam</cp:lastModifiedBy>
  <cp:revision>413</cp:revision>
  <dcterms:created xsi:type="dcterms:W3CDTF">2020-05-07T07:25:27Z</dcterms:created>
  <dcterms:modified xsi:type="dcterms:W3CDTF">2020-09-17T06:30:53Z</dcterms:modified>
</cp:coreProperties>
</file>