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A6BBD-3C19-422D-82E6-B18BDF7A4A5B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55425-D67F-47F5-A7BA-2F2270478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8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55425-D67F-47F5-A7BA-2F227047854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3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55425-D67F-47F5-A7BA-2F227047854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1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3367" y="3244334"/>
            <a:ext cx="691727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600" dirty="0" err="1" smtClean="0"/>
              <a:t>স্বাগতম</a:t>
            </a:r>
            <a:endParaRPr lang="en-US" sz="1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6" y="609599"/>
            <a:ext cx="46482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990600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668" y="990600"/>
            <a:ext cx="2696372" cy="16496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58492" y="3244334"/>
            <a:ext cx="7427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bn-IN" sz="2400" dirty="0" smtClean="0"/>
              <a:t>দুর্ঘটনাজনিত ক্ষতির জন্য নির্দিষ্ট পরিমান অর্থ প্রদান।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88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581755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বিমার প্রকার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469088" y="1322081"/>
            <a:ext cx="4440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/>
              <a:t>বিমা মূলত চার প্রকার-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2789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054" y="2030234"/>
            <a:ext cx="2590800" cy="1762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53" y="4329295"/>
            <a:ext cx="27622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813" y="4492449"/>
            <a:ext cx="2719388" cy="1600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1756" y="3792359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জীবন বিমা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10800000" flipV="1">
            <a:off x="4888708" y="4008365"/>
            <a:ext cx="2807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/>
              <a:t>অগ্নি বিমা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16023" y="6248400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নৌ বিমা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68697" y="6248400"/>
            <a:ext cx="133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/>
              <a:t>দুর্ঘটনা বিমা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5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4384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বিমা হলো বিমা কারি প্রতিষ্টান এর সাথ বিমা গ্রহন কা্রি ক্ষতি পুরনের আশায়     নির্দিস্ট পরিমান প্রিমিয়াম প্রদানের মাধ্যমে দুই পক্ষ  চুক্তি বব্ধ হয় তাকে     বিমা বলে। বিমার সংক্ষিপ্ত </a:t>
            </a:r>
          </a:p>
          <a:p>
            <a:pPr algn="ctr"/>
            <a:r>
              <a:rPr lang="bn-IN" sz="3600" dirty="0" smtClean="0"/>
              <a:t>নাম ক্ষতি পুরন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7040" y="1066800"/>
            <a:ext cx="1880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dirty="0" smtClean="0"/>
              <a:t>বিমা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8458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33400"/>
            <a:ext cx="2619375" cy="1743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16422" y="2452503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/>
              <a:t>জীবন বিমা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30222" y="2914168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/>
              <a:t>জীবন ও শরীরের ক্ষতি পুরনের জন্য কোন ব্যাক্তি নির্দিষ্ট পরিমান প্রিমিয়াম প্রদানের         মাধ্যমে নির্দিষ্ট সময়ের জন্য যে চুক্তি বব্ধ হয়,  তাকে জীবন বিমা বলে। জীবন বিমা হলো জীবনের ক্ষতি পুরন বিমা।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04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0102" y="2329933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/>
              <a:t>অগ্নি বিমা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68109"/>
            <a:ext cx="2590800" cy="1762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0480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/>
              <a:t>অগ্নি জনিত দুর্ঘটনার ক্ষতি পুরনের জন্য যে বিমায় চুক্তি বব্দ  হয় তাকে অগ্নি বিমা বলে।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49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04800"/>
            <a:ext cx="2762250" cy="16573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51814" y="2280307"/>
            <a:ext cx="1426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800" dirty="0" smtClean="0"/>
              <a:t>নৌ বিমা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11" y="37338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 smtClean="0"/>
              <a:t>নৌ জানের ক্ষতি পুরনের জন্য নির্দিষ্ট                                                </a:t>
            </a:r>
            <a:r>
              <a:rPr lang="bn-IN" sz="4400" dirty="0" smtClean="0"/>
              <a:t>প্রিমিয়ামের মাধ্যমে </a:t>
            </a:r>
            <a:r>
              <a:rPr lang="bn-IN" sz="4400" dirty="0" smtClean="0"/>
              <a:t>যে চুক্তি  সম্পাদিত হয় তাকে নৌ বিমা বলে।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384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2438400"/>
            <a:ext cx="22268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/>
              <a:t>দুর্ঘটনা বিমা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752" y="457200"/>
            <a:ext cx="2719388" cy="1600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342900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দুর্ঘটনা জনিত ক্ষতি পুরনের জন্য নির্দিষ্ট পরিমান প্রিয়াম প্রদানের মাধ্যমে যে চুক্তি</a:t>
            </a:r>
          </a:p>
          <a:p>
            <a:pPr algn="ctr"/>
            <a:r>
              <a:rPr lang="bn-IN" sz="3200" dirty="0" smtClean="0"/>
              <a:t>সম্পাদিত হয় তাকে দুর্ঘটনা বিমা বলে।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44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762000"/>
            <a:ext cx="251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/>
              <a:t>জোড়ায় কাজ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35867" y="1853625"/>
            <a:ext cx="7580921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/>
              <a:t>১। </a:t>
            </a:r>
            <a:r>
              <a:rPr lang="bn-IN" sz="3200" dirty="0" smtClean="0"/>
              <a:t>দেশের </a:t>
            </a:r>
            <a:r>
              <a:rPr lang="bn-IN" sz="3200" dirty="0" smtClean="0"/>
              <a:t>অর্থনৈতিক উন্নয়নে বিমার গুরুত্ব</a:t>
            </a:r>
          </a:p>
          <a:p>
            <a:pPr algn="ctr"/>
            <a:r>
              <a:rPr lang="bn-IN" sz="3200" dirty="0" smtClean="0"/>
              <a:t>বিশ্লেষণ কর</a:t>
            </a:r>
          </a:p>
          <a:p>
            <a:pPr algn="ctr"/>
            <a:r>
              <a:rPr lang="bn-IN" sz="3200" dirty="0" smtClean="0"/>
              <a:t>২। ব্যবসায় ক্ষেত্রে বিমার প্রয়োজনিয়তা </a:t>
            </a:r>
          </a:p>
          <a:p>
            <a:pPr algn="ctr"/>
            <a:r>
              <a:rPr lang="bn-IN" sz="3200" dirty="0" smtClean="0"/>
              <a:t>আলোচনা কর</a:t>
            </a:r>
          </a:p>
          <a:p>
            <a:pPr algn="ctr"/>
            <a:endParaRPr lang="bn-IN" sz="3200" dirty="0"/>
          </a:p>
          <a:p>
            <a:pPr algn="ctr"/>
            <a:endParaRPr lang="bn-IN" sz="3200" dirty="0" smtClean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93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36222" y="838200"/>
            <a:ext cx="20810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/>
              <a:t>মূল্যায়ন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371600" y="2743200"/>
            <a:ext cx="6477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/>
              <a:t>১। বিমা কি ?</a:t>
            </a:r>
          </a:p>
          <a:p>
            <a:pPr algn="ctr"/>
            <a:r>
              <a:rPr lang="bn-IN" sz="4000" dirty="0" smtClean="0"/>
              <a:t>২। বিমা কত প্রকার ও কি কি?</a:t>
            </a:r>
          </a:p>
          <a:p>
            <a:pPr algn="ctr"/>
            <a:r>
              <a:rPr lang="bn-IN" sz="4000" dirty="0" smtClean="0"/>
              <a:t>৩। বিমা গ্রহিতার প্রাপ্ত সুবিধা গুলি আলোচনা কর।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698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8811" y="1143000"/>
            <a:ext cx="2688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/>
              <a:t>বাড়ির কাজ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583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বিমা প্রতিষ্ঠান গুলো দেশের পরিবহনখাতে কোন কোন ধরনের    সুবিধা প্রদান করে আলোচনা কর।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642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4384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/>
              <a:t>মোঃ মাইনুল ইসলাম সরকার</a:t>
            </a:r>
          </a:p>
          <a:p>
            <a:pPr algn="ctr"/>
            <a:r>
              <a:rPr lang="bn-IN" sz="3600" dirty="0" smtClean="0"/>
              <a:t>সহকারি শিক্ষক (আই সি টি)</a:t>
            </a:r>
          </a:p>
          <a:p>
            <a:pPr algn="ctr"/>
            <a:r>
              <a:rPr lang="bn-IN" sz="3600" dirty="0" smtClean="0"/>
              <a:t>মাঝিড়া মডেল উচ্চ বিদ্যালয়</a:t>
            </a:r>
          </a:p>
          <a:p>
            <a:pPr algn="ctr"/>
            <a:r>
              <a:rPr lang="bn-IN" sz="3600" dirty="0" smtClean="0"/>
              <a:t>মাঝিড়া,শাজাহানপুর-বগুড়া।</a:t>
            </a:r>
          </a:p>
          <a:p>
            <a:pPr algn="ctr"/>
            <a:r>
              <a:rPr lang="bn-IN" sz="3600" dirty="0" smtClean="0"/>
              <a:t>মোবাইলঃ </a:t>
            </a:r>
            <a:r>
              <a:rPr lang="bn-IN" sz="3600" dirty="0" smtClean="0"/>
              <a:t>০১৭২৪৬২৩৬৮৪</a:t>
            </a:r>
          </a:p>
          <a:p>
            <a:pPr algn="ctr"/>
            <a:r>
              <a:rPr lang="en-US" sz="3600" dirty="0" smtClean="0"/>
              <a:t>Email:mainul70sarkar@gmail.com</a:t>
            </a:r>
            <a:endParaRPr lang="bn-IN" sz="3600" dirty="0" smtClean="0"/>
          </a:p>
          <a:p>
            <a:pPr algn="ctr"/>
            <a:endParaRPr lang="bn-IN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50815" y="1447800"/>
            <a:ext cx="42995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/>
              <a:t>শিক্ষক পরিচিতি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204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909363">
            <a:off x="2460104" y="1146734"/>
            <a:ext cx="40142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9600" dirty="0" smtClean="0"/>
              <a:t>ধন্যবাদ</a:t>
            </a:r>
            <a:endParaRPr lang="en-US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3101130"/>
            <a:ext cx="4267200" cy="223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1275" y="1981200"/>
            <a:ext cx="5830442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600" dirty="0" smtClean="0"/>
              <a:t>ব্যবসায় উদ্যোগ</a:t>
            </a:r>
          </a:p>
          <a:p>
            <a:pPr algn="ctr"/>
            <a:r>
              <a:rPr lang="bn-IN" sz="6600" dirty="0" smtClean="0"/>
              <a:t>শ্রেণিঃ নবম</a:t>
            </a:r>
          </a:p>
          <a:p>
            <a:pPr algn="ctr"/>
            <a:r>
              <a:rPr lang="bn-IN" sz="6600" dirty="0" smtClean="0"/>
              <a:t>অধ্যায়ঃ৫</a:t>
            </a:r>
          </a:p>
          <a:p>
            <a:pPr algn="ctr"/>
            <a:r>
              <a:rPr lang="bn-IN" sz="6600" dirty="0" smtClean="0"/>
              <a:t>সময়ঃ৪০ মিনিট</a:t>
            </a:r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428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13" y="1460811"/>
            <a:ext cx="3217095" cy="1968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75" y="1618555"/>
            <a:ext cx="2895600" cy="1873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19" y="4188124"/>
            <a:ext cx="3182589" cy="18115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049" y="4175183"/>
            <a:ext cx="2895600" cy="19570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10938" y="533400"/>
            <a:ext cx="52405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/>
              <a:t>নিচের ছবি গুলো কিসের ?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484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8322" y="3244334"/>
            <a:ext cx="418736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 smtClean="0"/>
              <a:t>আজকের পাঠঃ</a:t>
            </a:r>
          </a:p>
          <a:p>
            <a:pPr algn="ctr"/>
            <a:r>
              <a:rPr lang="bn-IN" sz="7200" dirty="0" smtClean="0"/>
              <a:t> বিমা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573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8832" y="914400"/>
            <a:ext cx="41280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7200" dirty="0" smtClean="0"/>
              <a:t>শিখন ফল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152400" y="2514600"/>
            <a:ext cx="8763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/>
              <a:t>       </a:t>
            </a:r>
            <a:r>
              <a:rPr lang="bn-IN" sz="4400" dirty="0" smtClean="0"/>
              <a:t>এই পাঠ শেষে শিক্ষার্থীরা-     </a:t>
            </a:r>
            <a:endParaRPr lang="bn-IN" sz="3200" dirty="0" smtClean="0"/>
          </a:p>
          <a:p>
            <a:pPr algn="ctr"/>
            <a:r>
              <a:rPr lang="bn-IN" sz="3200" dirty="0" smtClean="0"/>
              <a:t>১। বিমা কী তা বলতে পারবে।</a:t>
            </a:r>
          </a:p>
          <a:p>
            <a:pPr algn="ctr"/>
            <a:r>
              <a:rPr lang="bn-IN" sz="3200" dirty="0" smtClean="0"/>
              <a:t>২। বিমা কত প্রকার</a:t>
            </a:r>
            <a:r>
              <a:rPr lang="en-US" sz="3200" dirty="0" err="1" smtClean="0"/>
              <a:t>ভেদ</a:t>
            </a:r>
            <a:r>
              <a:rPr lang="en-US" sz="3200" dirty="0" smtClean="0"/>
              <a:t> </a:t>
            </a:r>
            <a:r>
              <a:rPr lang="bn-IN" sz="3200" dirty="0" smtClean="0"/>
              <a:t>জানতে পারবে। </a:t>
            </a:r>
            <a:endParaRPr lang="en-US" sz="3200" dirty="0" smtClean="0"/>
          </a:p>
          <a:p>
            <a:pPr algn="ctr"/>
            <a:r>
              <a:rPr lang="bn-IN" sz="3200" dirty="0" smtClean="0"/>
              <a:t> </a:t>
            </a:r>
            <a:r>
              <a:rPr lang="en-US" sz="3200" dirty="0" smtClean="0"/>
              <a:t>     </a:t>
            </a:r>
            <a:endParaRPr lang="bn-IN" sz="3200" dirty="0" smtClean="0"/>
          </a:p>
          <a:p>
            <a:pPr algn="ctr"/>
            <a:r>
              <a:rPr lang="bn-IN" sz="3200" dirty="0" smtClean="0"/>
              <a:t>৩। </a:t>
            </a:r>
            <a:r>
              <a:rPr lang="bn-IN" sz="3200" dirty="0" smtClean="0"/>
              <a:t>ব্যবসা ক্ষেত্রে বিমার গুরুত্ব বিশ্লেষণ করতে পারবে।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03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960" y="533400"/>
            <a:ext cx="3058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চুক্তি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সম্পাদনা</a:t>
            </a:r>
            <a:r>
              <a:rPr lang="en-US" sz="3600" dirty="0"/>
              <a:t>-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6372" y="1828800"/>
            <a:ext cx="58240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/>
              <a:t>   বিমা কারি ও বিমা গ্রহিতা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88" y="2895600"/>
            <a:ext cx="5029200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6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4892615"/>
            <a:ext cx="22429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dirty="0" smtClean="0"/>
              <a:t>প্রিমিয়াম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954994" y="4957313"/>
            <a:ext cx="30187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/>
              <a:t>বিমা কোম্পানি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571624"/>
            <a:ext cx="2623922" cy="21621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82" y="1571624"/>
            <a:ext cx="2285718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85322"/>
            <a:ext cx="2091994" cy="20919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905000"/>
            <a:ext cx="3609975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4401" y="4648200"/>
            <a:ext cx="2459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/>
              <a:t>নির্দিস্ট ব্যাক্তি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438512" y="4730151"/>
            <a:ext cx="3114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 smtClean="0"/>
              <a:t>সম্পদ বা সম্পতি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32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302</Words>
  <Application>Microsoft Office PowerPoint</Application>
  <PresentationFormat>On-screen Show (4:3)</PresentationFormat>
  <Paragraphs>61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MAINUL ISLAM</dc:creator>
  <cp:lastModifiedBy>MAINUL ISLAM</cp:lastModifiedBy>
  <cp:revision>100</cp:revision>
  <dcterms:created xsi:type="dcterms:W3CDTF">2006-08-16T00:00:00Z</dcterms:created>
  <dcterms:modified xsi:type="dcterms:W3CDTF">2020-09-20T15:15:24Z</dcterms:modified>
</cp:coreProperties>
</file>