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70" r:id="rId2"/>
    <p:sldId id="269" r:id="rId3"/>
    <p:sldId id="263" r:id="rId4"/>
    <p:sldId id="271" r:id="rId5"/>
    <p:sldId id="273" r:id="rId6"/>
    <p:sldId id="274" r:id="rId7"/>
    <p:sldId id="275" r:id="rId8"/>
    <p:sldId id="272" r:id="rId9"/>
    <p:sldId id="276" r:id="rId10"/>
    <p:sldId id="277" r:id="rId11"/>
    <p:sldId id="278" r:id="rId12"/>
    <p:sldId id="279" r:id="rId13"/>
    <p:sldId id="280" r:id="rId14"/>
    <p:sldId id="28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927A3-8698-44E8-AD14-F3424D239196}" type="datetimeFigureOut">
              <a:rPr lang="en-US" smtClean="0"/>
              <a:pPr/>
              <a:t>9/20/2020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32E96-0F19-448B-B587-0F721983BD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32D0A-9BE1-4400-A8CD-9466DE65AAB1}" type="datetimeFigureOut">
              <a:rPr lang="en-US" smtClean="0"/>
              <a:pPr/>
              <a:t>9/20/2020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9722B-9C7D-48BB-A790-A3057ED883E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7032D0A-9BE1-4400-A8CD-9466DE65AAB1}" type="datetimeFigureOut">
              <a:rPr lang="en-US" smtClean="0"/>
              <a:pPr/>
              <a:t>9/20/2020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89722B-9C7D-48BB-A790-A3057ED883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00200" y="5257800"/>
            <a:ext cx="5943600" cy="1219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latin typeface="NikoshBAN" pitchFamily="2" charset="0"/>
                <a:cs typeface="NikoshBAN" pitchFamily="2" charset="0"/>
              </a:rPr>
              <a:t>শুভেচ্ছা</a:t>
            </a:r>
            <a:r>
              <a:rPr lang="en-US" sz="6600" dirty="0" smtClean="0">
                <a:latin typeface="NikoshBAN" pitchFamily="2" charset="0"/>
                <a:cs typeface="NikoshBAN" pitchFamily="2" charset="0"/>
              </a:rPr>
              <a:t> ও </a:t>
            </a:r>
            <a:r>
              <a:rPr lang="en-US" sz="6600" dirty="0" err="1" smtClean="0">
                <a:latin typeface="NikoshBAN" pitchFamily="2" charset="0"/>
                <a:cs typeface="NikoshBAN" pitchFamily="2" charset="0"/>
              </a:rPr>
              <a:t>অভিনন্দন</a:t>
            </a:r>
            <a:endParaRPr lang="en-US" sz="6600" dirty="0">
              <a:latin typeface="NikoshBAN" pitchFamily="2" charset="0"/>
              <a:cs typeface="NikoshBAN" pitchFamily="2" charset="0"/>
            </a:endParaRPr>
          </a:p>
        </p:txBody>
      </p:sp>
      <p:pic>
        <p:nvPicPr>
          <p:cNvPr id="10" name="Picture 9" descr="াআ.jpg"/>
          <p:cNvPicPr>
            <a:picLocks noChangeAspect="1"/>
          </p:cNvPicPr>
          <p:nvPr/>
        </p:nvPicPr>
        <p:blipFill>
          <a:blip r:embed="rId2"/>
          <a:stretch>
            <a:fillRect/>
          </a:stretch>
        </p:blipFill>
        <p:spPr>
          <a:xfrm>
            <a:off x="990600" y="457200"/>
            <a:ext cx="7543800" cy="4683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914400" y="3886200"/>
            <a:ext cx="3886200" cy="914400"/>
          </a:xfrm>
          <a:prstGeom prst="right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ইবনে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আব্বাস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এর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মতে</a:t>
            </a:r>
            <a:r>
              <a:rPr lang="en-US"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pic>
        <p:nvPicPr>
          <p:cNvPr id="9" name="Picture 8" descr="তত.jpg"/>
          <p:cNvPicPr>
            <a:picLocks noChangeAspect="1"/>
          </p:cNvPicPr>
          <p:nvPr/>
        </p:nvPicPr>
        <p:blipFill>
          <a:blip r:embed="rId2"/>
          <a:srcRect r="42000" b="35714"/>
          <a:stretch>
            <a:fillRect/>
          </a:stretch>
        </p:blipFill>
        <p:spPr>
          <a:xfrm>
            <a:off x="5314950" y="3543300"/>
            <a:ext cx="2762250" cy="1485900"/>
          </a:xfrm>
          <a:prstGeom prst="round2DiagRect">
            <a:avLst/>
          </a:prstGeom>
        </p:spPr>
      </p:pic>
      <p:sp>
        <p:nvSpPr>
          <p:cNvPr id="10" name="Rounded Rectangle 9"/>
          <p:cNvSpPr/>
          <p:nvPr/>
        </p:nvSpPr>
        <p:spPr>
          <a:xfrm>
            <a:off x="2667000" y="381000"/>
            <a:ext cx="46482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solidFill>
                <a:latin typeface="NikoshBAN" pitchFamily="2" charset="0"/>
                <a:cs typeface="NikoshBAN" pitchFamily="2" charset="0"/>
              </a:rPr>
              <a:t> </a:t>
            </a:r>
            <a:r>
              <a:rPr lang="ar-SA" sz="4400" dirty="0" smtClean="0">
                <a:solidFill>
                  <a:schemeClr val="tx1"/>
                </a:solidFill>
                <a:latin typeface="Simplified Arabic" pitchFamily="18" charset="-78"/>
                <a:cs typeface="Simplified Arabic" pitchFamily="18" charset="-78"/>
              </a:rPr>
              <a:t>يد الله مغلولة</a:t>
            </a:r>
            <a:r>
              <a:rPr lang="en-US" sz="4400" dirty="0" smtClean="0">
                <a:solidFill>
                  <a:schemeClr val="tx1"/>
                </a:solidFill>
                <a:latin typeface="Simplified Arabic" pitchFamily="18" charset="-78"/>
                <a:cs typeface="Simplified Arabic" pitchFamily="18" charset="-78"/>
              </a:rPr>
              <a:t> </a:t>
            </a:r>
            <a:r>
              <a:rPr lang="en-US" sz="4400" dirty="0" err="1" smtClean="0">
                <a:solidFill>
                  <a:schemeClr val="tx1"/>
                </a:solidFill>
                <a:latin typeface="NikoshBAN" pitchFamily="2" charset="0"/>
                <a:cs typeface="NikoshBAN" pitchFamily="2" charset="0"/>
              </a:rPr>
              <a:t>এর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মর্মার্থ</a:t>
            </a:r>
            <a:endParaRPr lang="en-US" sz="4400" dirty="0">
              <a:solidFill>
                <a:schemeClr val="tx1"/>
              </a:solidFill>
              <a:latin typeface="Simplified Arabic" pitchFamily="18" charset="-78"/>
              <a:cs typeface="Simplified Arabic" pitchFamily="18" charset="-78"/>
            </a:endParaRPr>
          </a:p>
        </p:txBody>
      </p:sp>
      <p:sp>
        <p:nvSpPr>
          <p:cNvPr id="11" name="Rounded Rectangle 10"/>
          <p:cNvSpPr/>
          <p:nvPr/>
        </p:nvSpPr>
        <p:spPr>
          <a:xfrm>
            <a:off x="2057400" y="5486400"/>
            <a:ext cx="50292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tx1"/>
                </a:solidFill>
                <a:latin typeface="Simplified Arabic" pitchFamily="18" charset="-78"/>
                <a:cs typeface="Simplified Arabic" pitchFamily="18" charset="-78"/>
              </a:rPr>
              <a:t>ان الله فقير ونحن اغنياء</a:t>
            </a:r>
            <a:endParaRPr lang="en-US" sz="4400" dirty="0">
              <a:solidFill>
                <a:schemeClr val="tx1"/>
              </a:solidFill>
              <a:latin typeface="Simplified Arabic" pitchFamily="18" charset="-78"/>
              <a:cs typeface="Simplified Arabic" pitchFamily="18" charset="-78"/>
            </a:endParaRPr>
          </a:p>
        </p:txBody>
      </p:sp>
      <p:pic>
        <p:nvPicPr>
          <p:cNvPr id="12" name="Picture 11" descr="ৃদ.jpg"/>
          <p:cNvPicPr>
            <a:picLocks noChangeAspect="1"/>
          </p:cNvPicPr>
          <p:nvPr/>
        </p:nvPicPr>
        <p:blipFill>
          <a:blip r:embed="rId3"/>
          <a:stretch>
            <a:fillRect/>
          </a:stretch>
        </p:blipFill>
        <p:spPr>
          <a:xfrm>
            <a:off x="1371600" y="1295400"/>
            <a:ext cx="3171825" cy="1905000"/>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20200917_113340.png"/>
          <p:cNvPicPr>
            <a:picLocks noChangeAspect="1"/>
          </p:cNvPicPr>
          <p:nvPr/>
        </p:nvPicPr>
        <p:blipFill>
          <a:blip r:embed="rId4" cstate="print"/>
          <a:srcRect l="1111" t="31111" r="1111" b="30000"/>
          <a:stretch>
            <a:fillRect/>
          </a:stretch>
        </p:blipFill>
        <p:spPr>
          <a:xfrm>
            <a:off x="5029200" y="1295400"/>
            <a:ext cx="3352800" cy="1905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দ.jpg"/>
          <p:cNvPicPr>
            <a:picLocks noChangeAspect="1"/>
          </p:cNvPicPr>
          <p:nvPr/>
        </p:nvPicPr>
        <p:blipFill>
          <a:blip r:embed="rId2"/>
          <a:stretch>
            <a:fillRect/>
          </a:stretch>
        </p:blipFill>
        <p:spPr>
          <a:xfrm>
            <a:off x="1219200" y="1219200"/>
            <a:ext cx="3171825" cy="2209800"/>
          </a:xfrm>
          <a:prstGeom prst="rect">
            <a:avLst/>
          </a:prstGeom>
          <a:ln w="88900" cap="sq" cmpd="thickThin">
            <a:solidFill>
              <a:srgbClr val="000000"/>
            </a:solidFill>
            <a:prstDash val="solid"/>
            <a:miter lim="800000"/>
          </a:ln>
          <a:effectLst>
            <a:innerShdw blurRad="76200">
              <a:srgbClr val="000000"/>
            </a:innerShdw>
          </a:effectLst>
        </p:spPr>
      </p:pic>
      <p:sp>
        <p:nvSpPr>
          <p:cNvPr id="11" name="Rounded Rectangle 10"/>
          <p:cNvSpPr/>
          <p:nvPr/>
        </p:nvSpPr>
        <p:spPr>
          <a:xfrm>
            <a:off x="762000" y="3581400"/>
            <a:ext cx="7848600" cy="1981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يد </a:t>
            </a:r>
            <a:r>
              <a:rPr lang="en-US" sz="3600" dirty="0" smtClean="0">
                <a:solidFill>
                  <a:schemeClr val="tx1"/>
                </a:solidFill>
                <a:latin typeface="Simplified Arabic" pitchFamily="18" charset="-78"/>
                <a:cs typeface="Simplified Arabic" pitchFamily="18" charset="-78"/>
              </a:rPr>
              <a:t> -</a:t>
            </a:r>
            <a:r>
              <a:rPr lang="en-US" sz="3600" dirty="0" err="1" smtClean="0">
                <a:solidFill>
                  <a:schemeClr val="tx1"/>
                </a:solidFill>
                <a:latin typeface="NikoshBAN" pitchFamily="2" charset="0"/>
                <a:cs typeface="NikoshBAN" pitchFamily="2" charset="0"/>
              </a:rPr>
              <a:t>শব্দের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অর্থ</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হস্ত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আল্লাহর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শক্তি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ক্ষমতার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কথা</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বোঝানো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হয়েছে</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মানুষের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আল্লাহর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দৃশ্যমান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নেই</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মানুষের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নন</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12" name="Rounded Rectangle 11"/>
          <p:cNvSpPr/>
          <p:nvPr/>
        </p:nvSpPr>
        <p:spPr>
          <a:xfrm>
            <a:off x="2819400" y="5715000"/>
            <a:ext cx="3810000" cy="609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tx1"/>
                </a:solidFill>
                <a:latin typeface="Simplified Arabic" pitchFamily="18" charset="-78"/>
                <a:cs typeface="Simplified Arabic" pitchFamily="18" charset="-78"/>
              </a:rPr>
              <a:t>ليس كمثله شيئ</a:t>
            </a:r>
            <a:endParaRPr lang="en-US" sz="4400" dirty="0">
              <a:solidFill>
                <a:schemeClr val="tx1"/>
              </a:solidFill>
              <a:latin typeface="Simplified Arabic" pitchFamily="18" charset="-78"/>
              <a:cs typeface="Simplified Arabic" pitchFamily="18" charset="-78"/>
            </a:endParaRPr>
          </a:p>
        </p:txBody>
      </p:sp>
      <p:pic>
        <p:nvPicPr>
          <p:cNvPr id="13" name="Picture 12" descr="20200917_113340.png"/>
          <p:cNvPicPr>
            <a:picLocks noChangeAspect="1"/>
          </p:cNvPicPr>
          <p:nvPr/>
        </p:nvPicPr>
        <p:blipFill>
          <a:blip r:embed="rId3" cstate="print"/>
          <a:srcRect l="1111" t="31111" r="1111" b="30000"/>
          <a:stretch>
            <a:fillRect/>
          </a:stretch>
        </p:blipFill>
        <p:spPr>
          <a:xfrm>
            <a:off x="4724401" y="1219200"/>
            <a:ext cx="3352800" cy="2209800"/>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p:cNvSpPr/>
          <p:nvPr/>
        </p:nvSpPr>
        <p:spPr>
          <a:xfrm>
            <a:off x="2667000" y="381000"/>
            <a:ext cx="46482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solidFill>
                <a:latin typeface="NikoshBAN" pitchFamily="2" charset="0"/>
                <a:cs typeface="NikoshBAN" pitchFamily="2" charset="0"/>
              </a:rPr>
              <a:t> </a:t>
            </a:r>
            <a:r>
              <a:rPr lang="ar-SA" sz="4400" dirty="0" smtClean="0">
                <a:solidFill>
                  <a:schemeClr val="tx1"/>
                </a:solidFill>
                <a:latin typeface="Simplified Arabic" pitchFamily="18" charset="-78"/>
                <a:cs typeface="Simplified Arabic" pitchFamily="18" charset="-78"/>
              </a:rPr>
              <a:t>يد الله مغلولة</a:t>
            </a:r>
            <a:r>
              <a:rPr lang="en-US" sz="4400" dirty="0" smtClean="0">
                <a:solidFill>
                  <a:schemeClr val="tx1"/>
                </a:solidFill>
                <a:latin typeface="Simplified Arabic" pitchFamily="18" charset="-78"/>
                <a:cs typeface="Simplified Arabic" pitchFamily="18" charset="-78"/>
              </a:rPr>
              <a:t> </a:t>
            </a:r>
            <a:r>
              <a:rPr lang="en-US" sz="4400" dirty="0" err="1" smtClean="0">
                <a:solidFill>
                  <a:schemeClr val="tx1"/>
                </a:solidFill>
                <a:latin typeface="NikoshBAN" pitchFamily="2" charset="0"/>
                <a:cs typeface="NikoshBAN" pitchFamily="2" charset="0"/>
              </a:rPr>
              <a:t>এর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মর্মার্থ</a:t>
            </a:r>
            <a:endParaRPr lang="en-US" sz="44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8" presetClass="entr" presetSubtype="0" ac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ppt_w*2.5"/>
                                          </p:val>
                                        </p:tav>
                                        <p:tav tm="100000">
                                          <p:val>
                                            <p:strVal val="#ppt_w"/>
                                          </p:val>
                                        </p:tav>
                                      </p:tavLst>
                                    </p:anim>
                                    <p:anim calcmode="lin" valueType="num">
                                      <p:cBhvr>
                                        <p:cTn id="28" dur="500" fill="hold"/>
                                        <p:tgtEl>
                                          <p:spTgt spid="12"/>
                                        </p:tgtEl>
                                        <p:attrNameLst>
                                          <p:attrName>ppt_h</p:attrName>
                                        </p:attrNameLst>
                                      </p:cBhvr>
                                      <p:tavLst>
                                        <p:tav tm="0">
                                          <p:val>
                                            <p:strVal val="#ppt_h*0.01"/>
                                          </p:val>
                                        </p:tav>
                                        <p:tav tm="100000">
                                          <p:val>
                                            <p:strVal val="#ppt_h"/>
                                          </p:val>
                                        </p:tav>
                                      </p:tavLst>
                                    </p:anim>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h+1"/>
                                          </p:val>
                                        </p:tav>
                                        <p:tav tm="100000">
                                          <p:val>
                                            <p:strVal val="#ppt_y"/>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971800" y="381000"/>
            <a:ext cx="4267200" cy="609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solidFill>
                <a:latin typeface="NikoshBAN" pitchFamily="2" charset="0"/>
                <a:cs typeface="NikoshBAN" pitchFamily="2" charset="0"/>
              </a:rPr>
              <a:t>    </a:t>
            </a:r>
            <a:r>
              <a:rPr lang="ar-SA" sz="4400" dirty="0" smtClean="0">
                <a:solidFill>
                  <a:schemeClr val="tx1"/>
                </a:solidFill>
                <a:latin typeface="Simplified Arabic" pitchFamily="18" charset="-78"/>
                <a:cs typeface="Simplified Arabic" pitchFamily="18" charset="-78"/>
              </a:rPr>
              <a:t>صابئى</a:t>
            </a:r>
            <a:r>
              <a:rPr lang="en-US" sz="4400" dirty="0" smtClean="0">
                <a:solidFill>
                  <a:schemeClr val="tx1"/>
                </a:solidFill>
                <a:latin typeface="Simplified Arabic" pitchFamily="18" charset="-78"/>
                <a:cs typeface="Simplified Arabic" pitchFamily="18" charset="-78"/>
              </a:rPr>
              <a:t> </a:t>
            </a:r>
            <a:r>
              <a:rPr lang="en-US" sz="4400" dirty="0" err="1" smtClean="0">
                <a:solidFill>
                  <a:schemeClr val="tx1"/>
                </a:solidFill>
                <a:latin typeface="NikoshBAN" pitchFamily="2" charset="0"/>
                <a:cs typeface="NikoshBAN" pitchFamily="2" charset="0"/>
              </a:rPr>
              <a:t>এর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পরিচয়</a:t>
            </a:r>
            <a:endParaRPr lang="en-US" sz="4400" dirty="0">
              <a:solidFill>
                <a:schemeClr val="tx1"/>
              </a:solidFill>
              <a:latin typeface="NikoshBAN" pitchFamily="2" charset="0"/>
              <a:cs typeface="NikoshBAN" pitchFamily="2" charset="0"/>
            </a:endParaRPr>
          </a:p>
        </p:txBody>
      </p:sp>
      <p:sp>
        <p:nvSpPr>
          <p:cNvPr id="11" name="Rounded Rectangle 10"/>
          <p:cNvSpPr/>
          <p:nvPr/>
        </p:nvSpPr>
        <p:spPr>
          <a:xfrm>
            <a:off x="762000" y="1219200"/>
            <a:ext cx="7772400" cy="6858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صابئى</a:t>
            </a:r>
            <a:r>
              <a:rPr lang="en-US" sz="3600" dirty="0" smtClean="0">
                <a:solidFill>
                  <a:schemeClr val="tx1"/>
                </a:solidFill>
                <a:latin typeface="Simplified Arabic" pitchFamily="18" charset="-78"/>
                <a:cs typeface="Simplified Arabic" pitchFamily="18" charset="-78"/>
              </a:rPr>
              <a:t> -</a:t>
            </a:r>
            <a:r>
              <a:rPr lang="en-US" sz="3600" dirty="0" err="1" smtClean="0">
                <a:solidFill>
                  <a:schemeClr val="tx1"/>
                </a:solidFill>
                <a:latin typeface="NikoshBAN" pitchFamily="2" charset="0"/>
                <a:cs typeface="NikoshBAN" pitchFamily="2" charset="0"/>
              </a:rPr>
              <a:t>শব্দের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অর্থ</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বেদ্বীন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জগাখিচুড়ী</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মূর্তিপূজক</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7" name="Rounded Rectangle 6"/>
          <p:cNvSpPr/>
          <p:nvPr/>
        </p:nvSpPr>
        <p:spPr>
          <a:xfrm>
            <a:off x="533400" y="5181600"/>
            <a:ext cx="8153400" cy="11430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ইমাম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কুরতুবি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তাওহীদবাদি</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কিন্তু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জ্যোতিষশাস্ত্রে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বিশ্বাসী</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15" name="Rounded Rectangle 14"/>
          <p:cNvSpPr/>
          <p:nvPr/>
        </p:nvSpPr>
        <p:spPr>
          <a:xfrm>
            <a:off x="381000" y="3581400"/>
            <a:ext cx="8382000" cy="1295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ওহাব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ইবন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মালবাহ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ইমানদার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কিন্তু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শরীয়তের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অনুসারী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কাফেরও</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17" name="Rounded Rectangle 16"/>
          <p:cNvSpPr/>
          <p:nvPr/>
        </p:nvSpPr>
        <p:spPr>
          <a:xfrm>
            <a:off x="457200" y="2133600"/>
            <a:ext cx="8229600" cy="1295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আহলে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কিতাবের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সাবেয়ি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কিতাবের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অনুসারী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971800" y="381000"/>
            <a:ext cx="4267200" cy="609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solidFill>
                <a:latin typeface="NikoshBAN" pitchFamily="2" charset="0"/>
                <a:cs typeface="NikoshBAN" pitchFamily="2" charset="0"/>
              </a:rPr>
              <a:t>    </a:t>
            </a:r>
            <a:r>
              <a:rPr lang="ar-SA" sz="4400" dirty="0" smtClean="0">
                <a:solidFill>
                  <a:schemeClr val="tx1"/>
                </a:solidFill>
                <a:latin typeface="Simplified Arabic" pitchFamily="18" charset="-78"/>
                <a:cs typeface="Simplified Arabic" pitchFamily="18" charset="-78"/>
              </a:rPr>
              <a:t>صابئى</a:t>
            </a:r>
            <a:r>
              <a:rPr lang="en-US" sz="4400" dirty="0" smtClean="0">
                <a:solidFill>
                  <a:schemeClr val="tx1"/>
                </a:solidFill>
                <a:latin typeface="Simplified Arabic" pitchFamily="18" charset="-78"/>
                <a:cs typeface="Simplified Arabic" pitchFamily="18" charset="-78"/>
              </a:rPr>
              <a:t> </a:t>
            </a:r>
            <a:r>
              <a:rPr lang="en-US" sz="4400" dirty="0" err="1" smtClean="0">
                <a:solidFill>
                  <a:schemeClr val="tx1"/>
                </a:solidFill>
                <a:latin typeface="NikoshBAN" pitchFamily="2" charset="0"/>
                <a:cs typeface="NikoshBAN" pitchFamily="2" charset="0"/>
              </a:rPr>
              <a:t>এর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পরিচয়</a:t>
            </a:r>
            <a:endParaRPr lang="en-US" sz="4400" dirty="0">
              <a:solidFill>
                <a:schemeClr val="tx1"/>
              </a:solidFill>
              <a:latin typeface="NikoshBAN" pitchFamily="2" charset="0"/>
              <a:cs typeface="NikoshBAN" pitchFamily="2" charset="0"/>
            </a:endParaRPr>
          </a:p>
        </p:txBody>
      </p:sp>
      <p:sp>
        <p:nvSpPr>
          <p:cNvPr id="14" name="Rounded Rectangle 13"/>
          <p:cNvSpPr/>
          <p:nvPr/>
        </p:nvSpPr>
        <p:spPr>
          <a:xfrm>
            <a:off x="609600" y="4648200"/>
            <a:ext cx="7924800" cy="10668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কেউ</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হযরত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নুহ</a:t>
            </a:r>
            <a:r>
              <a:rPr lang="en-US" sz="3600" dirty="0" smtClean="0">
                <a:solidFill>
                  <a:schemeClr val="tx1"/>
                </a:solidFill>
                <a:latin typeface="NikoshBAN" pitchFamily="2" charset="0"/>
                <a:cs typeface="NikoshBAN" pitchFamily="2" charset="0"/>
              </a:rPr>
              <a:t> (আ.)-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সম্প্রদায়ভুক্ত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ধার্মিক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গোষ্ঠী</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12" name="Rounded Rectangle 11"/>
          <p:cNvSpPr/>
          <p:nvPr/>
        </p:nvSpPr>
        <p:spPr>
          <a:xfrm>
            <a:off x="609600" y="1524000"/>
            <a:ext cx="8001000" cy="16002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তাফসির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বায়যাভিতে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রয়েছে</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ইহুদি</a:t>
            </a:r>
            <a:r>
              <a:rPr lang="en-US" sz="3600" dirty="0" smtClean="0">
                <a:solidFill>
                  <a:schemeClr val="tx1"/>
                </a:solidFill>
                <a:latin typeface="NikoshBAN" pitchFamily="2" charset="0"/>
                <a:cs typeface="NikoshBAN" pitchFamily="2" charset="0"/>
              </a:rPr>
              <a:t> ও </a:t>
            </a:r>
            <a:r>
              <a:rPr lang="en-US" sz="3600" dirty="0" err="1" smtClean="0">
                <a:solidFill>
                  <a:schemeClr val="tx1"/>
                </a:solidFill>
                <a:latin typeface="NikoshBAN" pitchFamily="2" charset="0"/>
                <a:cs typeface="NikoshBAN" pitchFamily="2" charset="0"/>
              </a:rPr>
              <a:t>অগ্নিপূজকদের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সমন্বয়ে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একটি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 এ </a:t>
            </a:r>
            <a:r>
              <a:rPr lang="en-US" sz="3600" dirty="0" err="1" smtClean="0">
                <a:solidFill>
                  <a:schemeClr val="tx1"/>
                </a:solidFill>
                <a:latin typeface="NikoshBAN" pitchFamily="2" charset="0"/>
                <a:cs typeface="NikoshBAN" pitchFamily="2" charset="0"/>
              </a:rPr>
              <a:t>ধর্মের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অনুসারিগণকে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সাবেয়ি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13" name="Rounded Rectangle 12"/>
          <p:cNvSpPr/>
          <p:nvPr/>
        </p:nvSpPr>
        <p:spPr>
          <a:xfrm>
            <a:off x="609600" y="3581400"/>
            <a:ext cx="7848600" cy="6096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ইমাম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তারকাপূজক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ছিল</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c.jpg"/>
          <p:cNvPicPr>
            <a:picLocks noChangeAspect="1"/>
          </p:cNvPicPr>
          <p:nvPr/>
        </p:nvPicPr>
        <p:blipFill>
          <a:blip r:embed="rId2"/>
          <a:srcRect b="5703"/>
          <a:stretch>
            <a:fillRect/>
          </a:stretch>
        </p:blipFill>
        <p:spPr>
          <a:xfrm>
            <a:off x="1224644" y="1173481"/>
            <a:ext cx="7157356" cy="3779519"/>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p:cNvSpPr/>
          <p:nvPr/>
        </p:nvSpPr>
        <p:spPr>
          <a:xfrm>
            <a:off x="3505200" y="381000"/>
            <a:ext cx="2667000" cy="685800"/>
          </a:xfrm>
          <a:prstGeom prst="round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NikoshBAN" pitchFamily="2" charset="0"/>
                <a:cs typeface="NikoshBAN" pitchFamily="2" charset="0"/>
              </a:rPr>
              <a:t>বাড়ির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কাজ</a:t>
            </a:r>
            <a:endParaRPr lang="en-US" sz="4000" b="1" dirty="0">
              <a:solidFill>
                <a:srgbClr val="002060"/>
              </a:solidFill>
              <a:latin typeface="NikoshBAN" pitchFamily="2" charset="0"/>
              <a:cs typeface="NikoshBAN" pitchFamily="2" charset="0"/>
            </a:endParaRPr>
          </a:p>
        </p:txBody>
      </p:sp>
      <p:sp>
        <p:nvSpPr>
          <p:cNvPr id="8" name="Rounded Rectangle 7"/>
          <p:cNvSpPr/>
          <p:nvPr/>
        </p:nvSpPr>
        <p:spPr>
          <a:xfrm>
            <a:off x="685800" y="5105400"/>
            <a:ext cx="7848600" cy="1143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NikoshBAN" pitchFamily="2" charset="0"/>
                <a:cs typeface="NikoshBAN" pitchFamily="2" charset="0"/>
              </a:rPr>
              <a:t>তাহকীক</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কর</a:t>
            </a:r>
            <a:r>
              <a:rPr lang="en-US" sz="4000" b="1" dirty="0" smtClean="0">
                <a:solidFill>
                  <a:srgbClr val="002060"/>
                </a:solidFill>
                <a:latin typeface="NikoshBAN" pitchFamily="2" charset="0"/>
                <a:cs typeface="NikoshBAN" pitchFamily="2" charset="0"/>
              </a:rPr>
              <a:t>:</a:t>
            </a:r>
            <a:endParaRPr lang="ar-SA" sz="4000" b="1" dirty="0" smtClean="0">
              <a:solidFill>
                <a:srgbClr val="002060"/>
              </a:solidFill>
              <a:latin typeface="NikoshBAN" pitchFamily="2" charset="0"/>
              <a:cs typeface="NikoshBAN" pitchFamily="2" charset="0"/>
            </a:endParaRPr>
          </a:p>
          <a:p>
            <a:pPr algn="ctr"/>
            <a:r>
              <a:rPr lang="en-US" sz="4000" b="1" dirty="0" smtClean="0">
                <a:solidFill>
                  <a:srgbClr val="002060"/>
                </a:solidFill>
                <a:latin typeface="NikoshBAN" pitchFamily="2" charset="0"/>
                <a:cs typeface="NikoshBAN" pitchFamily="2" charset="0"/>
              </a:rPr>
              <a:t> </a:t>
            </a:r>
            <a:r>
              <a:rPr lang="ar-SA" sz="4000" b="1" dirty="0" smtClean="0">
                <a:solidFill>
                  <a:srgbClr val="002060"/>
                </a:solidFill>
                <a:latin typeface="Simplified Arabic" pitchFamily="18" charset="-78"/>
                <a:cs typeface="Simplified Arabic" pitchFamily="18" charset="-78"/>
              </a:rPr>
              <a:t>اوقدوا، يسعون، بلغ، لم تفعل، انزل.</a:t>
            </a:r>
            <a:endParaRPr lang="en-US" sz="4000" b="1" dirty="0">
              <a:solidFill>
                <a:srgbClr val="00206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09800" y="5562600"/>
            <a:ext cx="4572000" cy="685800"/>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latin typeface="NikoshBAN" pitchFamily="2" charset="0"/>
                <a:cs typeface="NikoshBAN" pitchFamily="2" charset="0"/>
              </a:rPr>
              <a:t>সকলকে</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আন্তরিক</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ধন্যবাদ</a:t>
            </a:r>
            <a:endParaRPr lang="en-US" sz="4000" dirty="0">
              <a:solidFill>
                <a:srgbClr val="FF0000"/>
              </a:solidFill>
              <a:latin typeface="NikoshBAN" pitchFamily="2" charset="0"/>
              <a:cs typeface="NikoshBAN" pitchFamily="2" charset="0"/>
            </a:endParaRPr>
          </a:p>
        </p:txBody>
      </p:sp>
      <p:pic>
        <p:nvPicPr>
          <p:cNvPr id="4" name="Picture 3" descr=";দত.jpg"/>
          <p:cNvPicPr>
            <a:picLocks noChangeAspect="1"/>
          </p:cNvPicPr>
          <p:nvPr/>
        </p:nvPicPr>
        <p:blipFill>
          <a:blip r:embed="rId2"/>
          <a:stretch>
            <a:fillRect/>
          </a:stretch>
        </p:blipFill>
        <p:spPr>
          <a:xfrm>
            <a:off x="838200" y="461024"/>
            <a:ext cx="7696200" cy="4908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ose002.JPG"/>
          <p:cNvPicPr>
            <a:picLocks noChangeAspect="1"/>
          </p:cNvPicPr>
          <p:nvPr/>
        </p:nvPicPr>
        <p:blipFill>
          <a:blip r:embed="rId2"/>
          <a:stretch>
            <a:fillRect/>
          </a:stretch>
        </p:blipFill>
        <p:spPr>
          <a:xfrm>
            <a:off x="4724400" y="457200"/>
            <a:ext cx="990600" cy="5943600"/>
          </a:xfrm>
          <a:prstGeom prst="rect">
            <a:avLst/>
          </a:prstGeom>
        </p:spPr>
      </p:pic>
      <p:sp>
        <p:nvSpPr>
          <p:cNvPr id="10" name="Title 1"/>
          <p:cNvSpPr txBox="1">
            <a:spLocks/>
          </p:cNvSpPr>
          <p:nvPr/>
        </p:nvSpPr>
        <p:spPr>
          <a:xfrm>
            <a:off x="2514600" y="228600"/>
            <a:ext cx="4953000" cy="1143000"/>
          </a:xfrm>
          <a:prstGeom prst="rect">
            <a:avLst/>
          </a:prstGeom>
          <a:no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72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NikoshBAN" pitchFamily="2" charset="0"/>
                <a:ea typeface="+mj-ea"/>
                <a:cs typeface="NikoshBAN" pitchFamily="2" charset="0"/>
              </a:rPr>
              <a:t>পরিচিতি</a:t>
            </a:r>
            <a:endParaRPr kumimoji="0" lang="en-US" sz="7200" b="1" i="0" u="none" strike="noStrike" kern="1200" cap="none" spc="0" normalizeH="0" baseline="0" noProof="0" dirty="0">
              <a:ln>
                <a:noFill/>
              </a:ln>
              <a:solidFill>
                <a:srgbClr val="FF0000"/>
              </a:solidFill>
              <a:effectLst>
                <a:outerShdw blurRad="53975" dist="22860" dir="5400000" algn="tl" rotWithShape="0">
                  <a:srgbClr val="000000">
                    <a:alpha val="55000"/>
                  </a:srgbClr>
                </a:outerShdw>
              </a:effectLst>
              <a:uLnTx/>
              <a:uFillTx/>
              <a:latin typeface="NikoshBAN" pitchFamily="2" charset="0"/>
              <a:ea typeface="+mj-ea"/>
              <a:cs typeface="NikoshBAN" pitchFamily="2" charset="0"/>
            </a:endParaRPr>
          </a:p>
        </p:txBody>
      </p:sp>
      <p:sp>
        <p:nvSpPr>
          <p:cNvPr id="11" name="Content Placeholder 2"/>
          <p:cNvSpPr txBox="1">
            <a:spLocks/>
          </p:cNvSpPr>
          <p:nvPr/>
        </p:nvSpPr>
        <p:spPr>
          <a:xfrm>
            <a:off x="1066800" y="2438400"/>
            <a:ext cx="4267200" cy="4191000"/>
          </a:xfrm>
          <a:prstGeom prst="rect">
            <a:avLst/>
          </a:prstGeom>
        </p:spPr>
        <p:txBody>
          <a:bodyPr>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6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NikoshBAN" pitchFamily="2" charset="0"/>
                <a:ea typeface="+mn-ea"/>
                <a:cs typeface="NikoshBAN" pitchFamily="2" charset="0"/>
              </a:rPr>
              <a:t>মো</a:t>
            </a:r>
            <a:r>
              <a:rPr kumimoji="0" lang="en-US" sz="6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6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NikoshBAN" pitchFamily="2" charset="0"/>
                <a:ea typeface="+mn-ea"/>
                <a:cs typeface="NikoshBAN" pitchFamily="2" charset="0"/>
              </a:rPr>
              <a:t>জাফর</a:t>
            </a:r>
            <a:r>
              <a:rPr kumimoji="0" lang="en-US" sz="6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itchFamily="2" charset="0"/>
                <a:ea typeface="+mn-ea"/>
                <a:cs typeface="NikoshBAN" pitchFamily="2" charset="0"/>
              </a:rPr>
              <a:t> </a:t>
            </a:r>
            <a:r>
              <a:rPr kumimoji="0" lang="en-US" sz="6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NikoshBAN" pitchFamily="2" charset="0"/>
                <a:ea typeface="+mn-ea"/>
                <a:cs typeface="NikoshBAN" pitchFamily="2" charset="0"/>
              </a:rPr>
              <a:t>আলী</a:t>
            </a:r>
            <a:endParaRPr kumimoji="0" lang="bn-BD" sz="36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endParaRPr>
          </a:p>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আরবি</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প্রভাষক</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a:t>
            </a:r>
          </a:p>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রামপুর</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আদর্শ</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আলিম</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মাদরাসা</a:t>
            </a:r>
            <a:endPar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endParaRPr>
          </a:p>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চাঁদপুর</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সদর</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চাঁদপুর</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a:t>
            </a:r>
          </a:p>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bn-BD"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মোবাইল নং</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০১৮১৪২৪১১৬২</a:t>
            </a:r>
          </a:p>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E-mail:mmzafar62@gmail.com </a:t>
            </a:r>
            <a:endParaRPr kumimoji="0" lang="en-US" sz="2400" b="0"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
        <p:nvSpPr>
          <p:cNvPr id="12" name="TextBox 11"/>
          <p:cNvSpPr txBox="1"/>
          <p:nvPr/>
        </p:nvSpPr>
        <p:spPr>
          <a:xfrm>
            <a:off x="4724400" y="2590800"/>
            <a:ext cx="4419600" cy="2800767"/>
          </a:xfrm>
          <a:prstGeom prst="rect">
            <a:avLst/>
          </a:prstGeom>
          <a:noFill/>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itchFamily="2" charset="0"/>
                <a:cs typeface="NikoshBAN" pitchFamily="2" charset="0"/>
              </a:rPr>
              <a:t>শ্রে</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ণি</a:t>
            </a: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আলিম</a:t>
            </a:r>
            <a:endParaRPr lang="en-US" sz="48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বিষয়</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কুরআন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মাজীদ</a:t>
            </a:r>
            <a:endParaRPr lang="bn-BD"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মায়িদা</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আয়াত</a:t>
            </a:r>
            <a:r>
              <a:rPr lang="en-US" sz="3200" dirty="0" smtClean="0">
                <a:latin typeface="NikoshBAN" pitchFamily="2" charset="0"/>
                <a:cs typeface="NikoshBAN" pitchFamily="2" charset="0"/>
              </a:rPr>
              <a:t> : </a:t>
            </a:r>
            <a:r>
              <a:rPr lang="en-US" sz="3200" dirty="0" smtClean="0">
                <a:latin typeface="NikoshBAN" pitchFamily="2" charset="0"/>
                <a:cs typeface="NikoshBAN" pitchFamily="2" charset="0"/>
              </a:rPr>
              <a:t>64</a:t>
            </a:r>
            <a:r>
              <a:rPr lang="en-US" sz="3200" dirty="0" smtClean="0">
                <a:latin typeface="NikoshBAN" pitchFamily="2" charset="0"/>
                <a:cs typeface="NikoshBAN" pitchFamily="2" charset="0"/>
              </a:rPr>
              <a:t>-69</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তারিখ</a:t>
            </a:r>
            <a:r>
              <a:rPr lang="en-US" sz="3200" dirty="0" smtClean="0">
                <a:latin typeface="NikoshBAN" pitchFamily="2" charset="0"/>
                <a:cs typeface="NikoshBAN" pitchFamily="2" charset="0"/>
              </a:rPr>
              <a:t>: ১৭/০৯/২০২০</a:t>
            </a:r>
          </a:p>
        </p:txBody>
      </p:sp>
      <p:pic>
        <p:nvPicPr>
          <p:cNvPr id="13" name="Picture 12" descr="ei_1594689057205-removebg-preview-3.png"/>
          <p:cNvPicPr>
            <a:picLocks noChangeAspect="1"/>
          </p:cNvPicPr>
          <p:nvPr/>
        </p:nvPicPr>
        <p:blipFill>
          <a:blip r:embed="rId3"/>
          <a:stretch>
            <a:fillRect/>
          </a:stretch>
        </p:blipFill>
        <p:spPr>
          <a:xfrm>
            <a:off x="1219200" y="457200"/>
            <a:ext cx="2505075" cy="21336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ডিপা.jpg"/>
          <p:cNvPicPr>
            <a:picLocks noChangeAspect="1"/>
          </p:cNvPicPr>
          <p:nvPr/>
        </p:nvPicPr>
        <p:blipFill>
          <a:blip r:embed="rId4"/>
          <a:stretch>
            <a:fillRect/>
          </a:stretch>
        </p:blipFill>
        <p:spPr>
          <a:xfrm>
            <a:off x="6172200" y="914400"/>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1000"/>
                                        <p:tgtEl>
                                          <p:spTgt spid="11">
                                            <p:txEl>
                                              <p:pRg st="3" end="3"/>
                                            </p:txEl>
                                          </p:spTgt>
                                        </p:tgtEl>
                                      </p:cBhvr>
                                    </p:animEffect>
                                    <p:anim calcmode="lin" valueType="num">
                                      <p:cBhvr>
                                        <p:cTn id="3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Effect transition="in" filter="fade">
                                      <p:cBhvr>
                                        <p:cTn id="45" dur="1000"/>
                                        <p:tgtEl>
                                          <p:spTgt spid="11">
                                            <p:txEl>
                                              <p:pRg st="4" end="4"/>
                                            </p:txEl>
                                          </p:spTgt>
                                        </p:tgtEl>
                                      </p:cBhvr>
                                    </p:animEffect>
                                    <p:anim calcmode="lin" valueType="num">
                                      <p:cBhvr>
                                        <p:cTn id="4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fade">
                                      <p:cBhvr>
                                        <p:cTn id="52" dur="1000"/>
                                        <p:tgtEl>
                                          <p:spTgt spid="11">
                                            <p:txEl>
                                              <p:pRg st="5" end="5"/>
                                            </p:txEl>
                                          </p:spTgt>
                                        </p:tgtEl>
                                      </p:cBhvr>
                                    </p:animEffect>
                                    <p:anim calcmode="lin" valueType="num">
                                      <p:cBhvr>
                                        <p:cTn id="5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04800"/>
            <a:ext cx="6096000" cy="923330"/>
          </a:xfrm>
          <a:prstGeom prst="rect">
            <a:avLst/>
          </a:prstGeom>
          <a:noFill/>
        </p:spPr>
        <p:txBody>
          <a:bodyPr wrap="square" rtlCol="0">
            <a:spAutoFit/>
          </a:bodyPr>
          <a:lstStyle/>
          <a:p>
            <a:pPr algn="ctr"/>
            <a:r>
              <a:rPr lang="en-US" sz="5400" b="1" dirty="0" err="1" smtClean="0">
                <a:ln>
                  <a:solidFill>
                    <a:schemeClr val="accent4">
                      <a:lumMod val="20000"/>
                      <a:lumOff val="80000"/>
                    </a:schemeClr>
                  </a:solidFill>
                </a:ln>
                <a:latin typeface="NikoshBAN" pitchFamily="2" charset="0"/>
                <a:cs typeface="NikoshBAN" pitchFamily="2" charset="0"/>
              </a:rPr>
              <a:t>নিচের</a:t>
            </a:r>
            <a:r>
              <a:rPr lang="en-US" sz="5400" b="1" dirty="0" smtClean="0">
                <a:ln>
                  <a:solidFill>
                    <a:schemeClr val="accent4">
                      <a:lumMod val="20000"/>
                      <a:lumOff val="80000"/>
                    </a:schemeClr>
                  </a:solidFill>
                </a:ln>
                <a:latin typeface="NikoshBAN" pitchFamily="2" charset="0"/>
                <a:cs typeface="NikoshBAN" pitchFamily="2" charset="0"/>
              </a:rPr>
              <a:t> </a:t>
            </a:r>
            <a:r>
              <a:rPr lang="en-US" sz="5400" b="1" dirty="0" err="1" smtClean="0">
                <a:ln>
                  <a:solidFill>
                    <a:schemeClr val="accent4">
                      <a:lumMod val="20000"/>
                      <a:lumOff val="80000"/>
                    </a:schemeClr>
                  </a:solidFill>
                </a:ln>
                <a:latin typeface="NikoshBAN" pitchFamily="2" charset="0"/>
                <a:cs typeface="NikoshBAN" pitchFamily="2" charset="0"/>
              </a:rPr>
              <a:t>ছবিগুলো</a:t>
            </a:r>
            <a:r>
              <a:rPr lang="en-US" sz="5400" b="1" dirty="0" smtClean="0">
                <a:ln>
                  <a:solidFill>
                    <a:schemeClr val="accent4">
                      <a:lumMod val="20000"/>
                      <a:lumOff val="80000"/>
                    </a:schemeClr>
                  </a:solidFill>
                </a:ln>
                <a:latin typeface="NikoshBAN" pitchFamily="2" charset="0"/>
                <a:cs typeface="NikoshBAN" pitchFamily="2" charset="0"/>
              </a:rPr>
              <a:t> </a:t>
            </a:r>
            <a:r>
              <a:rPr lang="en-US" sz="5400" b="1" dirty="0" err="1" smtClean="0">
                <a:ln>
                  <a:solidFill>
                    <a:schemeClr val="accent4">
                      <a:lumMod val="20000"/>
                      <a:lumOff val="80000"/>
                    </a:schemeClr>
                  </a:solidFill>
                </a:ln>
                <a:latin typeface="NikoshBAN" pitchFamily="2" charset="0"/>
                <a:cs typeface="NikoshBAN" pitchFamily="2" charset="0"/>
              </a:rPr>
              <a:t>লক্ষ্য</a:t>
            </a:r>
            <a:r>
              <a:rPr lang="en-US" sz="5400" b="1" dirty="0" smtClean="0">
                <a:ln>
                  <a:solidFill>
                    <a:schemeClr val="accent4">
                      <a:lumMod val="20000"/>
                      <a:lumOff val="80000"/>
                    </a:schemeClr>
                  </a:solidFill>
                </a:ln>
                <a:latin typeface="NikoshBAN" pitchFamily="2" charset="0"/>
                <a:cs typeface="NikoshBAN" pitchFamily="2" charset="0"/>
              </a:rPr>
              <a:t> </a:t>
            </a:r>
            <a:r>
              <a:rPr lang="en-US" sz="5400" b="1" dirty="0" err="1" smtClean="0">
                <a:ln>
                  <a:solidFill>
                    <a:schemeClr val="accent4">
                      <a:lumMod val="20000"/>
                      <a:lumOff val="80000"/>
                    </a:schemeClr>
                  </a:solidFill>
                </a:ln>
                <a:latin typeface="NikoshBAN" pitchFamily="2" charset="0"/>
                <a:cs typeface="NikoshBAN" pitchFamily="2" charset="0"/>
              </a:rPr>
              <a:t>কর</a:t>
            </a:r>
            <a:endParaRPr lang="en-US" sz="5400" b="1" dirty="0">
              <a:ln>
                <a:solidFill>
                  <a:schemeClr val="accent4">
                    <a:lumMod val="20000"/>
                    <a:lumOff val="80000"/>
                  </a:schemeClr>
                </a:solidFill>
              </a:ln>
              <a:latin typeface="NikoshBAN" pitchFamily="2" charset="0"/>
              <a:cs typeface="NikoshBAN" pitchFamily="2" charset="0"/>
            </a:endParaRPr>
          </a:p>
        </p:txBody>
      </p:sp>
      <p:pic>
        <p:nvPicPr>
          <p:cNvPr id="9" name="Picture 8" descr="ৃঙয.jpg"/>
          <p:cNvPicPr>
            <a:picLocks noChangeAspect="1"/>
          </p:cNvPicPr>
          <p:nvPr/>
        </p:nvPicPr>
        <p:blipFill>
          <a:blip r:embed="rId2"/>
          <a:srcRect l="28352" t="37629" r="26437" b="41753"/>
          <a:stretch>
            <a:fillRect/>
          </a:stretch>
        </p:blipFill>
        <p:spPr>
          <a:xfrm>
            <a:off x="609600" y="1295400"/>
            <a:ext cx="3886200" cy="2438400"/>
          </a:xfrm>
          <a:prstGeom prst="snip2DiagRect">
            <a:avLst/>
          </a:prstGeom>
        </p:spPr>
      </p:pic>
      <p:pic>
        <p:nvPicPr>
          <p:cNvPr id="10" name="Picture 9" descr="চবক.jpg"/>
          <p:cNvPicPr>
            <a:picLocks noChangeAspect="1"/>
          </p:cNvPicPr>
          <p:nvPr/>
        </p:nvPicPr>
        <p:blipFill>
          <a:blip r:embed="rId3"/>
          <a:stretch>
            <a:fillRect/>
          </a:stretch>
        </p:blipFill>
        <p:spPr>
          <a:xfrm>
            <a:off x="4648200" y="3962400"/>
            <a:ext cx="3962400" cy="2438400"/>
          </a:xfrm>
          <a:prstGeom prst="ellipse">
            <a:avLst/>
          </a:prstGeom>
        </p:spPr>
      </p:pic>
      <p:pic>
        <p:nvPicPr>
          <p:cNvPr id="5" name="Picture 4" descr="াআা্.png"/>
          <p:cNvPicPr>
            <a:picLocks noChangeAspect="1"/>
          </p:cNvPicPr>
          <p:nvPr/>
        </p:nvPicPr>
        <p:blipFill>
          <a:blip r:embed="rId4"/>
          <a:stretch>
            <a:fillRect/>
          </a:stretch>
        </p:blipFill>
        <p:spPr>
          <a:xfrm>
            <a:off x="1066800" y="4038600"/>
            <a:ext cx="3124200" cy="2352197"/>
          </a:xfrm>
          <a:prstGeom prst="snip1Rect">
            <a:avLst/>
          </a:prstGeom>
        </p:spPr>
      </p:pic>
      <p:pic>
        <p:nvPicPr>
          <p:cNvPr id="6" name="Picture 5" descr="AMIR HOSSAIN (12).jpg"/>
          <p:cNvPicPr>
            <a:picLocks noChangeAspect="1"/>
          </p:cNvPicPr>
          <p:nvPr/>
        </p:nvPicPr>
        <p:blipFill>
          <a:blip r:embed="rId5"/>
          <a:stretch>
            <a:fillRect/>
          </a:stretch>
        </p:blipFill>
        <p:spPr>
          <a:xfrm>
            <a:off x="4876800" y="1295400"/>
            <a:ext cx="3657600" cy="2438400"/>
          </a:xfrm>
          <a:prstGeom prst="snip2Same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457200"/>
            <a:ext cx="3352800" cy="685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পাঠ</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ঘোষণা</a:t>
            </a:r>
            <a:endParaRPr lang="en-US" sz="4800" dirty="0">
              <a:solidFill>
                <a:schemeClr val="tx1"/>
              </a:solidFill>
              <a:latin typeface="NikoshBAN" pitchFamily="2" charset="0"/>
              <a:cs typeface="NikoshBAN" pitchFamily="2" charset="0"/>
            </a:endParaRPr>
          </a:p>
        </p:txBody>
      </p:sp>
      <p:pic>
        <p:nvPicPr>
          <p:cNvPr id="4" name="Picture 3" descr="ুাি.jpg"/>
          <p:cNvPicPr>
            <a:picLocks noChangeAspect="1"/>
          </p:cNvPicPr>
          <p:nvPr/>
        </p:nvPicPr>
        <p:blipFill>
          <a:blip r:embed="rId2"/>
          <a:stretch>
            <a:fillRect/>
          </a:stretch>
        </p:blipFill>
        <p:spPr>
          <a:xfrm>
            <a:off x="1295400" y="1524000"/>
            <a:ext cx="6781800" cy="3611880"/>
          </a:xfrm>
          <a:prstGeom prst="rect">
            <a:avLst/>
          </a:prstGeom>
        </p:spPr>
      </p:pic>
      <p:sp>
        <p:nvSpPr>
          <p:cNvPr id="5" name="Rounded Rectangle 4"/>
          <p:cNvSpPr/>
          <p:nvPr/>
        </p:nvSpPr>
        <p:spPr>
          <a:xfrm>
            <a:off x="2743200" y="5181600"/>
            <a:ext cx="3962400" cy="609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itchFamily="2" charset="0"/>
                <a:cs typeface="NikoshBAN" pitchFamily="2" charset="0"/>
              </a:rPr>
              <a:t>আয়াত</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নম্বর</a:t>
            </a:r>
            <a:r>
              <a:rPr lang="en-US" sz="4400" dirty="0" smtClean="0">
                <a:solidFill>
                  <a:schemeClr val="tx1"/>
                </a:solidFill>
                <a:latin typeface="NikoshBAN" pitchFamily="2" charset="0"/>
                <a:cs typeface="NikoshBAN" pitchFamily="2" charset="0"/>
              </a:rPr>
              <a:t> : ৬৪-৬৯</a:t>
            </a:r>
            <a:endParaRPr lang="en-US" sz="4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7600" y="381000"/>
            <a:ext cx="2514600" cy="609600"/>
          </a:xfrm>
          <a:prstGeom prst="rect">
            <a:avLst/>
          </a:prstGeom>
          <a:solidFill>
            <a:schemeClr val="accent4">
              <a:lumMod val="20000"/>
              <a:lumOff val="80000"/>
            </a:schemeClr>
          </a:solidFill>
          <a:ln>
            <a:solidFill>
              <a:schemeClr val="accent1">
                <a:lumMod val="20000"/>
                <a:lumOff val="80000"/>
              </a:schemeClr>
            </a:solidFill>
          </a:ln>
        </p:spPr>
        <p:txBody>
          <a:bodyPr>
            <a:noAutofit/>
          </a:bodyPr>
          <a:lstStyle/>
          <a:p>
            <a:pPr marL="742950" marR="0" lvl="0" indent="-742950" algn="ctr" defTabSz="914400" rtl="0" eaLnBrk="1" fontAlgn="auto" latinLnBrk="0" hangingPunct="1">
              <a:lnSpc>
                <a:spcPct val="100000"/>
              </a:lnSpc>
              <a:spcBef>
                <a:spcPct val="0"/>
              </a:spcBef>
              <a:spcAft>
                <a:spcPts val="0"/>
              </a:spcAft>
              <a:buClrTx/>
              <a:buSzTx/>
              <a:buFontTx/>
              <a:buNone/>
              <a:tabLst/>
              <a:defRPr/>
            </a:pPr>
            <a:r>
              <a:rPr kumimoji="0" lang="bn-BD"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NikoshBAN" pitchFamily="2" charset="0"/>
                <a:ea typeface="+mj-ea"/>
                <a:cs typeface="NikoshBAN" pitchFamily="2" charset="0"/>
              </a:rPr>
              <a:t>শিখনফল</a:t>
            </a:r>
            <a:endParaRPr kumimoji="0" lang="en-US" sz="40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NikoshBAN" pitchFamily="2" charset="0"/>
              <a:ea typeface="+mj-ea"/>
              <a:cs typeface="NikoshBAN" pitchFamily="2" charset="0"/>
            </a:endParaRPr>
          </a:p>
        </p:txBody>
      </p:sp>
      <p:sp>
        <p:nvSpPr>
          <p:cNvPr id="3" name="TextBox 2"/>
          <p:cNvSpPr txBox="1"/>
          <p:nvPr/>
        </p:nvSpPr>
        <p:spPr>
          <a:xfrm>
            <a:off x="685800" y="1143000"/>
            <a:ext cx="8001000" cy="4832092"/>
          </a:xfrm>
          <a:prstGeom prst="rect">
            <a:avLst/>
          </a:prstGeom>
          <a:blipFill>
            <a:blip r:embed="rId2"/>
            <a:tile tx="0" ty="0" sx="100000" sy="100000" flip="none" algn="tl"/>
          </a:blipFill>
        </p:spPr>
        <p:txBody>
          <a:bodyPr wrap="square" rtlCol="0">
            <a:spAutoFit/>
          </a:bodyPr>
          <a:lstStyle/>
          <a:p>
            <a:pPr marL="514350" indent="-514350"/>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পাঠ</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শেষে</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শিক্ষার্থীরা</a:t>
            </a:r>
            <a:r>
              <a:rPr lang="en-US" sz="4400" dirty="0" smtClean="0">
                <a:latin typeface="NikoshBAN" pitchFamily="2" charset="0"/>
                <a:cs typeface="NikoshBAN" pitchFamily="2" charset="0"/>
              </a:rPr>
              <a:t>…</a:t>
            </a:r>
          </a:p>
          <a:p>
            <a:pPr marL="514350" indent="-514350">
              <a:buFont typeface="+mj-lt"/>
              <a:buAutoNum type="arabicPeriod"/>
            </a:pPr>
            <a:r>
              <a:rPr lang="en-US" sz="4400" dirty="0" err="1" smtClean="0">
                <a:latin typeface="NikoshBAN" pitchFamily="2" charset="0"/>
                <a:cs typeface="NikoshBAN" pitchFamily="2" charset="0"/>
              </a:rPr>
              <a:t>আয়াতের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নুযুল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bn-BD" sz="4400" dirty="0" smtClean="0">
                <a:latin typeface="NikoshBAN" pitchFamily="2" charset="0"/>
                <a:cs typeface="NikoshBAN" pitchFamily="2" charset="0"/>
              </a:rPr>
              <a:t>।</a:t>
            </a:r>
          </a:p>
          <a:p>
            <a:pPr marL="514350" indent="-514350">
              <a:buFont typeface="+mj-lt"/>
              <a:buAutoNum type="arabicPeriod"/>
            </a:pPr>
            <a:r>
              <a:rPr lang="en-US" sz="4400" dirty="0" err="1" smtClean="0">
                <a:latin typeface="NikoshBAN" pitchFamily="2" charset="0"/>
                <a:cs typeface="NikoshBAN" pitchFamily="2" charset="0"/>
              </a:rPr>
              <a:t>আয়াতের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বঙ্গানুবাদ</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bn-BD" sz="4400" dirty="0" smtClean="0">
                <a:latin typeface="NikoshBAN" pitchFamily="2" charset="0"/>
                <a:cs typeface="NikoshBAN" pitchFamily="2" charset="0"/>
              </a:rPr>
              <a:t>।</a:t>
            </a:r>
          </a:p>
          <a:p>
            <a:pPr marL="514350" indent="-514350">
              <a:buFont typeface="+mj-lt"/>
              <a:buAutoNum type="arabicPeriod"/>
            </a:pP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আল্লাহর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সংকুচিত</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এর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মর্মার্থ</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bn-BD" sz="4400" dirty="0" smtClean="0">
                <a:latin typeface="NikoshBAN" pitchFamily="2" charset="0"/>
                <a:cs typeface="NikoshBAN" pitchFamily="2" charset="0"/>
              </a:rPr>
              <a:t>।</a:t>
            </a:r>
            <a:endParaRPr lang="en-US" sz="4400" dirty="0" smtClean="0">
              <a:latin typeface="NikoshBAN" pitchFamily="2" charset="0"/>
              <a:cs typeface="NikoshBAN" pitchFamily="2" charset="0"/>
            </a:endParaRPr>
          </a:p>
          <a:p>
            <a:pPr marL="514350" indent="-514350">
              <a:buFont typeface="+mj-lt"/>
              <a:buAutoNum type="arabicPeriod"/>
            </a:pP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সাবেয়ি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en-US" sz="4400" dirty="0" smtClean="0">
                <a:latin typeface="NikoshBAN" pitchFamily="2" charset="0"/>
                <a:cs typeface="NikoshBAN" pitchFamily="2" charset="0"/>
              </a:rPr>
              <a:t>।</a:t>
            </a:r>
          </a:p>
          <a:p>
            <a:pPr marL="514350" indent="-514350">
              <a:buFont typeface="+mj-lt"/>
              <a:buAutoNum type="arabicPeriod"/>
            </a:pP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গুরু্ত্বপূর্ণ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শব্দের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তাহকীক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en-US" sz="4400" dirty="0" smtClean="0">
                <a:latin typeface="NikoshBAN" pitchFamily="2" charset="0"/>
                <a:cs typeface="NikoshBAN" pitchFamily="2" charset="0"/>
              </a:rPr>
              <a:t>।</a:t>
            </a:r>
            <a:endParaRPr lang="bn-BD" sz="4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0" y="533400"/>
            <a:ext cx="5638800" cy="1524000"/>
          </a:xfrm>
          <a:prstGeom prst="ellipse">
            <a:avLst/>
          </a:prstGeom>
          <a:no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rgbClr val="FF0000"/>
                </a:solidFill>
                <a:latin typeface="NikoshBAN" pitchFamily="2" charset="0"/>
                <a:cs typeface="NikoshBAN" pitchFamily="2" charset="0"/>
              </a:rPr>
              <a:t>শানে</a:t>
            </a:r>
            <a:r>
              <a:rPr lang="en-US" sz="8800" dirty="0" smtClean="0">
                <a:solidFill>
                  <a:srgbClr val="FF0000"/>
                </a:solidFill>
                <a:latin typeface="NikoshBAN" pitchFamily="2" charset="0"/>
                <a:cs typeface="NikoshBAN" pitchFamily="2" charset="0"/>
              </a:rPr>
              <a:t> </a:t>
            </a:r>
            <a:r>
              <a:rPr lang="en-US" sz="8800" dirty="0" err="1" smtClean="0">
                <a:solidFill>
                  <a:srgbClr val="FF0000"/>
                </a:solidFill>
                <a:latin typeface="NikoshBAN" pitchFamily="2" charset="0"/>
                <a:cs typeface="NikoshBAN" pitchFamily="2" charset="0"/>
              </a:rPr>
              <a:t>নুযুল</a:t>
            </a:r>
            <a:endParaRPr lang="en-US" sz="8800" dirty="0">
              <a:solidFill>
                <a:srgbClr val="FF0000"/>
              </a:solidFill>
              <a:latin typeface="NikoshBAN" pitchFamily="2" charset="0"/>
              <a:cs typeface="NikoshBAN" pitchFamily="2" charset="0"/>
            </a:endParaRPr>
          </a:p>
        </p:txBody>
      </p:sp>
      <p:pic>
        <p:nvPicPr>
          <p:cNvPr id="3" name="Picture 2" descr="ALLAH1.BMP"/>
          <p:cNvPicPr>
            <a:picLocks noChangeAspect="1"/>
          </p:cNvPicPr>
          <p:nvPr/>
        </p:nvPicPr>
        <p:blipFill>
          <a:blip r:embed="rId3"/>
          <a:stretch>
            <a:fillRect/>
          </a:stretch>
        </p:blipFill>
        <p:spPr>
          <a:xfrm>
            <a:off x="1066800" y="2057400"/>
            <a:ext cx="2070881" cy="2074718"/>
          </a:xfrm>
          <a:prstGeom prst="rect">
            <a:avLst/>
          </a:prstGeom>
        </p:spPr>
      </p:pic>
      <p:pic>
        <p:nvPicPr>
          <p:cNvPr id="4" name="Picture 3" descr="তক.png"/>
          <p:cNvPicPr>
            <a:picLocks noChangeAspect="1"/>
          </p:cNvPicPr>
          <p:nvPr/>
        </p:nvPicPr>
        <p:blipFill>
          <a:blip r:embed="rId4"/>
          <a:stretch>
            <a:fillRect/>
          </a:stretch>
        </p:blipFill>
        <p:spPr>
          <a:xfrm>
            <a:off x="6324600" y="2133600"/>
            <a:ext cx="2143125" cy="1981200"/>
          </a:xfrm>
          <a:prstGeom prst="rect">
            <a:avLst/>
          </a:prstGeom>
        </p:spPr>
      </p:pic>
      <p:pic>
        <p:nvPicPr>
          <p:cNvPr id="5" name="Picture 4" descr="াপা.jpg"/>
          <p:cNvPicPr>
            <a:picLocks noChangeAspect="1"/>
          </p:cNvPicPr>
          <p:nvPr/>
        </p:nvPicPr>
        <p:blipFill>
          <a:blip r:embed="rId5"/>
          <a:srcRect t="52459" r="30182" b="19207"/>
          <a:stretch>
            <a:fillRect/>
          </a:stretch>
        </p:blipFill>
        <p:spPr>
          <a:xfrm>
            <a:off x="1447800" y="4267200"/>
            <a:ext cx="2286000" cy="2057400"/>
          </a:xfrm>
          <a:prstGeom prst="rect">
            <a:avLst/>
          </a:prstGeom>
        </p:spPr>
      </p:pic>
      <p:pic>
        <p:nvPicPr>
          <p:cNvPr id="6" name="Picture 5" descr="চবকতকব.jpg"/>
          <p:cNvPicPr>
            <a:picLocks noChangeAspect="1"/>
          </p:cNvPicPr>
          <p:nvPr/>
        </p:nvPicPr>
        <p:blipFill>
          <a:blip r:embed="rId6"/>
          <a:srcRect b="26190"/>
          <a:stretch>
            <a:fillRect/>
          </a:stretch>
        </p:blipFill>
        <p:spPr>
          <a:xfrm>
            <a:off x="3429000" y="2133600"/>
            <a:ext cx="2514600" cy="1943100"/>
          </a:xfrm>
          <a:prstGeom prst="rect">
            <a:avLst/>
          </a:prstGeom>
        </p:spPr>
      </p:pic>
      <p:pic>
        <p:nvPicPr>
          <p:cNvPr id="7" name="Picture 6" descr="ািা.jpg"/>
          <p:cNvPicPr>
            <a:picLocks noChangeAspect="1"/>
          </p:cNvPicPr>
          <p:nvPr/>
        </p:nvPicPr>
        <p:blipFill>
          <a:blip r:embed="rId7"/>
          <a:srcRect l="25682" t="30866" r="55992" b="58466"/>
          <a:stretch>
            <a:fillRect/>
          </a:stretch>
        </p:blipFill>
        <p:spPr>
          <a:xfrm>
            <a:off x="4800600" y="4343400"/>
            <a:ext cx="35814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ppt_w*2.5"/>
                                          </p:val>
                                        </p:tav>
                                        <p:tav tm="100000">
                                          <p:val>
                                            <p:strVal val="#ppt_w"/>
                                          </p:val>
                                        </p:tav>
                                      </p:tavLst>
                                    </p:anim>
                                    <p:anim calcmode="lin" valueType="num">
                                      <p:cBhvr>
                                        <p:cTn id="36" dur="500" fill="hold"/>
                                        <p:tgtEl>
                                          <p:spTgt spid="5"/>
                                        </p:tgtEl>
                                        <p:attrNameLst>
                                          <p:attrName>ppt_h</p:attrName>
                                        </p:attrNameLst>
                                      </p:cBhvr>
                                      <p:tavLst>
                                        <p:tav tm="0">
                                          <p:val>
                                            <p:strVal val="#ppt_h*0.01"/>
                                          </p:val>
                                        </p:tav>
                                        <p:tav tm="100000">
                                          <p:val>
                                            <p:strVal val="#ppt_h"/>
                                          </p:val>
                                        </p:tav>
                                      </p:tavLst>
                                    </p:anim>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h+1"/>
                                          </p:val>
                                        </p:tav>
                                        <p:tav tm="100000">
                                          <p:val>
                                            <p:strVal val="#ppt_y"/>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ppt_x</p:attrName>
                                        </p:attrNameLst>
                                      </p:cBhvr>
                                      <p:tavLst>
                                        <p:tav tm="0">
                                          <p:val>
                                            <p:strVal val="#ppt_x-.2"/>
                                          </p:val>
                                        </p:tav>
                                        <p:tav tm="100000">
                                          <p:val>
                                            <p:strVal val="#ppt_x"/>
                                          </p:val>
                                        </p:tav>
                                      </p:tavLst>
                                    </p:anim>
                                    <p:anim calcmode="lin" valueType="num">
                                      <p:cBhvr>
                                        <p:cTn id="4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চবক.jpg"/>
          <p:cNvPicPr>
            <a:picLocks noChangeAspect="1"/>
          </p:cNvPicPr>
          <p:nvPr/>
        </p:nvPicPr>
        <p:blipFill>
          <a:blip r:embed="rId2"/>
          <a:stretch>
            <a:fillRect/>
          </a:stretch>
        </p:blipFill>
        <p:spPr>
          <a:xfrm>
            <a:off x="4800600" y="4038600"/>
            <a:ext cx="3276600" cy="2286000"/>
          </a:xfrm>
          <a:prstGeom prst="rect">
            <a:avLst/>
          </a:prstGeom>
        </p:spPr>
      </p:pic>
      <p:pic>
        <p:nvPicPr>
          <p:cNvPr id="3" name="Picture 2" descr="বআ্বআ.jpg"/>
          <p:cNvPicPr>
            <a:picLocks noChangeAspect="1"/>
          </p:cNvPicPr>
          <p:nvPr/>
        </p:nvPicPr>
        <p:blipFill>
          <a:blip r:embed="rId3"/>
          <a:stretch>
            <a:fillRect/>
          </a:stretch>
        </p:blipFill>
        <p:spPr>
          <a:xfrm>
            <a:off x="685800" y="4038600"/>
            <a:ext cx="3352800" cy="2235200"/>
          </a:xfrm>
          <a:prstGeom prst="rect">
            <a:avLst/>
          </a:prstGeom>
        </p:spPr>
      </p:pic>
      <p:sp>
        <p:nvSpPr>
          <p:cNvPr id="4" name="Oval 3"/>
          <p:cNvSpPr/>
          <p:nvPr/>
        </p:nvSpPr>
        <p:spPr>
          <a:xfrm>
            <a:off x="1828800" y="533400"/>
            <a:ext cx="5638800" cy="1524000"/>
          </a:xfrm>
          <a:prstGeom prst="ellipse">
            <a:avLst/>
          </a:prstGeom>
          <a:no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rgbClr val="FF0000"/>
                </a:solidFill>
                <a:latin typeface="NikoshBAN" pitchFamily="2" charset="0"/>
                <a:cs typeface="NikoshBAN" pitchFamily="2" charset="0"/>
              </a:rPr>
              <a:t>শানে</a:t>
            </a:r>
            <a:r>
              <a:rPr lang="en-US" sz="8800" dirty="0" smtClean="0">
                <a:solidFill>
                  <a:srgbClr val="FF0000"/>
                </a:solidFill>
                <a:latin typeface="NikoshBAN" pitchFamily="2" charset="0"/>
                <a:cs typeface="NikoshBAN" pitchFamily="2" charset="0"/>
              </a:rPr>
              <a:t> </a:t>
            </a:r>
            <a:r>
              <a:rPr lang="en-US" sz="8800" dirty="0" err="1" smtClean="0">
                <a:solidFill>
                  <a:srgbClr val="FF0000"/>
                </a:solidFill>
                <a:latin typeface="NikoshBAN" pitchFamily="2" charset="0"/>
                <a:cs typeface="NikoshBAN" pitchFamily="2" charset="0"/>
              </a:rPr>
              <a:t>নুযুল</a:t>
            </a:r>
            <a:endParaRPr lang="en-US" sz="8800" dirty="0">
              <a:solidFill>
                <a:srgbClr val="FF0000"/>
              </a:solidFill>
              <a:latin typeface="NikoshBAN" pitchFamily="2" charset="0"/>
              <a:cs typeface="NikoshBAN" pitchFamily="2" charset="0"/>
            </a:endParaRPr>
          </a:p>
        </p:txBody>
      </p:sp>
      <p:pic>
        <p:nvPicPr>
          <p:cNvPr id="6" name="Picture 5" descr="ািআ.jpg"/>
          <p:cNvPicPr>
            <a:picLocks noChangeAspect="1"/>
          </p:cNvPicPr>
          <p:nvPr/>
        </p:nvPicPr>
        <p:blipFill>
          <a:blip r:embed="rId4"/>
          <a:stretch>
            <a:fillRect/>
          </a:stretch>
        </p:blipFill>
        <p:spPr>
          <a:xfrm>
            <a:off x="762000" y="2133600"/>
            <a:ext cx="3276600" cy="1743372"/>
          </a:xfrm>
          <a:prstGeom prst="rect">
            <a:avLst/>
          </a:prstGeom>
        </p:spPr>
      </p:pic>
      <p:pic>
        <p:nvPicPr>
          <p:cNvPr id="8" name="Picture 7" descr="কব্.jpg"/>
          <p:cNvPicPr>
            <a:picLocks noChangeAspect="1"/>
          </p:cNvPicPr>
          <p:nvPr/>
        </p:nvPicPr>
        <p:blipFill>
          <a:blip r:embed="rId5"/>
          <a:stretch>
            <a:fillRect/>
          </a:stretch>
        </p:blipFill>
        <p:spPr>
          <a:xfrm>
            <a:off x="4724400" y="2133600"/>
            <a:ext cx="33528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to="" calcmode="lin" valueType="num">
                                      <p:cBhvr>
                                        <p:cTn id="28" dur="1" fill="hold"/>
                                        <p:tgtEl>
                                          <p:spTgt spid="3"/>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0" y="304800"/>
            <a:ext cx="35814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আয়াতের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বঙ্গানুবাদ</a:t>
            </a:r>
            <a:endParaRPr lang="en-US" sz="4000" dirty="0">
              <a:solidFill>
                <a:srgbClr val="0070C0"/>
              </a:solidFill>
              <a:latin typeface="NikoshBAN" pitchFamily="2" charset="0"/>
              <a:cs typeface="NikoshBAN" pitchFamily="2" charset="0"/>
            </a:endParaRPr>
          </a:p>
        </p:txBody>
      </p:sp>
      <p:sp>
        <p:nvSpPr>
          <p:cNvPr id="4" name="Rectangle 3"/>
          <p:cNvSpPr/>
          <p:nvPr/>
        </p:nvSpPr>
        <p:spPr>
          <a:xfrm>
            <a:off x="381000" y="1688842"/>
            <a:ext cx="8382000" cy="5016758"/>
          </a:xfrm>
          <a:prstGeom prst="rect">
            <a:avLst/>
          </a:prstGeom>
        </p:spPr>
        <p:txBody>
          <a:bodyPr wrap="square">
            <a:spAutoFit/>
          </a:bodyPr>
          <a:lstStyle/>
          <a:p>
            <a:pPr algn="just" rtl="1"/>
            <a:r>
              <a:rPr lang="ar-SA" sz="3200" b="1" dirty="0" smtClean="0">
                <a:latin typeface="Simplified Arabic" pitchFamily="18" charset="-78"/>
                <a:cs typeface="Simplified Arabic" pitchFamily="18" charset="-78"/>
              </a:rPr>
              <a:t>وَقَالَتِ الْيَهُودُ يَدُ اللَّهِ مَغْلُولَةٌ غُلَّتْ أَيْدِيهِمْ وَلُعِنُوا بِمَا قَالُوا بَلْ يَدَاهُ مَبْسُوطَتَانِ يُنْفِقُ كَيْفَ يَشَاءُ وَلَيَزِيدَنَّ كَثِيرًا مِنْهُمْ مَا أُنْزِلَ إِلَيْكَ مِنْ رَبِّكَ طُغْيَانًا وَكُفْرًا وَأَلْقَيْنَا بَيْنَهُمُ الْعَدَاوَةَ وَالْبَغْضَاءَ إِلَى يَوْمِ الْقِيَامَةِ كُلَّمَا أَوْقَدُوا نَارًا لِلْحَرْبِ أَطْفَأَهَا اللَّهُ وَيَسْعَوْنَ فِي الْأَرْضِ فَسَادًا وَاللَّهُ لَا يُحِبُّ الْمُفْسِدِينَ</a:t>
            </a:r>
            <a:endParaRPr lang="en-US" sz="3200" b="1" dirty="0" smtClean="0">
              <a:latin typeface="Simplified Arabic" pitchFamily="18" charset="-78"/>
              <a:cs typeface="Simplified Arabic" pitchFamily="18" charset="-78"/>
            </a:endParaRPr>
          </a:p>
          <a:p>
            <a:pPr algn="just" rtl="1"/>
            <a:r>
              <a:rPr lang="ar-SA" sz="3200" b="1" dirty="0" smtClean="0">
                <a:latin typeface="Simplified Arabic" pitchFamily="18" charset="-78"/>
                <a:cs typeface="Simplified Arabic" pitchFamily="18" charset="-78"/>
              </a:rPr>
              <a:t>وَلَوْ أَنَّ أَهْلَ الْكِتَابِ آمَنُوا وَاتَّقَوْا لَكَفَّرْنَا عَنْهُمْ سَيِّئَاتِهِمْ وَلَأَدْخَلْنَاهُمْ جَنَّاتِ النَّعِيمِ</a:t>
            </a:r>
          </a:p>
          <a:p>
            <a:pPr algn="just" rtl="1"/>
            <a:r>
              <a:rPr lang="ar-SA" sz="3200" b="1" dirty="0" smtClean="0">
                <a:latin typeface="Simplified Arabic" pitchFamily="18" charset="-78"/>
                <a:cs typeface="Simplified Arabic" pitchFamily="18" charset="-78"/>
              </a:rPr>
              <a:t>وَلَوْ أَنَّهُمْ أَقَامُوا التَّوْرَاةَ وَالْإِنْجِيلَ وَمَا أُنْزِلَ إِلَيْهِمْ مِنْ رَبِّهِمْ لَأَكَلُوا مِنْ فَوْقِهِمْ وَمِنْ تَحْتِ أَرْجُلِهِمْ مِنْهُمْ أُمَّةٌ مُقْتَصِدَةٌ وَكَثِيرٌ مِنْهُمْ سَاءَ مَا يَعْمَلُونَ</a:t>
            </a:r>
          </a:p>
        </p:txBody>
      </p:sp>
      <p:pic>
        <p:nvPicPr>
          <p:cNvPr id="7" name="Picture 6" descr="Bismillah.jpg"/>
          <p:cNvPicPr>
            <a:picLocks noChangeAspect="1"/>
          </p:cNvPicPr>
          <p:nvPr/>
        </p:nvPicPr>
        <p:blipFill>
          <a:blip r:embed="rId2"/>
          <a:srcRect l="7500" r="8333"/>
          <a:stretch>
            <a:fillRect/>
          </a:stretch>
        </p:blipFill>
        <p:spPr>
          <a:xfrm>
            <a:off x="533400" y="914400"/>
            <a:ext cx="8112208" cy="685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0" y="304800"/>
            <a:ext cx="35814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আয়াতের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বঙ্গানুবাদ</a:t>
            </a:r>
            <a:endParaRPr lang="en-US" sz="4000" dirty="0">
              <a:solidFill>
                <a:srgbClr val="0070C0"/>
              </a:solidFill>
              <a:latin typeface="NikoshBAN" pitchFamily="2" charset="0"/>
              <a:cs typeface="NikoshBAN" pitchFamily="2" charset="0"/>
            </a:endParaRPr>
          </a:p>
        </p:txBody>
      </p:sp>
      <p:sp>
        <p:nvSpPr>
          <p:cNvPr id="5" name="Rectangle 4"/>
          <p:cNvSpPr/>
          <p:nvPr/>
        </p:nvSpPr>
        <p:spPr>
          <a:xfrm>
            <a:off x="457200" y="2099370"/>
            <a:ext cx="8382000" cy="3539430"/>
          </a:xfrm>
          <a:prstGeom prst="rect">
            <a:avLst/>
          </a:prstGeom>
        </p:spPr>
        <p:txBody>
          <a:bodyPr wrap="square">
            <a:spAutoFit/>
          </a:bodyPr>
          <a:lstStyle/>
          <a:p>
            <a:pPr algn="just" rtl="1"/>
            <a:r>
              <a:rPr lang="ar-SA" sz="3200" b="1" dirty="0" smtClean="0">
                <a:latin typeface="Simplified Arabic" pitchFamily="18" charset="-78"/>
                <a:cs typeface="Simplified Arabic" pitchFamily="18" charset="-78"/>
              </a:rPr>
              <a:t>يَا أَيُّهَا الرَّسُولُ بَلِّغْ مَا أُنْزِلَ إِلَيْكَ مِنْ رَبِّكَ وَإِنْ لَمْ تَفْعَلْ فَمَا بَلَّغْتَ رِسَالَتَهُ وَاللَّهُ يَعْصِمُكَ مِنَ النَّاسِ إِنَّ اللَّهَ لَا يَهْدِي الْقَوْمَ الْكَافِرِينَ</a:t>
            </a:r>
          </a:p>
          <a:p>
            <a:pPr algn="just" rtl="1"/>
            <a:r>
              <a:rPr lang="ar-SA" sz="3200" b="1" dirty="0" smtClean="0">
                <a:latin typeface="Simplified Arabic" pitchFamily="18" charset="-78"/>
                <a:cs typeface="Simplified Arabic" pitchFamily="18" charset="-78"/>
              </a:rPr>
              <a:t>قُلْ يَا أَهْلَ الْكِتَابِ لَسْتُمْ عَلَى شَيْءٍ حَتَّى تُقِيمُوا التَّوْرَاةَ وَالْإِنْجِيلَ وَمَا أُنْزِلَ إِلَيْكُمْ مِنْ رَبِّكُمْ وَلَيَزِيدَنَّ كَثِيرًا مِنْهُمْ مَا أُنْزِلَ إِلَيْكَ مِنْ رَبِّكَ طُغْيَانًا وَكُفْرًا فَلَا تَأْسَ عَلَى الْقَوْمِ الْكَافِرِينَ</a:t>
            </a:r>
          </a:p>
          <a:p>
            <a:pPr algn="just" rtl="1"/>
            <a:r>
              <a:rPr lang="ar-SA" sz="3200" b="1" dirty="0" smtClean="0">
                <a:latin typeface="Simplified Arabic" pitchFamily="18" charset="-78"/>
                <a:cs typeface="Simplified Arabic" pitchFamily="18" charset="-78"/>
              </a:rPr>
              <a:t>إِنَّ الَّذِينَ آمَنُوا وَالَّذِينَ هَادُوا وَالصَّابِئُونَ وَالنَّصَارَى مَنْ آمَنَ بِاللَّهِ وَالْيَوْمِ الْآخِرِ وَعَمِلَ صَالِحًا فَلَا خَوْفٌ عَلَيْهِمْ وَلَا هُمْ يَحْزَنُونَ</a:t>
            </a:r>
          </a:p>
        </p:txBody>
      </p:sp>
      <p:pic>
        <p:nvPicPr>
          <p:cNvPr id="7" name="Picture 6" descr="Bismillah.jpg"/>
          <p:cNvPicPr>
            <a:picLocks noChangeAspect="1"/>
          </p:cNvPicPr>
          <p:nvPr/>
        </p:nvPicPr>
        <p:blipFill>
          <a:blip r:embed="rId2"/>
          <a:srcRect l="7500" r="8333"/>
          <a:stretch>
            <a:fillRect/>
          </a:stretch>
        </p:blipFill>
        <p:spPr>
          <a:xfrm>
            <a:off x="533400" y="1066800"/>
            <a:ext cx="8112208" cy="685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420</TotalTime>
  <Words>458</Words>
  <Application>Microsoft Office PowerPoint</Application>
  <PresentationFormat>On-screen Show (4:3)</PresentationFormat>
  <Paragraphs>53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wdrruyeu43ip</dc:creator>
  <cp:lastModifiedBy>wdrruyeu43ip</cp:lastModifiedBy>
  <cp:revision>43</cp:revision>
  <dcterms:created xsi:type="dcterms:W3CDTF">2020-09-07T09:35:52Z</dcterms:created>
  <dcterms:modified xsi:type="dcterms:W3CDTF">2020-09-20T10:25:46Z</dcterms:modified>
</cp:coreProperties>
</file>