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58" r:id="rId5"/>
    <p:sldId id="261" r:id="rId6"/>
    <p:sldId id="262" r:id="rId7"/>
    <p:sldId id="285" r:id="rId8"/>
    <p:sldId id="264" r:id="rId9"/>
    <p:sldId id="265" r:id="rId10"/>
    <p:sldId id="279" r:id="rId11"/>
    <p:sldId id="266" r:id="rId12"/>
    <p:sldId id="267" r:id="rId13"/>
    <p:sldId id="268" r:id="rId14"/>
    <p:sldId id="269" r:id="rId15"/>
    <p:sldId id="270" r:id="rId16"/>
    <p:sldId id="280" r:id="rId17"/>
    <p:sldId id="281" r:id="rId18"/>
    <p:sldId id="289" r:id="rId19"/>
    <p:sldId id="271" r:id="rId20"/>
    <p:sldId id="272" r:id="rId21"/>
    <p:sldId id="273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000066"/>
    <a:srgbClr val="99FF33"/>
    <a:srgbClr val="FFCC00"/>
    <a:srgbClr val="FF0066"/>
    <a:srgbClr val="8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BFFC-B878-4DE2-B1C3-7864DD3CC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68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68B7-CB25-409A-9910-F78CE611C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35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03FC5-7833-4EBF-9365-AC27E4547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393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79BCA1-8802-448E-9BD5-8E4B8E671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2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668AC8-0040-4412-A4A7-E0F079507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24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5DB27-32D8-46B8-B59B-6B4869308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83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E325-E4D8-40B7-9ACF-29C7FBE9A2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88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1CCBF-11C7-4391-AA0C-58A0D431C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83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678D6-1401-4FDA-9E00-826659FC2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97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6D85D-5213-4B48-964F-EC7731ECD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264A5-5E73-418A-864D-771022D0F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4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E4A1-C843-4259-BE5D-92591E060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3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2689E-14A5-49D5-A53D-46E659135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28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99AB0E-5849-4756-8AF2-B3D166E1EA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537325" y="3230563"/>
            <a:ext cx="5492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 altLang="en-US" sz="2400"/>
          </a:p>
        </p:txBody>
      </p:sp>
      <p:pic>
        <p:nvPicPr>
          <p:cNvPr id="4104" name="Picture 8" descr="red-ro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0"/>
          <a:stretch/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1966912" y="1828800"/>
            <a:ext cx="5210175" cy="228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800000"/>
              </a:contourClr>
            </a:sp3d>
          </a:bodyPr>
          <a:lstStyle/>
          <a:p>
            <a:pPr algn="ctr"/>
            <a:r>
              <a:rPr lang="as-IN" sz="3600" kern="10" dirty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r19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"/>
            <a:ext cx="8001000" cy="59436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6172200"/>
            <a:ext cx="8001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 গণপরিষদের সদস্য- ধীরেন্দ্রনাথ দত্ত </a:t>
            </a:r>
            <a:endParaRPr lang="en-US" altLang="en-US" sz="3600" dirty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r1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685800"/>
            <a:ext cx="3733800" cy="458152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8" name="Picture 6" descr="r1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685800"/>
            <a:ext cx="4038600" cy="45720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33400" y="5486400"/>
            <a:ext cx="81534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মজিবর রহমান-১৯৪৮........১৯৭৫ ইং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r1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609600"/>
            <a:ext cx="3886200" cy="448627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2" name="Picture 6" descr="r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609600"/>
            <a:ext cx="4038600" cy="4500563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8305800" cy="641350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সংগ্রাম পরিষদ-তরুন ছাত্র জনতা-১৯৪৮ </a:t>
            </a:r>
            <a:r>
              <a:rPr lang="bn-BD" alt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endParaRPr lang="en-US" alt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1955" y="6019800"/>
            <a:ext cx="8991600" cy="646331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মিছিল পুলিশের হামলায় শহীদ হয়েছেন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অনেকেই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7630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r3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8600"/>
            <a:ext cx="3886200" cy="50292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0" name="Picture 6" descr="220px-21feb1956_Shaheed_Minar_Dhaka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28600"/>
            <a:ext cx="3810000" cy="50292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5486400"/>
            <a:ext cx="9067800" cy="144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4400" dirty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জাতীয় শহীদ মিনার-২৩ শে ফেব্রুঃ ১৯৫২থেকে ১৯৬৩ পর্যন্ত স্থায়ী ।</a:t>
            </a:r>
            <a:endParaRPr lang="en-US" altLang="en-US" sz="4400" dirty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40632" y="5562600"/>
            <a:ext cx="8662736" cy="91440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বর্তমান জাতীয় শহীদ মিনার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228600"/>
            <a:ext cx="8662736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2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685800"/>
            <a:ext cx="36576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4" name="Picture 6" descr="2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685800"/>
            <a:ext cx="36576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09600" y="5410200"/>
            <a:ext cx="80772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ইউনেস্কো কর্তৃক আন্তর্জাতিক মার্তৃভাষা দিবস স্বীকৃতি ।</a:t>
            </a:r>
            <a:endParaRPr lang="en-US" altLang="en-US" sz="3600" dirty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r2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81000"/>
            <a:ext cx="8001000" cy="48768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09600" y="5486400"/>
            <a:ext cx="8001000" cy="1190625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১৯৯৯ সালে ইউনেস্কো কর্তৃক সম্মান সূচক পুরষ্কার গ্রহন-তৎকালিন প্রধান মন্ত্রী বঙ্গকন্যা শেখ হাসিনা ।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51054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as-IN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as-I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8229600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(২)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দুজন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শহীদের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8229600" cy="25638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n-BD" alt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(১) শহীদ মিনার নামক স্তম্ভটি কিসের প্রতীক হিসেবে আখ্যায়িত হয়েছে-ব্যাখ্যা কর।</a:t>
            </a:r>
          </a:p>
          <a:p>
            <a:pPr>
              <a:spcBef>
                <a:spcPct val="50000"/>
              </a:spcBef>
            </a:pPr>
            <a:r>
              <a:rPr lang="bn-BD" alt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(২) </a:t>
            </a:r>
            <a:r>
              <a:rPr lang="en-US" alt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“</a:t>
            </a:r>
            <a:r>
              <a:rPr lang="bn-BD" alt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ভাষা </a:t>
            </a:r>
            <a:r>
              <a:rPr lang="bn-BD" alt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আন্দোলন-ই বাঙ্গালী জাতির মুক্তির সোপান” -উক্তিটি বিশ্লেষণ কর। </a:t>
            </a:r>
            <a:endParaRPr lang="en-US" alt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51054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990600" y="152400"/>
            <a:ext cx="7162800" cy="1447800"/>
          </a:xfrm>
          <a:prstGeom prst="ribbon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690" y="2209800"/>
            <a:ext cx="5029200" cy="335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গোমস্তাপুর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বিদ‌্যালয়</a:t>
            </a:r>
            <a:endParaRPr lang="bn-BD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গোমস্তাপুর</a:t>
            </a:r>
            <a:r>
              <a:rPr lang="bn-BD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চাঁপাই নবাবগঞ্জ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133599"/>
            <a:ext cx="2895600" cy="349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333500" y="2834481"/>
            <a:ext cx="6477000" cy="57943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200" dirty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(প্রশ্ন) তৎকালীন পাকিস্থানের গভর্নর কে ছিলেন ?</a:t>
            </a:r>
            <a:endParaRPr lang="en-US" altLang="en-US" sz="3200" dirty="0">
              <a:solidFill>
                <a:srgbClr val="CC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762000" y="3962400"/>
            <a:ext cx="7924800" cy="14652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লেঃ ইয়াহিয়া               (খ) </a:t>
            </a:r>
            <a:r>
              <a:rPr lang="bn-BD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য়ূব </a:t>
            </a:r>
            <a:r>
              <a:rPr lang="bn-BD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</a:p>
          <a:p>
            <a:pPr>
              <a:spcBef>
                <a:spcPct val="50000"/>
              </a:spcBef>
            </a:pPr>
            <a:r>
              <a:rPr lang="bn-BD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মোহাম্মদ আলী জিন্নাহ   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ঘ) লিয়াকত আলী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067" name="WordArt 11"/>
          <p:cNvSpPr>
            <a:spLocks noChangeArrowheads="1" noChangeShapeType="1" noTextEdit="1"/>
          </p:cNvSpPr>
          <p:nvPr/>
        </p:nvSpPr>
        <p:spPr bwMode="auto">
          <a:xfrm>
            <a:off x="2171700" y="503238"/>
            <a:ext cx="48006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 animBg="1"/>
      <p:bldP spid="450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8839200" cy="584775"/>
          </a:xfrm>
          <a:prstGeom prst="rect">
            <a:avLst/>
          </a:prstGeom>
          <a:gradFill>
            <a:gsLst>
              <a:gs pos="4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200" dirty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(প্রশ্ন) তৎকালীন পাকিস্তানে গণপরিষদের বাঙালি সদস্যের নাম কি </a:t>
            </a:r>
            <a:r>
              <a:rPr lang="bn-BD" altLang="en-US" sz="3200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altLang="en-US" sz="3200" dirty="0">
              <a:solidFill>
                <a:srgbClr val="CC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8600" y="2819400"/>
            <a:ext cx="8839200" cy="1311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200" dirty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গোলাম মাহবুব      </a:t>
            </a:r>
            <a:r>
              <a:rPr lang="en-US" altLang="en-US" sz="3200" dirty="0" smtClean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altLang="en-US" sz="3200" dirty="0" smtClean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altLang="en-US" sz="3200" dirty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শওকত আলী</a:t>
            </a:r>
          </a:p>
          <a:p>
            <a:pPr>
              <a:spcBef>
                <a:spcPct val="50000"/>
              </a:spcBef>
            </a:pPr>
            <a:r>
              <a:rPr lang="bn-BD" altLang="en-US" sz="3200" dirty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ধীরেন্দ্রনাথ দত্ত      </a:t>
            </a:r>
            <a:r>
              <a:rPr lang="en-US" altLang="en-US" sz="3200" dirty="0" smtClean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altLang="en-US" sz="3200" dirty="0" smtClean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altLang="en-US" sz="3200" dirty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আব্দুল মতিন</a:t>
            </a:r>
            <a:endParaRPr lang="en-US" altLang="en-US" sz="3200" dirty="0"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315200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as-IN" sz="3600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বাড়ির কাজ</a:t>
            </a:r>
            <a:endParaRPr lang="en-US" sz="3600" kern="10" dirty="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52400" y="2438400"/>
            <a:ext cx="8839200" cy="14465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বাংলাদেশের স্বাধিনতা </a:t>
            </a:r>
            <a:r>
              <a:rPr lang="bn-BD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ভাষাআন্দোলনের </a:t>
            </a:r>
            <a:r>
              <a:rPr lang="bn-BD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ভূমিকা- </a:t>
            </a:r>
            <a:r>
              <a:rPr lang="bn-BD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 কর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748"/>
            <a:ext cx="9213416" cy="6934200"/>
          </a:xfrm>
          <a:prstGeom prst="rect">
            <a:avLst/>
          </a:prstGeom>
        </p:spPr>
      </p:pic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962400" y="-152400"/>
            <a:ext cx="56388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ধন‌্যবাদ</a:t>
            </a:r>
            <a:endParaRPr lang="en-US" altLang="en-US" sz="3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990600" y="152400"/>
            <a:ext cx="7162800" cy="1447800"/>
          </a:xfrm>
          <a:prstGeom prst="ribbon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58644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bn-BD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সংগ্রাম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অধ‌্যায়ঃ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রাষ্ট্রভাষা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5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WordArt 11" descr="White marble"/>
          <p:cNvSpPr>
            <a:spLocks noChangeArrowheads="1" noChangeShapeType="1" noTextEdit="1"/>
          </p:cNvSpPr>
          <p:nvPr/>
        </p:nvSpPr>
        <p:spPr bwMode="auto">
          <a:xfrm>
            <a:off x="914400" y="152400"/>
            <a:ext cx="7239000" cy="129540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as-IN" sz="3600" b="1" kern="10" dirty="0">
                <a:ln w="9525"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দেখ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660172"/>
            <a:ext cx="4495800" cy="2862641"/>
            <a:chOff x="255192" y="1664849"/>
            <a:chExt cx="2728452" cy="1814604"/>
          </a:xfrm>
        </p:grpSpPr>
        <p:pic>
          <p:nvPicPr>
            <p:cNvPr id="8201" name="Picture 9" descr="r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92" y="1664849"/>
              <a:ext cx="2728452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016187" y="3225827"/>
              <a:ext cx="1088803" cy="2536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2000" dirty="0">
                  <a:solidFill>
                    <a:srgbClr val="CC33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কেন্দ্রীয় শহীদ মিনার</a:t>
              </a:r>
              <a:endParaRPr lang="en-US" altLang="en-US" sz="2000" dirty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4" descr="r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86339"/>
            <a:ext cx="4298092" cy="270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" y="381000"/>
            <a:ext cx="8686800" cy="5963432"/>
            <a:chOff x="228600" y="381000"/>
            <a:chExt cx="5145358" cy="4220923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010579" y="4100881"/>
              <a:ext cx="3099607" cy="501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alt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আন্দোলনে শহীদের কয়েকজন</a:t>
              </a:r>
              <a:endPara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4" descr="r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28600" y="381000"/>
              <a:ext cx="5145358" cy="37338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763000" cy="403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172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000066"/>
              </a:contourClr>
            </a:sp3d>
          </a:bodyPr>
          <a:lstStyle/>
          <a:p>
            <a:pPr algn="ctr" fontAlgn="auto"/>
            <a:r>
              <a:rPr lang="as-IN" sz="3600" kern="10" dirty="0">
                <a:ln w="9525">
                  <a:round/>
                  <a:headEnd/>
                  <a:tailEnd/>
                </a:ln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আজকেরপাঠ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381000" y="4419600"/>
            <a:ext cx="8458200" cy="1447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/>
            <a:r>
              <a:rPr lang="as-IN" sz="3600" b="1" kern="10" dirty="0"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</a:t>
            </a:r>
            <a:r>
              <a:rPr lang="as-IN" sz="3600" b="1" kern="10" dirty="0" smtClean="0"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endParaRPr lang="en-US" sz="3600" b="1" kern="10" dirty="0">
              <a:solidFill>
                <a:srgbClr val="FF0066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2971800"/>
            <a:ext cx="8229600" cy="230832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ব‌্যাখ‌্যা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altLang="en-US" sz="3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alt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50000"/>
              </a:spcBef>
            </a:pP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alt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 শহীদের নাম বলতে </a:t>
            </a:r>
            <a:r>
              <a:rPr lang="bn-BD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alt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635" name="WordArt 3"/>
          <p:cNvSpPr>
            <a:spLocks noChangeArrowheads="1" noChangeShapeType="1" noTextEdit="1"/>
          </p:cNvSpPr>
          <p:nvPr/>
        </p:nvSpPr>
        <p:spPr bwMode="auto">
          <a:xfrm>
            <a:off x="2362200" y="685800"/>
            <a:ext cx="38100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as-I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Quaid-delivering-speech_copy2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0"/>
            <a:ext cx="8382000" cy="50292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828368" y="190500"/>
            <a:ext cx="7924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দেখ </a:t>
            </a:r>
            <a:r>
              <a:rPr lang="as-IN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8000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62400" y="1600200"/>
            <a:ext cx="4800600" cy="11604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জেনারেল মোহাম্মদ আলী জিন্নাহ,১৯৪৮সন</a:t>
            </a:r>
          </a:p>
          <a:p>
            <a:pPr>
              <a:spcBef>
                <a:spcPct val="50000"/>
              </a:spcBef>
            </a:pPr>
            <a:r>
              <a:rPr lang="bn-BD" alt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মার্চ মাস (ঢাকা বিশ্ববিদ্যালয়ের কার্জন হল) </a:t>
            </a:r>
            <a:endParaRPr lang="en-US" alt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8610600" cy="62484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5892225"/>
            <a:ext cx="86106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শিক্ষাবিদ,সাহিত্যিক,বুদ্ধিজীবী, ও রাজনৈতিক ব্যক্তিবর্গ ।</a:t>
            </a:r>
            <a:r>
              <a: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286</Words>
  <Application>Microsoft Office PowerPoint</Application>
  <PresentationFormat>On-screen Show (4:3)</PresentationFormat>
  <Paragraphs>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SutonnyOMJ</vt:lpstr>
      <vt:lpstr>Mangal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 COMPUTER</dc:creator>
  <cp:lastModifiedBy>WALTON</cp:lastModifiedBy>
  <cp:revision>147</cp:revision>
  <dcterms:created xsi:type="dcterms:W3CDTF">2015-02-15T14:51:13Z</dcterms:created>
  <dcterms:modified xsi:type="dcterms:W3CDTF">2020-09-20T17:51:45Z</dcterms:modified>
</cp:coreProperties>
</file>