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304" r:id="rId3"/>
    <p:sldId id="303" r:id="rId4"/>
    <p:sldId id="283" r:id="rId5"/>
    <p:sldId id="262" r:id="rId6"/>
    <p:sldId id="280" r:id="rId7"/>
    <p:sldId id="285" r:id="rId8"/>
    <p:sldId id="308" r:id="rId9"/>
    <p:sldId id="292" r:id="rId10"/>
    <p:sldId id="299" r:id="rId11"/>
    <p:sldId id="261" r:id="rId12"/>
    <p:sldId id="307" r:id="rId13"/>
    <p:sldId id="297" r:id="rId14"/>
    <p:sldId id="301" r:id="rId15"/>
    <p:sldId id="298" r:id="rId16"/>
    <p:sldId id="295" r:id="rId17"/>
    <p:sldId id="267" r:id="rId18"/>
    <p:sldId id="289" r:id="rId19"/>
    <p:sldId id="288" r:id="rId20"/>
    <p:sldId id="290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9713" autoAdjust="0"/>
  </p:normalViewPr>
  <p:slideViewPr>
    <p:cSldViewPr>
      <p:cViewPr>
        <p:scale>
          <a:sx n="75" d="100"/>
          <a:sy n="75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559F-81AD-4245-87B4-725131F67E2B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A766-85EE-414F-9C0B-DF7035269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8517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1753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1485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094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3783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4486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5452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6966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8200626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514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2107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0"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533400"/>
            <a:ext cx="66294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Welcome to my  </a:t>
            </a:r>
            <a:r>
              <a:rPr lang="en-US" dirty="0" err="1" smtClean="0">
                <a:latin typeface="Elephant" pitchFamily="18" charset="0"/>
                <a:cs typeface="Times New Roman" pitchFamily="18" charset="0"/>
              </a:rPr>
              <a:t>Online</a:t>
            </a:r>
            <a:r>
              <a:rPr lang="en-US" dirty="0" err="1" smtClean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Class</a:t>
            </a:r>
            <a:endParaRPr lang="en-US" dirty="0">
              <a:solidFill>
                <a:schemeClr val="tx1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562600"/>
            <a:ext cx="6553200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37464"/>
            <a:ext cx="5638800" cy="431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414230"/>
            <a:ext cx="2476500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291119"/>
            <a:ext cx="23622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Erosion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9948" y="1362599"/>
            <a:ext cx="6654052" cy="1869099"/>
          </a:xfrm>
          <a:prstGeom prst="rect">
            <a:avLst/>
          </a:prstGeom>
          <a:noFill/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 cmpd="sng">
                  <a:noFill/>
                </a:ln>
                <a:solidFill>
                  <a:schemeClr val="tx1"/>
                </a:solidFill>
              </a:rPr>
              <a:t>The process of eroding or being eroded by wind, water, or other natural agents.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852" y="5935711"/>
            <a:ext cx="84582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Meherjan</a:t>
            </a:r>
            <a:r>
              <a:rPr lang="en-US" sz="2800" b="1" dirty="0"/>
              <a:t> lost all her property due to river erosion.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2" y="3750860"/>
            <a:ext cx="3810000" cy="2040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376" y="1688889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2060"/>
                </a:solidFill>
              </a:rPr>
              <a:t>Meaning: </a:t>
            </a:r>
          </a:p>
        </p:txBody>
      </p:sp>
    </p:spTree>
    <p:extLst>
      <p:ext uri="{BB962C8B-B14F-4D97-AF65-F5344CB8AC3E}">
        <p14:creationId xmlns:p14="http://schemas.microsoft.com/office/powerpoint/2010/main" val="486299604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8" y="314572"/>
            <a:ext cx="1866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pic>
        <p:nvPicPr>
          <p:cNvPr id="7" name="Picture 6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12" y="3101087"/>
            <a:ext cx="36576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76600" y="222243"/>
            <a:ext cx="37338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Embankment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4612" y="1720795"/>
            <a:ext cx="6759388" cy="9743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wall of stone or soil made to keep water back.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740874"/>
            <a:ext cx="807720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Meherjan</a:t>
            </a:r>
            <a:r>
              <a:rPr lang="en-US" sz="2800" b="1" dirty="0">
                <a:solidFill>
                  <a:srgbClr val="002060"/>
                </a:solidFill>
              </a:rPr>
              <a:t> lives in a slum on the </a:t>
            </a:r>
            <a:r>
              <a:rPr lang="en-US" sz="2800" b="1" dirty="0" err="1">
                <a:solidFill>
                  <a:srgbClr val="002060"/>
                </a:solidFill>
              </a:rPr>
              <a:t>Sirajgong</a:t>
            </a:r>
            <a:r>
              <a:rPr lang="en-US" sz="2800" b="1" dirty="0">
                <a:solidFill>
                  <a:srgbClr val="002060"/>
                </a:solidFill>
              </a:rPr>
              <a:t> Town Protection Embankment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76" y="1688889"/>
            <a:ext cx="2559424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2060"/>
                </a:solidFill>
              </a:rPr>
              <a:t>Meaning: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20193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228604"/>
            <a:ext cx="22098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Cruel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8063" y="1182508"/>
            <a:ext cx="6288741" cy="10666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/>
                <a:solidFill>
                  <a:schemeClr val="tx1"/>
                </a:solidFill>
              </a:rPr>
              <a:t>Something Dangerous, Fearful.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90" y="5943604"/>
            <a:ext cx="817951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Meherjan</a:t>
            </a:r>
            <a:r>
              <a:rPr lang="en-US" sz="3200" b="1" dirty="0">
                <a:solidFill>
                  <a:srgbClr val="002060"/>
                </a:solidFill>
              </a:rPr>
              <a:t> lead her life in cruel </a:t>
            </a:r>
            <a:r>
              <a:rPr lang="en-US" sz="3200" b="1" dirty="0" err="1">
                <a:solidFill>
                  <a:srgbClr val="002060"/>
                </a:solidFill>
              </a:rPr>
              <a:t>proverty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61883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2060"/>
                </a:solidFill>
              </a:rPr>
              <a:t>Meaning: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6" b="-158"/>
          <a:stretch/>
        </p:blipFill>
        <p:spPr>
          <a:xfrm>
            <a:off x="2531072" y="2428522"/>
            <a:ext cx="4326928" cy="3057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055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202983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367103"/>
            <a:ext cx="31242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Whisper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3576" y="1269673"/>
            <a:ext cx="6781800" cy="1778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/>
                <a:solidFill>
                  <a:schemeClr val="tx1"/>
                </a:solidFill>
              </a:rPr>
              <a:t>To speak very quietly to somebody so that other people cannot hear what one is saying.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903956"/>
            <a:ext cx="8458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The Mother whispered to me never tell a lie.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80" y="3181132"/>
            <a:ext cx="4014620" cy="2533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1361883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2060"/>
                </a:solidFill>
              </a:rPr>
              <a:t>Meaning: </a:t>
            </a:r>
          </a:p>
        </p:txBody>
      </p:sp>
    </p:spTree>
    <p:extLst>
      <p:ext uri="{BB962C8B-B14F-4D97-AF65-F5344CB8AC3E}">
        <p14:creationId xmlns:p14="http://schemas.microsoft.com/office/powerpoint/2010/main" val="3892441609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407" y="127047"/>
            <a:ext cx="19431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242703"/>
            <a:ext cx="16764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Roar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4597" y="1135900"/>
            <a:ext cx="6821807" cy="10026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/>
                <a:solidFill>
                  <a:schemeClr val="tx1"/>
                </a:solidFill>
              </a:rPr>
              <a:t>To make a loud deep harsh sound of tiger, river or any animals etc.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5715000"/>
            <a:ext cx="63246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tiger is roaring for daily meals.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78" y="2733424"/>
            <a:ext cx="4150325" cy="2371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66407" y="1084302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2060"/>
                </a:solidFill>
              </a:rPr>
              <a:t>Meaning: </a:t>
            </a:r>
          </a:p>
        </p:txBody>
      </p:sp>
    </p:spTree>
    <p:extLst>
      <p:ext uri="{BB962C8B-B14F-4D97-AF65-F5344CB8AC3E}">
        <p14:creationId xmlns:p14="http://schemas.microsoft.com/office/powerpoint/2010/main" val="325357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" y="146222"/>
            <a:ext cx="20193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4032" y="407836"/>
            <a:ext cx="1889312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Slum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1232006"/>
            <a:ext cx="6477000" cy="13088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overcrowded urban area inhabited by very poor homeless people.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99" y="5903897"/>
            <a:ext cx="830580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Meherjan</a:t>
            </a:r>
            <a:r>
              <a:rPr lang="en-US" sz="2800" b="1" dirty="0">
                <a:solidFill>
                  <a:srgbClr val="002060"/>
                </a:solidFill>
              </a:rPr>
              <a:t> lives in a slum on the </a:t>
            </a:r>
            <a:r>
              <a:rPr lang="en-US" sz="2800" b="1" dirty="0" err="1">
                <a:solidFill>
                  <a:srgbClr val="002060"/>
                </a:solidFill>
              </a:rPr>
              <a:t>Sirajgong</a:t>
            </a:r>
            <a:r>
              <a:rPr lang="en-US" sz="2800" b="1" dirty="0">
                <a:solidFill>
                  <a:srgbClr val="002060"/>
                </a:solidFill>
              </a:rPr>
              <a:t> Town Protection Embankment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1084"/>
            <a:ext cx="3733800" cy="2251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-17929" y="1381505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2060"/>
                </a:solidFill>
              </a:rPr>
              <a:t>Meaning: </a:t>
            </a:r>
          </a:p>
        </p:txBody>
      </p:sp>
    </p:spTree>
    <p:extLst>
      <p:ext uri="{BB962C8B-B14F-4D97-AF65-F5344CB8AC3E}">
        <p14:creationId xmlns:p14="http://schemas.microsoft.com/office/powerpoint/2010/main" val="296450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0">
        <p14:honeycomb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164" y="224268"/>
            <a:ext cx="1866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lephant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224272"/>
            <a:ext cx="30480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</a:rPr>
              <a:t>Unsteady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295442"/>
            <a:ext cx="6477000" cy="10846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libel to fall or shake or moving.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473" y="5791204"/>
            <a:ext cx="7315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The flame of this candle is unsteady.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41" y="2681831"/>
            <a:ext cx="397809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9646" y="1414045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2060"/>
                </a:solidFill>
              </a:rPr>
              <a:t>Meaning: </a:t>
            </a:r>
          </a:p>
        </p:txBody>
      </p:sp>
    </p:spTree>
    <p:extLst>
      <p:ext uri="{BB962C8B-B14F-4D97-AF65-F5344CB8AC3E}">
        <p14:creationId xmlns:p14="http://schemas.microsoft.com/office/powerpoint/2010/main" val="404987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5130" y="261581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Meherjan</a:t>
            </a:r>
            <a:r>
              <a:rPr lang="en-US" sz="2000" b="1" dirty="0"/>
              <a:t> is a typical (1)homeless woman who lives in a (1)            . She lost her shelter and properties (2)         the erosion of river </a:t>
            </a:r>
            <a:r>
              <a:rPr lang="en-US" sz="2000" b="1" dirty="0" err="1"/>
              <a:t>Jamuna</a:t>
            </a:r>
            <a:r>
              <a:rPr lang="en-US" sz="2000" b="1" dirty="0"/>
              <a:t>.  She also lost her family. Her husband had died of disease caused by  shortage of food and (3)                </a:t>
            </a:r>
            <a:r>
              <a:rPr lang="bn-BD" sz="2000" b="1" dirty="0" smtClean="0"/>
              <a:t>      </a:t>
            </a:r>
            <a:r>
              <a:rPr lang="en-US" sz="2000" b="1" dirty="0" smtClean="0"/>
              <a:t>.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/>
              <a:t>Now, she is only a (4)                    </a:t>
            </a:r>
            <a:r>
              <a:rPr lang="en-US" sz="2000" b="1" dirty="0" smtClean="0"/>
              <a:t>   </a:t>
            </a:r>
          </a:p>
          <a:p>
            <a:pPr algn="just"/>
            <a:r>
              <a:rPr lang="en-US" sz="2000" b="1" dirty="0" smtClean="0"/>
              <a:t>                             . Like </a:t>
            </a:r>
            <a:r>
              <a:rPr lang="en-US" sz="2000" b="1" dirty="0" err="1" smtClean="0"/>
              <a:t>Meherjan</a:t>
            </a:r>
            <a:r>
              <a:rPr lang="en-US" sz="2000" b="1" dirty="0" smtClean="0"/>
              <a:t> there are many people who have become the (5)             of river erosion.  River erosion is still </a:t>
            </a:r>
            <a:r>
              <a:rPr lang="en-US" sz="2000" b="1" dirty="0" err="1" smtClean="0"/>
              <a:t>possing</a:t>
            </a:r>
            <a:r>
              <a:rPr lang="en-US" sz="2000" b="1" dirty="0" smtClean="0"/>
              <a:t> (6)             to the lives and properties of thousands of people. People living (7)              Rivers are most likely </a:t>
            </a:r>
            <a:r>
              <a:rPr lang="en-US" sz="2000" b="1" dirty="0" err="1" smtClean="0"/>
              <a:t>victimes</a:t>
            </a:r>
            <a:r>
              <a:rPr lang="en-US" sz="2000" b="1" dirty="0" smtClean="0"/>
              <a:t> of river erosion. Each year about one lakh people become (8)           </a:t>
            </a:r>
            <a:r>
              <a:rPr lang="bn-BD" sz="2000" b="1" dirty="0" smtClean="0"/>
              <a:t>    </a:t>
            </a:r>
            <a:r>
              <a:rPr lang="en-US" sz="2000" b="1" dirty="0" smtClean="0"/>
              <a:t>due to river erosion in Bangladesh. </a:t>
            </a:r>
            <a:r>
              <a:rPr lang="en-US" sz="2000" b="1" dirty="0" err="1" smtClean="0"/>
              <a:t>Meherjan’s</a:t>
            </a:r>
            <a:r>
              <a:rPr lang="en-US" sz="2000" b="1" dirty="0" smtClean="0"/>
              <a:t> life is just one (9)           of how climate change (10)              the lives of thousands of people.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223588"/>
            <a:ext cx="60198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Elephant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2871318"/>
            <a:ext cx="115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due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598" y="3518350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poverty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4045" y="3526936"/>
            <a:ext cx="213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slum dweller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758" y="413545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victims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7061" y="4135454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threats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6581" y="4463183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close 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4045" y="5061370"/>
            <a:ext cx="16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homeless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6938" y="538090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Story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0634" y="536365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affects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22080"/>
              </p:ext>
            </p:extLst>
          </p:nvPr>
        </p:nvGraphicFramePr>
        <p:xfrm>
          <a:off x="462437" y="1528184"/>
          <a:ext cx="8045070" cy="10386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45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8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Victims,    affects,   close to,   slum dweller,   slum,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Threats,   story,   due to, 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proverty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,  homeless.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pattFill prst="pct40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37333"/>
              </p:ext>
            </p:extLst>
          </p:nvPr>
        </p:nvGraphicFramePr>
        <p:xfrm>
          <a:off x="520707" y="939562"/>
          <a:ext cx="8045070" cy="45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45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Fill in the gaps with right word or words from the box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40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37479" y="2643107"/>
            <a:ext cx="115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slum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6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81004"/>
            <a:ext cx="4419600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GROUP WORK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14800"/>
            <a:ext cx="7162800" cy="107721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Write a paragraph about  “The River Erosion of Bangladesh”.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1060"/>
            <a:ext cx="5257800" cy="2040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382" y="660485"/>
            <a:ext cx="868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Choose the best answer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1.What does adapt mean ?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adjust      (ii) unchanged    (iii) chaos      (iv) dam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Embankment represents …………. .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dam       (ii) river      (iii) Erosion     (iv) quiver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The river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Jamuna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has consumed 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the cultivable land                           (ii) houses 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(iii) bamboo  bush of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Meherjan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(iv) all of the above answers.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How many peoples become homeless by river erosion?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2,00,000       (ii) 3,00,000        (iii)  1,00,000         (iv)  4,00,000 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52404"/>
            <a:ext cx="3200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Evaluation.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-114300" y="1732049"/>
            <a:ext cx="914400" cy="609600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1676400" y="2984198"/>
            <a:ext cx="685800" cy="518860"/>
          </a:xfrm>
          <a:prstGeom prst="star4">
            <a:avLst>
              <a:gd name="adj" fmla="val 2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4025153" y="5570397"/>
            <a:ext cx="685800" cy="518860"/>
          </a:xfrm>
          <a:prstGeom prst="star4">
            <a:avLst>
              <a:gd name="adj" fmla="val 2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5219700" y="4495800"/>
            <a:ext cx="685800" cy="518860"/>
          </a:xfrm>
          <a:prstGeom prst="star4">
            <a:avLst>
              <a:gd name="adj" fmla="val 2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33404"/>
            <a:ext cx="56007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Introduction of teacher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47" y="2239375"/>
            <a:ext cx="4953000" cy="372409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MUHAMMAD AHSAN HABIB</a:t>
            </a:r>
            <a:endParaRPr lang="en-US" sz="3200" dirty="0"/>
          </a:p>
          <a:p>
            <a:endParaRPr lang="bn-BD" sz="2400" dirty="0"/>
          </a:p>
          <a:p>
            <a:r>
              <a:rPr lang="bn-BD" sz="2400" dirty="0"/>
              <a:t>ASS</a:t>
            </a:r>
            <a:r>
              <a:rPr lang="en-GB" sz="2400" dirty="0"/>
              <a:t>ISTANT</a:t>
            </a:r>
            <a:r>
              <a:rPr lang="bn-BD" sz="2400" dirty="0"/>
              <a:t>. TEACHER</a:t>
            </a:r>
          </a:p>
          <a:p>
            <a:endParaRPr lang="bn-BD" sz="2400" dirty="0"/>
          </a:p>
          <a:p>
            <a:r>
              <a:rPr lang="en-GB" sz="2400" dirty="0"/>
              <a:t>MOHSENUDDIN NURIA FAZIL </a:t>
            </a:r>
            <a:r>
              <a:rPr lang="en-GB" sz="2400" dirty="0" smtClean="0"/>
              <a:t>MADRASAH</a:t>
            </a:r>
          </a:p>
          <a:p>
            <a:r>
              <a:rPr lang="en-GB" sz="2400" dirty="0" err="1" smtClean="0"/>
              <a:t>Bauphal</a:t>
            </a:r>
            <a:r>
              <a:rPr lang="en-GB" sz="2400" dirty="0" smtClean="0"/>
              <a:t>, </a:t>
            </a:r>
            <a:r>
              <a:rPr lang="en-GB" sz="2400" dirty="0" err="1" smtClean="0"/>
              <a:t>Patuakhali</a:t>
            </a:r>
            <a:endParaRPr lang="en-US" sz="2400" dirty="0"/>
          </a:p>
          <a:p>
            <a:endParaRPr lang="bn-BD" sz="2000" dirty="0"/>
          </a:p>
          <a:p>
            <a:r>
              <a:rPr lang="bn-BD" sz="2000" dirty="0"/>
              <a:t>MOB- 017</a:t>
            </a:r>
            <a:r>
              <a:rPr lang="en-GB" sz="2000" dirty="0"/>
              <a:t>54755169</a:t>
            </a:r>
            <a:endParaRPr lang="en-US" sz="2000" dirty="0"/>
          </a:p>
          <a:p>
            <a:r>
              <a:rPr lang="bn-BD" sz="2000" dirty="0">
                <a:solidFill>
                  <a:srgbClr val="C00000"/>
                </a:solidFill>
              </a:rPr>
              <a:t>       </a:t>
            </a:r>
            <a:r>
              <a:rPr lang="en-GB" sz="2000" dirty="0">
                <a:solidFill>
                  <a:srgbClr val="C00000"/>
                </a:solidFill>
              </a:rPr>
              <a:t>ahsanhabib251281</a:t>
            </a:r>
            <a:r>
              <a:rPr lang="en-US" sz="2000" dirty="0">
                <a:solidFill>
                  <a:srgbClr val="C00000"/>
                </a:solidFill>
              </a:rPr>
              <a:t>@</a:t>
            </a:r>
            <a:r>
              <a:rPr lang="bn-BD" sz="2000" dirty="0">
                <a:solidFill>
                  <a:srgbClr val="C00000"/>
                </a:solidFill>
              </a:rPr>
              <a:t>g</a:t>
            </a:r>
            <a:r>
              <a:rPr lang="en-US" sz="2000" dirty="0">
                <a:solidFill>
                  <a:srgbClr val="C00000"/>
                </a:solidFill>
              </a:rPr>
              <a:t>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9976" y="578671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76" y="1743178"/>
            <a:ext cx="3778624" cy="43434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4162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429004"/>
            <a:ext cx="74676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alpha val="93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Write a dialogue with your friend about climate change.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8114" y="457200"/>
            <a:ext cx="3613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Home 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2362200" y="457200"/>
            <a:ext cx="4495800" cy="1524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4" y="2514600"/>
            <a:ext cx="4749055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927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56" y="2746298"/>
            <a:ext cx="4114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Subject: English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Class- 9-10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5: Nature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1: </a:t>
            </a:r>
            <a:r>
              <a:rPr lang="en-US" sz="2800" dirty="0">
                <a:latin typeface="Elephant" pitchFamily="18" charset="0"/>
                <a:cs typeface="Times New Roman" pitchFamily="18" charset="0"/>
              </a:rPr>
              <a:t>The greed of the roaring river.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4" y="2746301"/>
            <a:ext cx="4032359" cy="267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57800" y="351574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/>
              <a:t>ENGLISH FOR TODAY</a:t>
            </a:r>
          </a:p>
          <a:p>
            <a:pPr algn="ctr"/>
            <a:r>
              <a:rPr lang="bn-BD" sz="2000" dirty="0"/>
              <a:t>9- 10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66900" y="45720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Introduction of lesson  </a:t>
            </a:r>
          </a:p>
        </p:txBody>
      </p:sp>
    </p:spTree>
    <p:extLst>
      <p:ext uri="{BB962C8B-B14F-4D97-AF65-F5344CB8AC3E}">
        <p14:creationId xmlns:p14="http://schemas.microsoft.com/office/powerpoint/2010/main" val="831230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Look At the pictures and discuss with your mates.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3648696"/>
            <a:ext cx="4038600" cy="2184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4038600" cy="2371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3"/>
            <a:ext cx="4038600" cy="2371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8600" y="6019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</a:rPr>
              <a:t>These pictures are about our “Nature and Environment”.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71112"/>
            <a:ext cx="4065494" cy="2131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28800"/>
            <a:ext cx="8077200" cy="3886200"/>
          </a:xfrm>
          <a:noFill/>
          <a:ln w="3175">
            <a:noFill/>
          </a:ln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66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Nature and environment</a:t>
            </a:r>
            <a:br>
              <a:rPr lang="en-US" sz="66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</a:br>
            <a:r>
              <a:rPr lang="en-US" sz="4000" dirty="0">
                <a:latin typeface="Elephant" pitchFamily="18" charset="0"/>
                <a:cs typeface="Times New Roman" pitchFamily="18" charset="0"/>
              </a:rPr>
              <a:t>(The greed of the roaring rivers)</a:t>
            </a:r>
          </a:p>
        </p:txBody>
      </p:sp>
      <p:sp>
        <p:nvSpPr>
          <p:cNvPr id="3" name="Wave 2"/>
          <p:cNvSpPr/>
          <p:nvPr/>
        </p:nvSpPr>
        <p:spPr>
          <a:xfrm>
            <a:off x="1752600" y="304800"/>
            <a:ext cx="6553200" cy="1905000"/>
          </a:xfrm>
          <a:prstGeom prst="wave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Today’s Lesson is</a:t>
            </a:r>
            <a:b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On </a:t>
            </a:r>
            <a:b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</a:b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81200"/>
            <a:ext cx="9144000" cy="4267200"/>
          </a:xfrm>
          <a:noFill/>
          <a:ln w="3175">
            <a:noFill/>
          </a:ln>
          <a:effectLst/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able….</a:t>
            </a:r>
          </a:p>
          <a:p>
            <a:pPr>
              <a:buNone/>
            </a:pPr>
            <a:r>
              <a:rPr lang="en-US" sz="30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Book Antiqua" pitchFamily="18" charset="0"/>
              </a:rPr>
              <a:t>1. read </a:t>
            </a:r>
            <a:r>
              <a:rPr lang="en-US" b="1" dirty="0">
                <a:latin typeface="Book Antiqua" pitchFamily="18" charset="0"/>
              </a:rPr>
              <a:t>and understand the text through </a:t>
            </a:r>
            <a:r>
              <a:rPr lang="en-US" b="1" dirty="0" smtClean="0">
                <a:latin typeface="Book Antiqua" pitchFamily="18" charset="0"/>
              </a:rPr>
              <a:t>silent reading.</a:t>
            </a:r>
            <a:endParaRPr lang="en-US" b="1" dirty="0">
              <a:latin typeface="Book Antiqua" pitchFamily="18" charset="0"/>
              <a:ea typeface="Times New Roman"/>
              <a:cs typeface="Times New Roman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b="1" dirty="0">
                <a:latin typeface="Book Antiqua" pitchFamily="18" charset="0"/>
              </a:rPr>
              <a:t>ask and answer </a:t>
            </a:r>
            <a:r>
              <a:rPr lang="en-US" b="1" dirty="0" smtClean="0">
                <a:latin typeface="Book Antiqua" pitchFamily="18" charset="0"/>
              </a:rPr>
              <a:t>questions.</a:t>
            </a:r>
            <a:endParaRPr lang="en-US" b="1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to say the meaning of key words and making sentences. </a:t>
            </a:r>
          </a:p>
          <a:p>
            <a:pPr algn="l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300" y="609600"/>
            <a:ext cx="5105400" cy="707886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>
                <a:latin typeface="Elephant" pitchFamily="18" charset="0"/>
                <a:cs typeface="Times New Roman" pitchFamily="18" charset="0"/>
              </a:rPr>
              <a:t>Learning outcomes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021" y="438838"/>
            <a:ext cx="448076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Elephant" pitchFamily="18" charset="0"/>
                <a:cs typeface="Times New Roman" pitchFamily="18" charset="0"/>
              </a:rPr>
              <a:t>Model reading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3211"/>
            <a:ext cx="5592670" cy="3478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1998" y="5029204"/>
            <a:ext cx="777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Dear students listen the text attentively and              then read the text individually and answer the questions given below.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4" y="255656"/>
            <a:ext cx="6202783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lephant" pitchFamily="18" charset="0"/>
                <a:cs typeface="Times New Roman" pitchFamily="18" charset="0"/>
              </a:rPr>
              <a:t>Answer the question from the text.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4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1. What is river erosion?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2. What do you know about </a:t>
            </a:r>
            <a:r>
              <a:rPr lang="en-US" sz="3200" b="1" dirty="0" err="1">
                <a:solidFill>
                  <a:srgbClr val="002060"/>
                </a:solidFill>
              </a:rPr>
              <a:t>Meherjan`s</a:t>
            </a:r>
            <a:r>
              <a:rPr lang="en-US" sz="3200" b="1" dirty="0">
                <a:solidFill>
                  <a:srgbClr val="002060"/>
                </a:solidFill>
              </a:rPr>
              <a:t> family?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3. What is the name of three mighty river?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4. How many people become homeless in every year</a:t>
            </a:r>
            <a:r>
              <a:rPr lang="en-US" sz="2800" b="1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83076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0252" y="5528481"/>
            <a:ext cx="7924800" cy="10883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above pictures and discuss with your mates then write down about the “past life of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Meherjan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3" y="241822"/>
            <a:ext cx="2895601" cy="2502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035315"/>
            <a:ext cx="2895601" cy="2027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41" y="3035318"/>
            <a:ext cx="2997460" cy="2027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45" y="241818"/>
            <a:ext cx="2859347" cy="2286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</TotalTime>
  <Words>657</Words>
  <Application>Microsoft Office PowerPoint</Application>
  <PresentationFormat>On-screen Show (4:3)</PresentationFormat>
  <Paragraphs>114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Elephant</vt:lpstr>
      <vt:lpstr>NikoshBAN</vt:lpstr>
      <vt:lpstr>Times New Roman</vt:lpstr>
      <vt:lpstr>Vrinda</vt:lpstr>
      <vt:lpstr>Office Theme</vt:lpstr>
      <vt:lpstr>Welcome to my  OnlineClass</vt:lpstr>
      <vt:lpstr>PowerPoint Presentation</vt:lpstr>
      <vt:lpstr>PowerPoint Presentation</vt:lpstr>
      <vt:lpstr>Look At the pictures and discuss with your mates. </vt:lpstr>
      <vt:lpstr>Nature and environment (The greed of the roaring rivers)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Nine</dc:title>
  <dc:creator>Win-7</dc:creator>
  <cp:lastModifiedBy>User</cp:lastModifiedBy>
  <cp:revision>296</cp:revision>
  <dcterms:created xsi:type="dcterms:W3CDTF">2006-08-16T00:00:00Z</dcterms:created>
  <dcterms:modified xsi:type="dcterms:W3CDTF">2020-09-20T06:25:01Z</dcterms:modified>
</cp:coreProperties>
</file>