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4" r:id="rId10"/>
    <p:sldId id="266" r:id="rId11"/>
    <p:sldId id="267" r:id="rId12"/>
    <p:sldId id="268" r:id="rId13"/>
    <p:sldId id="263" r:id="rId14"/>
    <p:sldId id="271" r:id="rId15"/>
    <p:sldId id="273" r:id="rId16"/>
    <p:sldId id="274" r:id="rId17"/>
    <p:sldId id="275" r:id="rId18"/>
    <p:sldId id="276" r:id="rId19"/>
    <p:sldId id="269" r:id="rId20"/>
    <p:sldId id="278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G3oVintNWJ9kBBQYaEj6ew==" hashData="uf2oKa457M0g8gbnDu/QKK0XTnnlJD1xMVMOxJ8rDJHL+e8pArnoFlJzFWtE6IoPm3Nn64pDkvcAdjjNiZ6g6g=="/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>
        <p:guide orient="horz" pos="23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BC4174-185A-4A0D-9AE9-1B877BBB76C6}" type="doc">
      <dgm:prSet loTypeId="urn:microsoft.com/office/officeart/2005/8/layout/radial1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875D2D6-E35B-4D73-9B47-B4949777F730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ব্যান্ডউইথ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564B21-C3E4-499D-A7F8-9C3411A0B881}" type="parTrans" cxnId="{A044FB70-537C-4BA1-9F18-36AC45F12F2C}">
      <dgm:prSet/>
      <dgm:spPr/>
      <dgm:t>
        <a:bodyPr/>
        <a:lstStyle/>
        <a:p>
          <a:endParaRPr lang="en-US"/>
        </a:p>
      </dgm:t>
    </dgm:pt>
    <dgm:pt modelId="{741A05B4-0C2B-410B-8CC1-A2C521B1500F}" type="sibTrans" cxnId="{A044FB70-537C-4BA1-9F18-36AC45F12F2C}">
      <dgm:prSet/>
      <dgm:spPr/>
      <dgm:t>
        <a:bodyPr/>
        <a:lstStyle/>
        <a:p>
          <a:endParaRPr lang="en-US"/>
        </a:p>
      </dgm:t>
    </dgm:pt>
    <dgm:pt modelId="{0D762158-4174-4DD0-B817-47B807BB47C6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ন্যারো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ব্যান্ড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BD51DB-4AE1-4699-962C-9130F9D9C5AE}" type="parTrans" cxnId="{F740A7B4-B550-49E5-AC20-E10B048F198C}">
      <dgm:prSet/>
      <dgm:spPr/>
      <dgm:t>
        <a:bodyPr/>
        <a:lstStyle/>
        <a:p>
          <a:endParaRPr lang="en-US"/>
        </a:p>
      </dgm:t>
    </dgm:pt>
    <dgm:pt modelId="{704AF64D-8B52-467D-AD4C-2EE85A1A6087}" type="sibTrans" cxnId="{F740A7B4-B550-49E5-AC20-E10B048F198C}">
      <dgm:prSet/>
      <dgm:spPr/>
      <dgm:t>
        <a:bodyPr/>
        <a:lstStyle/>
        <a:p>
          <a:endParaRPr lang="en-US"/>
        </a:p>
      </dgm:t>
    </dgm:pt>
    <dgm:pt modelId="{1FCD2F69-7D2C-4807-A2B7-42844DB7F506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ভয়েস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ব্যান্ড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5FC694-29F1-4B72-8AE6-897D7C9BB146}" type="parTrans" cxnId="{40777D1B-D644-47BB-BCAA-93ECEB55B127}">
      <dgm:prSet/>
      <dgm:spPr/>
      <dgm:t>
        <a:bodyPr/>
        <a:lstStyle/>
        <a:p>
          <a:endParaRPr lang="en-US"/>
        </a:p>
      </dgm:t>
    </dgm:pt>
    <dgm:pt modelId="{BAA21083-FCD5-4DCD-B094-5307679034A6}" type="sibTrans" cxnId="{40777D1B-D644-47BB-BCAA-93ECEB55B127}">
      <dgm:prSet/>
      <dgm:spPr/>
      <dgm:t>
        <a:bodyPr/>
        <a:lstStyle/>
        <a:p>
          <a:endParaRPr lang="en-US"/>
        </a:p>
      </dgm:t>
    </dgm:pt>
    <dgm:pt modelId="{2AD12352-3756-45D7-8E3F-441AD3B3F1FA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ব্রড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ব্যান্ড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6DD868-3BAF-4091-87B9-B30FCA032AEE}" type="parTrans" cxnId="{1AB7CE5C-03FF-4DA1-A9F7-EC5A5DB2D6D6}">
      <dgm:prSet/>
      <dgm:spPr/>
      <dgm:t>
        <a:bodyPr/>
        <a:lstStyle/>
        <a:p>
          <a:endParaRPr lang="en-US"/>
        </a:p>
      </dgm:t>
    </dgm:pt>
    <dgm:pt modelId="{3CC768B6-6D47-471E-8461-E7847C208A77}" type="sibTrans" cxnId="{1AB7CE5C-03FF-4DA1-A9F7-EC5A5DB2D6D6}">
      <dgm:prSet/>
      <dgm:spPr/>
      <dgm:t>
        <a:bodyPr/>
        <a:lstStyle/>
        <a:p>
          <a:endParaRPr lang="en-US"/>
        </a:p>
      </dgm:t>
    </dgm:pt>
    <dgm:pt modelId="{2C1EDAAA-D1BF-4518-B631-7F57E407451E}" type="pres">
      <dgm:prSet presAssocID="{9FBC4174-185A-4A0D-9AE9-1B877BBB76C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E27765-78EF-4136-978E-8C96284A65D5}" type="pres">
      <dgm:prSet presAssocID="{8875D2D6-E35B-4D73-9B47-B4949777F730}" presName="centerShape" presStyleLbl="node0" presStyleIdx="0" presStyleCnt="1" custScaleX="135116" custScaleY="135103" custLinFactNeighborY="-2340"/>
      <dgm:spPr/>
      <dgm:t>
        <a:bodyPr/>
        <a:lstStyle/>
        <a:p>
          <a:endParaRPr lang="en-US"/>
        </a:p>
      </dgm:t>
    </dgm:pt>
    <dgm:pt modelId="{0A1E2760-3A3E-4DCB-8BD8-4BEF0553BF1E}" type="pres">
      <dgm:prSet presAssocID="{29BD51DB-4AE1-4699-962C-9130F9D9C5AE}" presName="Name9" presStyleLbl="parChTrans1D2" presStyleIdx="0" presStyleCnt="3"/>
      <dgm:spPr/>
      <dgm:t>
        <a:bodyPr/>
        <a:lstStyle/>
        <a:p>
          <a:endParaRPr lang="en-US"/>
        </a:p>
      </dgm:t>
    </dgm:pt>
    <dgm:pt modelId="{5018C0BE-CD5C-431E-A47E-558936B53940}" type="pres">
      <dgm:prSet presAssocID="{29BD51DB-4AE1-4699-962C-9130F9D9C5A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91CC7D8E-3376-49B1-86D8-750D1C6F8E56}" type="pres">
      <dgm:prSet presAssocID="{0D762158-4174-4DD0-B817-47B807BB47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4CEE3-8E3B-48DA-A535-F54A683695B7}" type="pres">
      <dgm:prSet presAssocID="{745FC694-29F1-4B72-8AE6-897D7C9BB146}" presName="Name9" presStyleLbl="parChTrans1D2" presStyleIdx="1" presStyleCnt="3"/>
      <dgm:spPr/>
      <dgm:t>
        <a:bodyPr/>
        <a:lstStyle/>
        <a:p>
          <a:endParaRPr lang="en-US"/>
        </a:p>
      </dgm:t>
    </dgm:pt>
    <dgm:pt modelId="{3A9FFDBF-E156-40F7-9612-BC5973652E9E}" type="pres">
      <dgm:prSet presAssocID="{745FC694-29F1-4B72-8AE6-897D7C9BB14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AE79EE26-C661-47D9-AB12-2C30C7CF60E1}" type="pres">
      <dgm:prSet presAssocID="{1FCD2F69-7D2C-4807-A2B7-42844DB7F506}" presName="node" presStyleLbl="node1" presStyleIdx="1" presStyleCnt="3" custRadScaleRad="98424" custRadScaleInc="-25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0792E-CB73-48E2-B3CD-062C45082B21}" type="pres">
      <dgm:prSet presAssocID="{8E6DD868-3BAF-4091-87B9-B30FCA032AEE}" presName="Name9" presStyleLbl="parChTrans1D2" presStyleIdx="2" presStyleCnt="3"/>
      <dgm:spPr/>
      <dgm:t>
        <a:bodyPr/>
        <a:lstStyle/>
        <a:p>
          <a:endParaRPr lang="en-US"/>
        </a:p>
      </dgm:t>
    </dgm:pt>
    <dgm:pt modelId="{5E542A45-C772-45C4-9BF2-207B056F0CA5}" type="pres">
      <dgm:prSet presAssocID="{8E6DD868-3BAF-4091-87B9-B30FCA032AE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46B55716-8B3E-438F-83BC-E3F194D7D69D}" type="pres">
      <dgm:prSet presAssocID="{2AD12352-3756-45D7-8E3F-441AD3B3F1FA}" presName="node" presStyleLbl="node1" presStyleIdx="2" presStyleCnt="3" custRadScaleRad="100127" custRadScaleInc="25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169330-418E-4493-B494-2FF0B993DEDC}" type="presOf" srcId="{9FBC4174-185A-4A0D-9AE9-1B877BBB76C6}" destId="{2C1EDAAA-D1BF-4518-B631-7F57E407451E}" srcOrd="0" destOrd="0" presId="urn:microsoft.com/office/officeart/2005/8/layout/radial1"/>
    <dgm:cxn modelId="{9A3A20FF-14B3-45D0-8384-D50A3412C898}" type="presOf" srcId="{745FC694-29F1-4B72-8AE6-897D7C9BB146}" destId="{89D4CEE3-8E3B-48DA-A535-F54A683695B7}" srcOrd="0" destOrd="0" presId="urn:microsoft.com/office/officeart/2005/8/layout/radial1"/>
    <dgm:cxn modelId="{2144E823-2C25-456B-BF57-B2230EE65EE0}" type="presOf" srcId="{8E6DD868-3BAF-4091-87B9-B30FCA032AEE}" destId="{5E542A45-C772-45C4-9BF2-207B056F0CA5}" srcOrd="1" destOrd="0" presId="urn:microsoft.com/office/officeart/2005/8/layout/radial1"/>
    <dgm:cxn modelId="{F3DF6C4C-3988-4A18-9BDF-E86CF2A0A363}" type="presOf" srcId="{29BD51DB-4AE1-4699-962C-9130F9D9C5AE}" destId="{5018C0BE-CD5C-431E-A47E-558936B53940}" srcOrd="1" destOrd="0" presId="urn:microsoft.com/office/officeart/2005/8/layout/radial1"/>
    <dgm:cxn modelId="{E9E1BAE9-2E66-484F-BAA7-335EFEDD09C9}" type="presOf" srcId="{2AD12352-3756-45D7-8E3F-441AD3B3F1FA}" destId="{46B55716-8B3E-438F-83BC-E3F194D7D69D}" srcOrd="0" destOrd="0" presId="urn:microsoft.com/office/officeart/2005/8/layout/radial1"/>
    <dgm:cxn modelId="{78DA5087-D40B-496D-A99A-DF0EB652BB50}" type="presOf" srcId="{8875D2D6-E35B-4D73-9B47-B4949777F730}" destId="{2EE27765-78EF-4136-978E-8C96284A65D5}" srcOrd="0" destOrd="0" presId="urn:microsoft.com/office/officeart/2005/8/layout/radial1"/>
    <dgm:cxn modelId="{F740A7B4-B550-49E5-AC20-E10B048F198C}" srcId="{8875D2D6-E35B-4D73-9B47-B4949777F730}" destId="{0D762158-4174-4DD0-B817-47B807BB47C6}" srcOrd="0" destOrd="0" parTransId="{29BD51DB-4AE1-4699-962C-9130F9D9C5AE}" sibTransId="{704AF64D-8B52-467D-AD4C-2EE85A1A6087}"/>
    <dgm:cxn modelId="{A044FB70-537C-4BA1-9F18-36AC45F12F2C}" srcId="{9FBC4174-185A-4A0D-9AE9-1B877BBB76C6}" destId="{8875D2D6-E35B-4D73-9B47-B4949777F730}" srcOrd="0" destOrd="0" parTransId="{E6564B21-C3E4-499D-A7F8-9C3411A0B881}" sibTransId="{741A05B4-0C2B-410B-8CC1-A2C521B1500F}"/>
    <dgm:cxn modelId="{0E731C78-F144-4992-B95C-77AD257EBFC1}" type="presOf" srcId="{0D762158-4174-4DD0-B817-47B807BB47C6}" destId="{91CC7D8E-3376-49B1-86D8-750D1C6F8E56}" srcOrd="0" destOrd="0" presId="urn:microsoft.com/office/officeart/2005/8/layout/radial1"/>
    <dgm:cxn modelId="{93058CD8-A32A-47F3-ACA4-6424AE28A0C9}" type="presOf" srcId="{8E6DD868-3BAF-4091-87B9-B30FCA032AEE}" destId="{B120792E-CB73-48E2-B3CD-062C45082B21}" srcOrd="0" destOrd="0" presId="urn:microsoft.com/office/officeart/2005/8/layout/radial1"/>
    <dgm:cxn modelId="{3CD2C4C0-E0E6-45C6-981A-1679F71C9FAF}" type="presOf" srcId="{745FC694-29F1-4B72-8AE6-897D7C9BB146}" destId="{3A9FFDBF-E156-40F7-9612-BC5973652E9E}" srcOrd="1" destOrd="0" presId="urn:microsoft.com/office/officeart/2005/8/layout/radial1"/>
    <dgm:cxn modelId="{1AB7CE5C-03FF-4DA1-A9F7-EC5A5DB2D6D6}" srcId="{8875D2D6-E35B-4D73-9B47-B4949777F730}" destId="{2AD12352-3756-45D7-8E3F-441AD3B3F1FA}" srcOrd="2" destOrd="0" parTransId="{8E6DD868-3BAF-4091-87B9-B30FCA032AEE}" sibTransId="{3CC768B6-6D47-471E-8461-E7847C208A77}"/>
    <dgm:cxn modelId="{06B0074E-8F22-458C-ACCA-F306D921DDC5}" type="presOf" srcId="{1FCD2F69-7D2C-4807-A2B7-42844DB7F506}" destId="{AE79EE26-C661-47D9-AB12-2C30C7CF60E1}" srcOrd="0" destOrd="0" presId="urn:microsoft.com/office/officeart/2005/8/layout/radial1"/>
    <dgm:cxn modelId="{62E9EF40-F20B-4578-A03C-7D6186844FFF}" type="presOf" srcId="{29BD51DB-4AE1-4699-962C-9130F9D9C5AE}" destId="{0A1E2760-3A3E-4DCB-8BD8-4BEF0553BF1E}" srcOrd="0" destOrd="0" presId="urn:microsoft.com/office/officeart/2005/8/layout/radial1"/>
    <dgm:cxn modelId="{40777D1B-D644-47BB-BCAA-93ECEB55B127}" srcId="{8875D2D6-E35B-4D73-9B47-B4949777F730}" destId="{1FCD2F69-7D2C-4807-A2B7-42844DB7F506}" srcOrd="1" destOrd="0" parTransId="{745FC694-29F1-4B72-8AE6-897D7C9BB146}" sibTransId="{BAA21083-FCD5-4DCD-B094-5307679034A6}"/>
    <dgm:cxn modelId="{51CAB1C1-BA5A-4042-81B4-046520123EB4}" type="presParOf" srcId="{2C1EDAAA-D1BF-4518-B631-7F57E407451E}" destId="{2EE27765-78EF-4136-978E-8C96284A65D5}" srcOrd="0" destOrd="0" presId="urn:microsoft.com/office/officeart/2005/8/layout/radial1"/>
    <dgm:cxn modelId="{DE735D93-B43A-41FC-98E2-957F9D0181FB}" type="presParOf" srcId="{2C1EDAAA-D1BF-4518-B631-7F57E407451E}" destId="{0A1E2760-3A3E-4DCB-8BD8-4BEF0553BF1E}" srcOrd="1" destOrd="0" presId="urn:microsoft.com/office/officeart/2005/8/layout/radial1"/>
    <dgm:cxn modelId="{2F36B86C-3A7C-4E08-94EB-37332F4BBFA9}" type="presParOf" srcId="{0A1E2760-3A3E-4DCB-8BD8-4BEF0553BF1E}" destId="{5018C0BE-CD5C-431E-A47E-558936B53940}" srcOrd="0" destOrd="0" presId="urn:microsoft.com/office/officeart/2005/8/layout/radial1"/>
    <dgm:cxn modelId="{17E30451-BE72-411F-A669-B3670451A725}" type="presParOf" srcId="{2C1EDAAA-D1BF-4518-B631-7F57E407451E}" destId="{91CC7D8E-3376-49B1-86D8-750D1C6F8E56}" srcOrd="2" destOrd="0" presId="urn:microsoft.com/office/officeart/2005/8/layout/radial1"/>
    <dgm:cxn modelId="{77461633-46BA-487E-9976-64C6B0156D31}" type="presParOf" srcId="{2C1EDAAA-D1BF-4518-B631-7F57E407451E}" destId="{89D4CEE3-8E3B-48DA-A535-F54A683695B7}" srcOrd="3" destOrd="0" presId="urn:microsoft.com/office/officeart/2005/8/layout/radial1"/>
    <dgm:cxn modelId="{E7127BC9-0E3E-41FF-BECF-06B0B1918AA6}" type="presParOf" srcId="{89D4CEE3-8E3B-48DA-A535-F54A683695B7}" destId="{3A9FFDBF-E156-40F7-9612-BC5973652E9E}" srcOrd="0" destOrd="0" presId="urn:microsoft.com/office/officeart/2005/8/layout/radial1"/>
    <dgm:cxn modelId="{76AA2E60-42EE-4B81-BCE7-286919593052}" type="presParOf" srcId="{2C1EDAAA-D1BF-4518-B631-7F57E407451E}" destId="{AE79EE26-C661-47D9-AB12-2C30C7CF60E1}" srcOrd="4" destOrd="0" presId="urn:microsoft.com/office/officeart/2005/8/layout/radial1"/>
    <dgm:cxn modelId="{A5F0CD56-57C8-404F-B6DD-F2F97B6AC633}" type="presParOf" srcId="{2C1EDAAA-D1BF-4518-B631-7F57E407451E}" destId="{B120792E-CB73-48E2-B3CD-062C45082B21}" srcOrd="5" destOrd="0" presId="urn:microsoft.com/office/officeart/2005/8/layout/radial1"/>
    <dgm:cxn modelId="{A3529595-D603-4714-8E0C-0589C6FEFCDC}" type="presParOf" srcId="{B120792E-CB73-48E2-B3CD-062C45082B21}" destId="{5E542A45-C772-45C4-9BF2-207B056F0CA5}" srcOrd="0" destOrd="0" presId="urn:microsoft.com/office/officeart/2005/8/layout/radial1"/>
    <dgm:cxn modelId="{361F65FA-7D72-4EA6-9B58-582DAFEA54BC}" type="presParOf" srcId="{2C1EDAAA-D1BF-4518-B631-7F57E407451E}" destId="{46B55716-8B3E-438F-83BC-E3F194D7D69D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27765-78EF-4136-978E-8C96284A65D5}">
      <dsp:nvSpPr>
        <dsp:cNvPr id="0" name=""/>
        <dsp:cNvSpPr/>
      </dsp:nvSpPr>
      <dsp:spPr>
        <a:xfrm>
          <a:off x="2786738" y="1538694"/>
          <a:ext cx="1930409" cy="193022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ব্যান্ডউইথ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69440" y="1821369"/>
        <a:ext cx="1365005" cy="1364873"/>
      </dsp:txXfrm>
    </dsp:sp>
    <dsp:sp modelId="{0A1E2760-3A3E-4DCB-8BD8-4BEF0553BF1E}">
      <dsp:nvSpPr>
        <dsp:cNvPr id="0" name=""/>
        <dsp:cNvSpPr/>
      </dsp:nvSpPr>
      <dsp:spPr>
        <a:xfrm rot="16200000">
          <a:off x="3704926" y="1474542"/>
          <a:ext cx="94033" cy="34271"/>
        </a:xfrm>
        <a:custGeom>
          <a:avLst/>
          <a:gdLst/>
          <a:ahLst/>
          <a:cxnLst/>
          <a:rect l="0" t="0" r="0" b="0"/>
          <a:pathLst>
            <a:path>
              <a:moveTo>
                <a:pt x="0" y="17135"/>
              </a:moveTo>
              <a:lnTo>
                <a:pt x="94033" y="171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49592" y="1489327"/>
        <a:ext cx="4701" cy="4701"/>
      </dsp:txXfrm>
    </dsp:sp>
    <dsp:sp modelId="{91CC7D8E-3376-49B1-86D8-750D1C6F8E56}">
      <dsp:nvSpPr>
        <dsp:cNvPr id="0" name=""/>
        <dsp:cNvSpPr/>
      </dsp:nvSpPr>
      <dsp:spPr>
        <a:xfrm>
          <a:off x="3037590" y="15956"/>
          <a:ext cx="1428705" cy="14287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ন্যারো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ব্যান্ড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46819" y="225185"/>
        <a:ext cx="1010247" cy="1010247"/>
      </dsp:txXfrm>
    </dsp:sp>
    <dsp:sp modelId="{89D4CEE3-8E3B-48DA-A535-F54A683695B7}">
      <dsp:nvSpPr>
        <dsp:cNvPr id="0" name=""/>
        <dsp:cNvSpPr/>
      </dsp:nvSpPr>
      <dsp:spPr>
        <a:xfrm rot="1040250">
          <a:off x="4669293" y="2800487"/>
          <a:ext cx="175761" cy="34271"/>
        </a:xfrm>
        <a:custGeom>
          <a:avLst/>
          <a:gdLst/>
          <a:ahLst/>
          <a:cxnLst/>
          <a:rect l="0" t="0" r="0" b="0"/>
          <a:pathLst>
            <a:path>
              <a:moveTo>
                <a:pt x="0" y="17135"/>
              </a:moveTo>
              <a:lnTo>
                <a:pt x="175761" y="171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52780" y="2813228"/>
        <a:ext cx="8788" cy="8788"/>
      </dsp:txXfrm>
    </dsp:sp>
    <dsp:sp modelId="{AE79EE26-C661-47D9-AB12-2C30C7CF60E1}">
      <dsp:nvSpPr>
        <dsp:cNvPr id="0" name=""/>
        <dsp:cNvSpPr/>
      </dsp:nvSpPr>
      <dsp:spPr>
        <a:xfrm>
          <a:off x="4808606" y="2342335"/>
          <a:ext cx="1428705" cy="1428705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ভয়েস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ব্যান্ড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17835" y="2551564"/>
        <a:ext cx="1010247" cy="1010247"/>
      </dsp:txXfrm>
    </dsp:sp>
    <dsp:sp modelId="{B120792E-CB73-48E2-B3CD-062C45082B21}">
      <dsp:nvSpPr>
        <dsp:cNvPr id="0" name=""/>
        <dsp:cNvSpPr/>
      </dsp:nvSpPr>
      <dsp:spPr>
        <a:xfrm rot="9750193">
          <a:off x="2628493" y="2808083"/>
          <a:ext cx="207713" cy="34271"/>
        </a:xfrm>
        <a:custGeom>
          <a:avLst/>
          <a:gdLst/>
          <a:ahLst/>
          <a:cxnLst/>
          <a:rect l="0" t="0" r="0" b="0"/>
          <a:pathLst>
            <a:path>
              <a:moveTo>
                <a:pt x="0" y="17135"/>
              </a:moveTo>
              <a:lnTo>
                <a:pt x="207713" y="171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27158" y="2820026"/>
        <a:ext cx="10385" cy="10385"/>
      </dsp:txXfrm>
    </dsp:sp>
    <dsp:sp modelId="{46B55716-8B3E-438F-83BC-E3F194D7D69D}">
      <dsp:nvSpPr>
        <dsp:cNvPr id="0" name=""/>
        <dsp:cNvSpPr/>
      </dsp:nvSpPr>
      <dsp:spPr>
        <a:xfrm>
          <a:off x="1237644" y="2356863"/>
          <a:ext cx="1428705" cy="1428705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ব্রড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ব্যান্ড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46873" y="2566092"/>
        <a:ext cx="1010247" cy="1010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B6249-66D1-4A3E-85DE-F4DB4329EE23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27661-B930-480E-A272-5C27F8B11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8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জানানো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7661-B930-480E-A272-5C27F8B115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56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/>
              <a:t>শিক্ষক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স্লাইডটি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ক্লাশের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পূর্বেই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দেখে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নিবেন</a:t>
            </a:r>
            <a:r>
              <a:rPr lang="en-US" sz="1200" baseline="0" dirty="0" smtClean="0"/>
              <a:t>। </a:t>
            </a:r>
            <a:r>
              <a:rPr lang="en-US" sz="1200" dirty="0" err="1" smtClean="0"/>
              <a:t>শিক্ষক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ছাত্র</a:t>
            </a:r>
            <a:r>
              <a:rPr lang="en-US" sz="1200" baseline="0" dirty="0" smtClean="0"/>
              <a:t>/</a:t>
            </a:r>
            <a:r>
              <a:rPr lang="en-US" sz="1200" baseline="0" dirty="0" err="1" smtClean="0"/>
              <a:t>ছাত্রীদের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ছবি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দেখিয়ে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জিজ্ঞাসা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করবেনঃ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এখানে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কোন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ধরণের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ব্যান্ড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ব্যবহৃত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হয়েছ</a:t>
            </a:r>
            <a:r>
              <a:rPr lang="en-US" sz="1200" baseline="0" dirty="0" smtClean="0"/>
              <a:t>? </a:t>
            </a:r>
            <a:r>
              <a:rPr lang="en-US" sz="1200" baseline="0" dirty="0" err="1" smtClean="0"/>
              <a:t>অতঃপর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বিস্তারিত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আলোচনা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করবেন</a:t>
            </a:r>
            <a:r>
              <a:rPr lang="en-US" sz="1200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7661-B930-480E-A272-5C27F8B115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04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ছাত্রীদের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জিজ্ঞাসা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করবেনঃ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সাধারণতঃ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সাবস্ক্রাইবার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লিংক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মাইক্রোওয়েব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কমিউনিকেশনের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ব্রড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ব্যান্ড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7661-B930-480E-A272-5C27F8B115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1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ঊদাহরন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ক্যাবলের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৮টি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বিট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লাইনের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স্বরুপঃ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11001010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প্রাপকের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7661-B930-480E-A272-5C27F8B115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79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7661-B930-480E-A272-5C27F8B115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19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7661-B930-480E-A272-5C27F8B115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2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ইচ্ছা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দেখাতেও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7661-B930-480E-A272-5C27F8B115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5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প্রশ্ন-উত্তরের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শিক্ষার্ঠীদের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7661-B930-480E-A272-5C27F8B115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37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7661-B930-480E-A272-5C27F8B115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07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7661-B930-480E-A272-5C27F8B115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58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ছাত্রীদের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জিজ্ঞাসা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যন্ত্রগুলো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অতঃপর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বিস্তারিত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বিস্তারিত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আলোচনান্তে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ল্যাপঅটপ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ডেস্কটপ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ট্যাব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মোবাইলে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ডেটা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স্প্রিড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বেশি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7661-B930-480E-A272-5C27F8B115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40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/>
              <a:t>শিক্ষক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ছাত্র</a:t>
            </a:r>
            <a:r>
              <a:rPr lang="en-US" sz="2400" baseline="0" dirty="0" smtClean="0"/>
              <a:t>/</a:t>
            </a:r>
            <a:r>
              <a:rPr lang="en-US" sz="2400" baseline="0" dirty="0" err="1" smtClean="0"/>
              <a:t>ছাত্রীদের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জিজ্ঞাসা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করবেনঃ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যন্ত্রগুলো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কী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করছে</a:t>
            </a:r>
            <a:r>
              <a:rPr lang="en-US" sz="2400" baseline="0" dirty="0" smtClean="0"/>
              <a:t>? </a:t>
            </a:r>
            <a:r>
              <a:rPr lang="en-US" sz="2400" baseline="0" dirty="0" err="1" smtClean="0"/>
              <a:t>অতঃপর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বিস্তারিত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আলোচনা</a:t>
            </a:r>
            <a:r>
              <a:rPr lang="en-US" sz="2400" baseline="0" dirty="0" smtClean="0"/>
              <a:t> </a:t>
            </a:r>
            <a:r>
              <a:rPr lang="en-US" sz="2400" baseline="0" dirty="0" err="1" smtClean="0"/>
              <a:t>করবেন</a:t>
            </a:r>
            <a:r>
              <a:rPr lang="en-US" sz="2400" baseline="0" dirty="0" smtClean="0"/>
              <a:t> । 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7661-B930-480E-A272-5C27F8B115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61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ব্যান্ডউইথ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BPS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বিট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সেকেন্ড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সেকেন্ড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বিট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as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ট্রান্সফার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as-IN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ব্যান্ডউইথ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ট্রান্সফার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ভিতি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গতিকে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7661-B930-480E-A272-5C27F8B115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83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 smtClean="0"/>
              <a:t>ন্যারো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ব্যান্ড</a:t>
            </a:r>
            <a:r>
              <a:rPr lang="en-US" sz="2000" dirty="0" smtClean="0"/>
              <a:t> </a:t>
            </a:r>
            <a:r>
              <a:rPr lang="en-US" sz="2000" dirty="0" err="1" smtClean="0"/>
              <a:t>ধীর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গতি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ডেটা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স্থানান্তরের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ক্ষেত্রে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ব্যবহার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হয়</a:t>
            </a:r>
            <a:r>
              <a:rPr lang="en-US" sz="2000" baseline="0" dirty="0" smtClean="0"/>
              <a:t>।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7661-B930-480E-A272-5C27F8B115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5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BCCCD-C384-49AD-9BA9-C9947D349D8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6368F-4DCC-481D-AEE2-0A4CA0390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0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BCCCD-C384-49AD-9BA9-C9947D349D8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6368F-4DCC-481D-AEE2-0A4CA0390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5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BCCCD-C384-49AD-9BA9-C9947D349D8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6368F-4DCC-481D-AEE2-0A4CA0390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9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BCCCD-C384-49AD-9BA9-C9947D349D8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6368F-4DCC-481D-AEE2-0A4CA0390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4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BCCCD-C384-49AD-9BA9-C9947D349D8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6368F-4DCC-481D-AEE2-0A4CA0390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8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BCCCD-C384-49AD-9BA9-C9947D349D8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6368F-4DCC-481D-AEE2-0A4CA0390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7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BCCCD-C384-49AD-9BA9-C9947D349D8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6368F-4DCC-481D-AEE2-0A4CA0390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BCCCD-C384-49AD-9BA9-C9947D349D8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6368F-4DCC-481D-AEE2-0A4CA0390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8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BCCCD-C384-49AD-9BA9-C9947D349D8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6368F-4DCC-481D-AEE2-0A4CA0390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6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BCCCD-C384-49AD-9BA9-C9947D349D8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6368F-4DCC-481D-AEE2-0A4CA0390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9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4BCCCD-C384-49AD-9BA9-C9947D349D88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16368F-4DCC-481D-AEE2-0A4CA0390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" y="0"/>
            <a:ext cx="12191999" cy="6858000"/>
          </a:xfrm>
          <a:prstGeom prst="frame">
            <a:avLst>
              <a:gd name="adj1" fmla="val 2061"/>
            </a:avLst>
          </a:prstGeom>
          <a:gradFill flip="none" rotWithShape="1">
            <a:gsLst>
              <a:gs pos="0">
                <a:srgbClr val="00B050"/>
              </a:gs>
              <a:gs pos="12000">
                <a:srgbClr val="FFFF00"/>
              </a:gs>
              <a:gs pos="36000">
                <a:srgbClr val="00B0F0"/>
              </a:gs>
              <a:gs pos="24000">
                <a:srgbClr val="00B050"/>
              </a:gs>
              <a:gs pos="48000">
                <a:srgbClr val="002060"/>
              </a:gs>
              <a:gs pos="72000">
                <a:srgbClr val="00B050"/>
              </a:gs>
              <a:gs pos="95536">
                <a:srgbClr val="00B050"/>
              </a:gs>
              <a:gs pos="84000">
                <a:srgbClr val="FFFF00"/>
              </a:gs>
              <a:gs pos="61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1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microsoft.com/office/2007/relationships/hdphoto" Target="../media/hdphoto8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microsoft.com/office/2007/relationships/hdphoto" Target="../media/hdphoto13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11" Type="http://schemas.microsoft.com/office/2007/relationships/hdphoto" Target="../media/hdphoto12.wdp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microsoft.com/office/2007/relationships/hdphoto" Target="../media/hdphoto9.wdp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5.png"/><Relationship Id="rId7" Type="http://schemas.microsoft.com/office/2007/relationships/hdphoto" Target="../media/hdphoto15.wdp"/><Relationship Id="rId12" Type="http://schemas.microsoft.com/office/2007/relationships/hdphoto" Target="../media/hdphoto17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microsoft.com/office/2007/relationships/hdphoto" Target="../media/hdphoto14.wdp"/><Relationship Id="rId10" Type="http://schemas.microsoft.com/office/2007/relationships/hdphoto" Target="../media/hdphoto16.wdp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2.png"/><Relationship Id="rId10" Type="http://schemas.microsoft.com/office/2007/relationships/hdphoto" Target="../media/hdphoto19.wdp"/><Relationship Id="rId4" Type="http://schemas.microsoft.com/office/2007/relationships/hdphoto" Target="../media/hdphoto10.wdp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1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t="26879" r="1905" b="14073"/>
          <a:stretch/>
        </p:blipFill>
        <p:spPr>
          <a:xfrm rot="20977718">
            <a:off x="438292" y="3612563"/>
            <a:ext cx="2935737" cy="2187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" t="16931" r="7249" b="17037"/>
          <a:stretch/>
        </p:blipFill>
        <p:spPr>
          <a:xfrm>
            <a:off x="5080000" y="217714"/>
            <a:ext cx="6908800" cy="6429829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 rot="15395429">
            <a:off x="3205916" y="2077634"/>
            <a:ext cx="2200580" cy="5099326"/>
          </a:xfrm>
          <a:prstGeom prst="triangle">
            <a:avLst/>
          </a:prstGeom>
          <a:gradFill>
            <a:gsLst>
              <a:gs pos="16000">
                <a:srgbClr val="FF0000">
                  <a:lumMod val="48000"/>
                  <a:lumOff val="52000"/>
                  <a:alpha val="60000"/>
                </a:srgbClr>
              </a:gs>
              <a:gs pos="88000">
                <a:schemeClr val="bg1">
                  <a:alpha val="0"/>
                </a:schemeClr>
              </a:gs>
              <a:gs pos="51000">
                <a:schemeClr val="accent1">
                  <a:lumMod val="40000"/>
                  <a:lumOff val="60000"/>
                </a:schemeClr>
              </a:gs>
              <a:gs pos="7000">
                <a:srgbClr val="FFFF00">
                  <a:alpha val="45000"/>
                </a:srgbClr>
              </a:gs>
            </a:gsLst>
            <a:lin ang="5400000" scaled="1"/>
          </a:gradFill>
          <a:ln>
            <a:noFill/>
          </a:ln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98" tIns="47549" rIns="95098" bIns="47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66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" t="839" r="982" b="6462"/>
          <a:stretch/>
        </p:blipFill>
        <p:spPr>
          <a:xfrm>
            <a:off x="5502868" y="943429"/>
            <a:ext cx="6035989" cy="54035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58117" y="1650945"/>
            <a:ext cx="4192525" cy="3055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792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7"/>
          <a:stretch/>
        </p:blipFill>
        <p:spPr>
          <a:xfrm>
            <a:off x="232229" y="1659001"/>
            <a:ext cx="4661583" cy="38019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2229" y="266627"/>
            <a:ext cx="11742057" cy="441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462923"/>
            <a:ext cx="4375411" cy="567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ন্যারো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ব্যান্ড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ফ্রিকুয়েন্সি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85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61" t="18711" r="38219" b="11427"/>
          <a:stretch/>
        </p:blipFill>
        <p:spPr>
          <a:xfrm>
            <a:off x="10084488" y="1659000"/>
            <a:ext cx="1667444" cy="37075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862134" y="5460928"/>
            <a:ext cx="1889798" cy="567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ওয়াকি-টকি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61" y="1659000"/>
            <a:ext cx="4078168" cy="38019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793697" y="5462923"/>
            <a:ext cx="3176703" cy="567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টেলিগ্রাফের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2230" y="768533"/>
            <a:ext cx="11742056" cy="510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4976" y="862877"/>
            <a:ext cx="11742056" cy="510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ব্যান্ডে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7716" y="855912"/>
            <a:ext cx="11742056" cy="510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ন্যারো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ব্যান্ড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(Narrow Band)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17137" y="6135514"/>
            <a:ext cx="8936161" cy="510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ন্যারো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ব্যান্ড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৩০০ bps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6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5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7 -2.96296E-6 L -1.73346 0.00162 " pathEditMode="relative" rAng="0" ptsTypes="AA">
                                      <p:cBhvr>
                                        <p:cTn id="50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8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6" grpId="0"/>
      <p:bldP spid="16" grpId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7" b="100000" l="0" r="89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20" t="16847" r="25516"/>
          <a:stretch/>
        </p:blipFill>
        <p:spPr>
          <a:xfrm>
            <a:off x="909311" y="952140"/>
            <a:ext cx="2729585" cy="3686629"/>
          </a:xfrm>
          <a:prstGeom prst="rect">
            <a:avLst/>
          </a:prstGeom>
        </p:spPr>
      </p:pic>
      <p:sp>
        <p:nvSpPr>
          <p:cNvPr id="9" name="Isosceles Triangle 8"/>
          <p:cNvSpPr/>
          <p:nvPr/>
        </p:nvSpPr>
        <p:spPr>
          <a:xfrm rot="6540955">
            <a:off x="1039304" y="918374"/>
            <a:ext cx="665778" cy="1678486"/>
          </a:xfrm>
          <a:prstGeom prst="triangle">
            <a:avLst>
              <a:gd name="adj" fmla="val 57534"/>
            </a:avLst>
          </a:prstGeom>
          <a:gradFill flip="none" rotWithShape="1">
            <a:gsLst>
              <a:gs pos="16000">
                <a:srgbClr val="FF0000">
                  <a:lumMod val="48000"/>
                  <a:lumOff val="52000"/>
                  <a:alpha val="60000"/>
                </a:srgbClr>
              </a:gs>
              <a:gs pos="95000">
                <a:schemeClr val="bg1">
                  <a:alpha val="0"/>
                </a:schemeClr>
              </a:gs>
              <a:gs pos="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98" tIns="47549" rIns="95098" bIns="47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66"/>
          </a:p>
        </p:txBody>
      </p:sp>
      <p:sp>
        <p:nvSpPr>
          <p:cNvPr id="12" name="Isosceles Triangle 11"/>
          <p:cNvSpPr/>
          <p:nvPr/>
        </p:nvSpPr>
        <p:spPr>
          <a:xfrm rot="6540955">
            <a:off x="879348" y="1732144"/>
            <a:ext cx="620381" cy="1562825"/>
          </a:xfrm>
          <a:prstGeom prst="triangle">
            <a:avLst>
              <a:gd name="adj" fmla="val 57534"/>
            </a:avLst>
          </a:prstGeom>
          <a:gradFill flip="none" rotWithShape="1">
            <a:gsLst>
              <a:gs pos="16000">
                <a:srgbClr val="FF0000">
                  <a:lumMod val="48000"/>
                  <a:lumOff val="52000"/>
                  <a:alpha val="60000"/>
                </a:srgbClr>
              </a:gs>
              <a:gs pos="95000">
                <a:schemeClr val="bg1">
                  <a:alpha val="0"/>
                </a:schemeClr>
              </a:gs>
              <a:gs pos="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98" tIns="47549" rIns="95098" bIns="47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66"/>
          </a:p>
        </p:txBody>
      </p:sp>
      <p:sp>
        <p:nvSpPr>
          <p:cNvPr id="13" name="Isosceles Triangle 12"/>
          <p:cNvSpPr/>
          <p:nvPr/>
        </p:nvSpPr>
        <p:spPr>
          <a:xfrm rot="14390996">
            <a:off x="2830796" y="957630"/>
            <a:ext cx="680900" cy="1679509"/>
          </a:xfrm>
          <a:prstGeom prst="triangle">
            <a:avLst>
              <a:gd name="adj" fmla="val 57534"/>
            </a:avLst>
          </a:prstGeom>
          <a:gradFill flip="none" rotWithShape="1">
            <a:gsLst>
              <a:gs pos="16000">
                <a:srgbClr val="FF0000">
                  <a:lumMod val="48000"/>
                  <a:lumOff val="52000"/>
                  <a:alpha val="60000"/>
                </a:srgbClr>
              </a:gs>
              <a:gs pos="95000">
                <a:schemeClr val="bg1">
                  <a:alpha val="0"/>
                </a:schemeClr>
              </a:gs>
              <a:gs pos="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98" tIns="47549" rIns="95098" bIns="47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66"/>
          </a:p>
        </p:txBody>
      </p:sp>
      <p:sp>
        <p:nvSpPr>
          <p:cNvPr id="14" name="Isosceles Triangle 13"/>
          <p:cNvSpPr/>
          <p:nvPr/>
        </p:nvSpPr>
        <p:spPr>
          <a:xfrm rot="15498519">
            <a:off x="3512198" y="2458343"/>
            <a:ext cx="682890" cy="1600144"/>
          </a:xfrm>
          <a:prstGeom prst="triangle">
            <a:avLst>
              <a:gd name="adj" fmla="val 57534"/>
            </a:avLst>
          </a:prstGeom>
          <a:gradFill flip="none" rotWithShape="1">
            <a:gsLst>
              <a:gs pos="16000">
                <a:srgbClr val="FF0000">
                  <a:lumMod val="48000"/>
                  <a:lumOff val="52000"/>
                  <a:alpha val="60000"/>
                </a:srgbClr>
              </a:gs>
              <a:gs pos="95000">
                <a:schemeClr val="bg1">
                  <a:alpha val="0"/>
                </a:schemeClr>
              </a:gs>
              <a:gs pos="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98" tIns="47549" rIns="95098" bIns="47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66"/>
          </a:p>
        </p:txBody>
      </p:sp>
      <p:sp>
        <p:nvSpPr>
          <p:cNvPr id="15" name="Isosceles Triangle 14"/>
          <p:cNvSpPr/>
          <p:nvPr/>
        </p:nvSpPr>
        <p:spPr>
          <a:xfrm rot="15498519">
            <a:off x="3060836" y="1692141"/>
            <a:ext cx="639785" cy="1642832"/>
          </a:xfrm>
          <a:prstGeom prst="triangle">
            <a:avLst>
              <a:gd name="adj" fmla="val 57534"/>
            </a:avLst>
          </a:prstGeom>
          <a:gradFill flip="none" rotWithShape="1">
            <a:gsLst>
              <a:gs pos="16000">
                <a:srgbClr val="FF0000">
                  <a:lumMod val="48000"/>
                  <a:lumOff val="52000"/>
                  <a:alpha val="60000"/>
                </a:srgbClr>
              </a:gs>
              <a:gs pos="95000">
                <a:schemeClr val="bg1">
                  <a:alpha val="0"/>
                </a:schemeClr>
              </a:gs>
              <a:gs pos="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98" tIns="47549" rIns="95098" bIns="47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66"/>
          </a:p>
        </p:txBody>
      </p:sp>
      <p:sp>
        <p:nvSpPr>
          <p:cNvPr id="10" name="Isosceles Triangle 9"/>
          <p:cNvSpPr/>
          <p:nvPr/>
        </p:nvSpPr>
        <p:spPr>
          <a:xfrm rot="6540955">
            <a:off x="693369" y="2528385"/>
            <a:ext cx="620381" cy="1562825"/>
          </a:xfrm>
          <a:prstGeom prst="triangle">
            <a:avLst>
              <a:gd name="adj" fmla="val 57534"/>
            </a:avLst>
          </a:prstGeom>
          <a:gradFill flip="none" rotWithShape="1">
            <a:gsLst>
              <a:gs pos="16000">
                <a:srgbClr val="FF0000">
                  <a:lumMod val="48000"/>
                  <a:lumOff val="52000"/>
                  <a:alpha val="60000"/>
                </a:srgbClr>
              </a:gs>
              <a:gs pos="95000">
                <a:schemeClr val="bg1">
                  <a:alpha val="0"/>
                </a:schemeClr>
              </a:gs>
              <a:gs pos="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98" tIns="47549" rIns="95098" bIns="47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66"/>
          </a:p>
        </p:txBody>
      </p:sp>
      <p:sp>
        <p:nvSpPr>
          <p:cNvPr id="11" name="Isosceles Triangle 10"/>
          <p:cNvSpPr/>
          <p:nvPr/>
        </p:nvSpPr>
        <p:spPr>
          <a:xfrm rot="10800000">
            <a:off x="1582057" y="453806"/>
            <a:ext cx="1727200" cy="965483"/>
          </a:xfrm>
          <a:prstGeom prst="triangle">
            <a:avLst>
              <a:gd name="adj" fmla="val 57534"/>
            </a:avLst>
          </a:prstGeom>
          <a:gradFill flip="none" rotWithShape="1">
            <a:gsLst>
              <a:gs pos="16000">
                <a:srgbClr val="FF0000">
                  <a:lumMod val="48000"/>
                  <a:lumOff val="52000"/>
                  <a:alpha val="60000"/>
                </a:srgbClr>
              </a:gs>
              <a:gs pos="95000">
                <a:schemeClr val="bg1">
                  <a:alpha val="0"/>
                </a:schemeClr>
              </a:gs>
              <a:gs pos="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98" tIns="47549" rIns="95098" bIns="47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66"/>
          </a:p>
        </p:txBody>
      </p:sp>
      <p:sp>
        <p:nvSpPr>
          <p:cNvPr id="16" name="Rectangle 15"/>
          <p:cNvSpPr/>
          <p:nvPr/>
        </p:nvSpPr>
        <p:spPr>
          <a:xfrm>
            <a:off x="232229" y="231791"/>
            <a:ext cx="11742057" cy="441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80" b="99511" l="4228" r="658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6" t="8266" r="33657"/>
          <a:stretch/>
        </p:blipFill>
        <p:spPr>
          <a:xfrm>
            <a:off x="573314" y="4689271"/>
            <a:ext cx="1872343" cy="18589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29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83"/>
          <a:stretch/>
        </p:blipFill>
        <p:spPr>
          <a:xfrm>
            <a:off x="4678317" y="4466287"/>
            <a:ext cx="2545443" cy="206349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822184" y="4179780"/>
            <a:ext cx="366631" cy="196167"/>
            <a:chOff x="-524731" y="4564522"/>
            <a:chExt cx="366631" cy="19616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8" t="8799" r="12598" b="8523"/>
            <a:stretch/>
          </p:blipFill>
          <p:spPr>
            <a:xfrm>
              <a:off x="-339911" y="4579036"/>
              <a:ext cx="181811" cy="181653"/>
            </a:xfrm>
            <a:prstGeom prst="rect">
              <a:avLst/>
            </a:prstGeom>
            <a:solidFill>
              <a:srgbClr val="FFFF00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8" t="8799" r="12598" b="8523"/>
            <a:stretch/>
          </p:blipFill>
          <p:spPr>
            <a:xfrm>
              <a:off x="-524731" y="4564522"/>
              <a:ext cx="181811" cy="181653"/>
            </a:xfrm>
            <a:prstGeom prst="rect">
              <a:avLst/>
            </a:prstGeom>
            <a:solidFill>
              <a:srgbClr val="FFFF00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11" b="96263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92" t="4445" r="10691" b="4445"/>
          <a:stretch/>
        </p:blipFill>
        <p:spPr>
          <a:xfrm>
            <a:off x="5863887" y="1297596"/>
            <a:ext cx="2107523" cy="18040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6667" l="185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24" r="23423" b="9532"/>
          <a:stretch/>
        </p:blipFill>
        <p:spPr>
          <a:xfrm>
            <a:off x="8464161" y="1060549"/>
            <a:ext cx="2004423" cy="1946598"/>
          </a:xfrm>
          <a:prstGeom prst="rect">
            <a:avLst/>
          </a:prstGeom>
        </p:spPr>
      </p:pic>
      <p:sp>
        <p:nvSpPr>
          <p:cNvPr id="23" name="Arc 22"/>
          <p:cNvSpPr/>
          <p:nvPr/>
        </p:nvSpPr>
        <p:spPr>
          <a:xfrm>
            <a:off x="7528197" y="2033849"/>
            <a:ext cx="1978616" cy="1027579"/>
          </a:xfrm>
          <a:prstGeom prst="arc">
            <a:avLst>
              <a:gd name="adj1" fmla="val 12380587"/>
              <a:gd name="adj2" fmla="val 19374671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8799" r="12598" b="8523"/>
          <a:stretch/>
        </p:blipFill>
        <p:spPr>
          <a:xfrm>
            <a:off x="-637365" y="3421852"/>
            <a:ext cx="181811" cy="181653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5" name="Rectangle 24"/>
          <p:cNvSpPr/>
          <p:nvPr/>
        </p:nvSpPr>
        <p:spPr>
          <a:xfrm>
            <a:off x="1386743" y="5802453"/>
            <a:ext cx="4375411" cy="567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ফোনালাপ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23760" y="2890112"/>
            <a:ext cx="2053024" cy="567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391400" y="4926874"/>
            <a:ext cx="4527361" cy="1640115"/>
            <a:chOff x="1785257" y="2960914"/>
            <a:chExt cx="4037503" cy="1640115"/>
          </a:xfrm>
        </p:grpSpPr>
        <p:sp>
          <p:nvSpPr>
            <p:cNvPr id="29" name="Rectangle 28"/>
            <p:cNvSpPr/>
            <p:nvPr/>
          </p:nvSpPr>
          <p:spPr>
            <a:xfrm>
              <a:off x="1785257" y="2960914"/>
              <a:ext cx="4037501" cy="16401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ভয়েস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ব্যান্ড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সাধারণতঃ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৩০০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৯৬০০ bps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পর্যন্ত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Frame 29"/>
            <p:cNvSpPr/>
            <p:nvPr/>
          </p:nvSpPr>
          <p:spPr>
            <a:xfrm>
              <a:off x="1785258" y="2960914"/>
              <a:ext cx="4037502" cy="1640115"/>
            </a:xfrm>
            <a:prstGeom prst="frame">
              <a:avLst>
                <a:gd name="adj1" fmla="val 1899"/>
              </a:avLst>
            </a:prstGeom>
            <a:gradFill flip="none" rotWithShape="1">
              <a:gsLst>
                <a:gs pos="47320">
                  <a:srgbClr val="00B0F0"/>
                </a:gs>
                <a:gs pos="95536">
                  <a:srgbClr val="FFC000"/>
                </a:gs>
                <a:gs pos="59000">
                  <a:srgbClr val="414948"/>
                </a:gs>
                <a:gs pos="2000">
                  <a:srgbClr val="92D050"/>
                </a:gs>
                <a:gs pos="82141">
                  <a:srgbClr val="00B0F0"/>
                </a:gs>
                <a:gs pos="9000">
                  <a:srgbClr val="00B0F0"/>
                </a:gs>
                <a:gs pos="23000">
                  <a:srgbClr val="FFC000"/>
                </a:gs>
                <a:gs pos="34000">
                  <a:srgbClr val="002060"/>
                </a:gs>
                <a:gs pos="74000">
                  <a:srgbClr val="FFC000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 cmpd="thickThin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32230" y="738053"/>
            <a:ext cx="11742056" cy="510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ব্যান্ডে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2230" y="766474"/>
            <a:ext cx="11742056" cy="510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ব্যান্ড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(Voice Band)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4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987 0.27037 L 0.15442 0.12315 L 0.18971 -0.09606 L 0.22226 -0.49328 L 0.23567 -0.46203 L 0.63984 0.28912 " pathEditMode="relative" rAng="0" ptsTypes="AAAAAA">
                                      <p:cBhvr>
                                        <p:cTn id="2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7" y="-3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3" presetClass="exit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252 -0.1632 L 0.725 -0.21667 L 0.7625 -0.21875 L 0.76758 -0.21227 " pathEditMode="relative" rAng="0" ptsTypes="AAAA">
                                      <p:cBhvr>
                                        <p:cTn id="3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-277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xit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0" grpId="0" animBg="1"/>
      <p:bldP spid="11" grpId="0" animBg="1"/>
      <p:bldP spid="25" grpId="0"/>
      <p:bldP spid="26" grpId="0"/>
      <p:bldP spid="31" grpId="0"/>
      <p:bldP spid="31" grpId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2229" y="231791"/>
            <a:ext cx="11742057" cy="441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 t="20073" r="2801" b="22326"/>
          <a:stretch/>
        </p:blipFill>
        <p:spPr>
          <a:xfrm>
            <a:off x="952500" y="899459"/>
            <a:ext cx="10420350" cy="4906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8799" r="12598" b="8523"/>
          <a:stretch/>
        </p:blipFill>
        <p:spPr>
          <a:xfrm>
            <a:off x="13408477" y="1480047"/>
            <a:ext cx="311620" cy="3113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8799" r="12598" b="8523"/>
          <a:stretch/>
        </p:blipFill>
        <p:spPr>
          <a:xfrm>
            <a:off x="13423717" y="1998194"/>
            <a:ext cx="296380" cy="2961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8799" r="12598" b="8523"/>
          <a:stretch/>
        </p:blipFill>
        <p:spPr>
          <a:xfrm>
            <a:off x="13423717" y="2472401"/>
            <a:ext cx="296380" cy="2961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8799" r="12598" b="8523"/>
          <a:stretch/>
        </p:blipFill>
        <p:spPr>
          <a:xfrm>
            <a:off x="13408477" y="4458032"/>
            <a:ext cx="296380" cy="2961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8799" r="12598" b="8523"/>
          <a:stretch/>
        </p:blipFill>
        <p:spPr>
          <a:xfrm>
            <a:off x="13425060" y="4937021"/>
            <a:ext cx="296380" cy="2961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8799" r="12598" b="8523"/>
          <a:stretch/>
        </p:blipFill>
        <p:spPr>
          <a:xfrm>
            <a:off x="13420737" y="2908944"/>
            <a:ext cx="296380" cy="2961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8799" r="12598" b="8523"/>
          <a:stretch/>
        </p:blipFill>
        <p:spPr>
          <a:xfrm>
            <a:off x="13432824" y="3430754"/>
            <a:ext cx="296380" cy="2961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8799" r="12598" b="8523"/>
          <a:stretch/>
        </p:blipFill>
        <p:spPr>
          <a:xfrm>
            <a:off x="13431880" y="3948914"/>
            <a:ext cx="296380" cy="2961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Flowchart: Merge 1"/>
          <p:cNvSpPr/>
          <p:nvPr/>
        </p:nvSpPr>
        <p:spPr>
          <a:xfrm>
            <a:off x="5394960" y="1431806"/>
            <a:ext cx="3108960" cy="1428897"/>
          </a:xfrm>
          <a:prstGeom prst="flowChartMer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10541996">
            <a:off x="5442545" y="1292511"/>
            <a:ext cx="2368114" cy="1358146"/>
          </a:xfrm>
          <a:prstGeom prst="triangle">
            <a:avLst>
              <a:gd name="adj" fmla="val 52257"/>
            </a:avLst>
          </a:prstGeom>
          <a:gradFill flip="none" rotWithShape="1">
            <a:gsLst>
              <a:gs pos="16000">
                <a:srgbClr val="FF0000">
                  <a:lumMod val="48000"/>
                  <a:lumOff val="52000"/>
                  <a:alpha val="60000"/>
                </a:srgbClr>
              </a:gs>
              <a:gs pos="88000">
                <a:schemeClr val="bg1">
                  <a:alpha val="0"/>
                </a:schemeClr>
              </a:gs>
              <a:gs pos="51000">
                <a:schemeClr val="accent1">
                  <a:lumMod val="40000"/>
                  <a:lumOff val="60000"/>
                </a:schemeClr>
              </a:gs>
              <a:gs pos="7000">
                <a:srgbClr val="FFFF00">
                  <a:alpha val="4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98" tIns="47549" rIns="95098" bIns="47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66"/>
          </a:p>
        </p:txBody>
      </p:sp>
      <p:sp>
        <p:nvSpPr>
          <p:cNvPr id="17" name="Rectangle 16"/>
          <p:cNvSpPr/>
          <p:nvPr/>
        </p:nvSpPr>
        <p:spPr>
          <a:xfrm>
            <a:off x="248196" y="673032"/>
            <a:ext cx="11742056" cy="510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ব্যান্ড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3360" y="719546"/>
            <a:ext cx="11742056" cy="510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ব্যান্ড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(Broad Brand)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213363" y="6007798"/>
            <a:ext cx="11776888" cy="559191"/>
          </a:xfrm>
          <a:prstGeom prst="frame">
            <a:avLst>
              <a:gd name="adj1" fmla="val 1899"/>
            </a:avLst>
          </a:prstGeom>
          <a:noFill/>
          <a:ln cmpd="thickThin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192" y="6007798"/>
            <a:ext cx="12181840" cy="675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ব্যান্ডে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কমপক্ষে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Mbps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Gbps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71" y="521819"/>
            <a:ext cx="4034971" cy="2286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848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53" b="12213"/>
          <a:stretch/>
        </p:blipFill>
        <p:spPr>
          <a:xfrm>
            <a:off x="12270299" y="69674"/>
            <a:ext cx="1664401" cy="12138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990" b="89974" l="22852" r="63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84" t="10371" r="46508" b="18307"/>
          <a:stretch/>
        </p:blipFill>
        <p:spPr>
          <a:xfrm flipH="1">
            <a:off x="6382983" y="1753638"/>
            <a:ext cx="447919" cy="145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6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641 0.13703 L -0.4125 0.14814 L -0.3026 0.19907 L -0.38503 0.22592 L -0.38503 0.22615 " pathEditMode="relative" rAng="0" ptsTypes="AAA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4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68 0.15162 L -0.34701 0.19375 L -0.2819 0.17153 " pathEditMode="relative" ptsTypes="A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943 0.11135 L -0.322 0.19561 L -0.3944 0.21783 L -0.2944 0.29352 L -0.51562 0.33797 L -0.51562 0.33797 " pathEditMode="relative" ptsTypes="AAAA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417 0.0588 L -0.38411 0.10972 L -0.77799 0.19421 L -0.72422 0.28542 L -0.90417 0.30996 " pathEditMode="relative" ptsTypes="AAAAA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268 -0.03958 L -0.74518 0.02037 L -0.72773 0.0669 L -0.98515 0.09815 " pathEditMode="relative" ptsTypes="AAAA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614 -0.12546 L -0.90911 -0.05162 L -0.91497 -0.0493 " pathEditMode="relative" ptsTypes="AAA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188 -0.22269 L -0.7819 -0.16273 L -0.83307 -0.25371 " pathEditMode="relative" ptsTypes="AAA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02 0.0132 C -0.19401 0.0132 -0.13802 0.06921 -0.13802 0.1382 C -0.13802 0.20718 -0.19401 0.2632 -0.26302 0.2632 C -0.33203 0.2632 -0.38802 0.20718 -0.38802 0.1382 C -0.38802 0.06921 -0.33203 0.0132 -0.26302 0.0132 Z " pathEditMode="relative" rAng="0" ptsTypes="AAAAA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allAtOnce"/>
      <p:bldP spid="17" grpId="1" build="allAtOnce"/>
      <p:bldP spid="18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8799" r="12598" b="8523"/>
          <a:stretch/>
        </p:blipFill>
        <p:spPr>
          <a:xfrm>
            <a:off x="-578681" y="2116891"/>
            <a:ext cx="311620" cy="311349"/>
          </a:xfrm>
          <a:prstGeom prst="rect">
            <a:avLst/>
          </a:prstGeom>
          <a:solidFill>
            <a:srgbClr val="FFFF00"/>
          </a:solidFill>
          <a:effectLst>
            <a:glow rad="139700">
              <a:srgbClr val="00B050">
                <a:alpha val="4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8799" r="12598" b="8523"/>
          <a:stretch/>
        </p:blipFill>
        <p:spPr>
          <a:xfrm>
            <a:off x="-583039" y="1634124"/>
            <a:ext cx="311620" cy="311349"/>
          </a:xfrm>
          <a:prstGeom prst="rect">
            <a:avLst/>
          </a:prstGeom>
          <a:solidFill>
            <a:srgbClr val="FFFF00"/>
          </a:solidFill>
          <a:effectLst>
            <a:glow rad="139700">
              <a:srgbClr val="00B050">
                <a:alpha val="40000"/>
              </a:srgbClr>
            </a:glow>
          </a:effectLst>
        </p:spPr>
      </p:pic>
      <p:sp useBgFill="1">
        <p:nvSpPr>
          <p:cNvPr id="2" name="Rectangle 1"/>
          <p:cNvSpPr/>
          <p:nvPr/>
        </p:nvSpPr>
        <p:spPr>
          <a:xfrm>
            <a:off x="217713" y="258354"/>
            <a:ext cx="11727543" cy="731520"/>
          </a:xfrm>
          <a:prstGeom prst="rect">
            <a:avLst/>
          </a:prstGeom>
          <a:ln w="28575">
            <a:gradFill flip="none" rotWithShape="1">
              <a:gsLst>
                <a:gs pos="0">
                  <a:srgbClr val="C00000"/>
                </a:gs>
                <a:gs pos="46417">
                  <a:srgbClr val="00B0F0"/>
                </a:gs>
                <a:gs pos="19000">
                  <a:srgbClr val="FFFF00"/>
                </a:gs>
                <a:gs pos="76000">
                  <a:srgbClr val="FFFF00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                                                     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১০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0" b="99511" l="4228" r="658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6" t="8266" r="33657"/>
          <a:stretch/>
        </p:blipFill>
        <p:spPr>
          <a:xfrm>
            <a:off x="868681" y="1264920"/>
            <a:ext cx="2948576" cy="3510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29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83"/>
          <a:stretch/>
        </p:blipFill>
        <p:spPr>
          <a:xfrm>
            <a:off x="7575367" y="1264920"/>
            <a:ext cx="4051301" cy="33941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7712" y="5751286"/>
            <a:ext cx="11727543" cy="567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ন্যারো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ব্যন্ড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ব্যান্ড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ব্যন্ডের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4780280" y="2230585"/>
            <a:ext cx="1727200" cy="1724089"/>
          </a:xfrm>
          <a:prstGeom prst="triangle">
            <a:avLst>
              <a:gd name="adj" fmla="val 57534"/>
            </a:avLst>
          </a:prstGeom>
          <a:gradFill flip="none" rotWithShape="1">
            <a:gsLst>
              <a:gs pos="16000">
                <a:srgbClr val="FF0000">
                  <a:lumMod val="48000"/>
                  <a:lumOff val="52000"/>
                  <a:alpha val="60000"/>
                </a:srgbClr>
              </a:gs>
              <a:gs pos="95000">
                <a:schemeClr val="bg1">
                  <a:alpha val="0"/>
                </a:schemeClr>
              </a:gs>
              <a:gs pos="0">
                <a:srgbClr val="92D050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98" tIns="47549" rIns="95098" bIns="47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66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9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81" r="38819" b="47203"/>
          <a:stretch/>
        </p:blipFill>
        <p:spPr>
          <a:xfrm>
            <a:off x="4838335" y="1005840"/>
            <a:ext cx="1968863" cy="18747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59" b="89949" l="10000" r="821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0715" r="48017" b="13095"/>
          <a:stretch/>
        </p:blipFill>
        <p:spPr>
          <a:xfrm rot="10800000">
            <a:off x="5428514" y="2552903"/>
            <a:ext cx="595110" cy="114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55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37 0.13333 L 0.93972 0.34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17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5365 0.32894 L 0.29532 0.1208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-1041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982" r="98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2" t="23878" r="4639" b="-1903"/>
          <a:stretch/>
        </p:blipFill>
        <p:spPr>
          <a:xfrm>
            <a:off x="319313" y="1484340"/>
            <a:ext cx="5863771" cy="42342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7371" y="1222730"/>
            <a:ext cx="330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(৮বিট)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229" y="231791"/>
            <a:ext cx="11742057" cy="441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4" y="1484339"/>
            <a:ext cx="5689599" cy="4234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59" b="89051" l="6392" r="93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7" t="14708" r="6598" b="19883"/>
          <a:stretch/>
        </p:blipFill>
        <p:spPr>
          <a:xfrm>
            <a:off x="7574642" y="3935758"/>
            <a:ext cx="2881087" cy="1347442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7837713" y="3788228"/>
            <a:ext cx="2336800" cy="145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9891" y="5891302"/>
            <a:ext cx="5876109" cy="493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Parallel Data Transmission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1" y="5891303"/>
            <a:ext cx="5878286" cy="493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অনুক্রমিক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Serial Data Transmission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7147" y="732526"/>
            <a:ext cx="11725367" cy="567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0283" y="712322"/>
            <a:ext cx="11725367" cy="567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3027" y="712158"/>
            <a:ext cx="11725367" cy="567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মেথড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3433" y="710754"/>
            <a:ext cx="11725367" cy="567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মেথড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9891" y="754301"/>
            <a:ext cx="11725367" cy="567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68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3175" y="2022566"/>
            <a:ext cx="1451428" cy="2351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Sender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95459" y="2015312"/>
            <a:ext cx="1451428" cy="2351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Receiver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069117" y="2283822"/>
            <a:ext cx="1611081" cy="290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65684" y="2283823"/>
            <a:ext cx="5297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061863" y="2523306"/>
            <a:ext cx="1611081" cy="290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58430" y="2523307"/>
            <a:ext cx="5297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076374" y="2755536"/>
            <a:ext cx="1611081" cy="290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72941" y="2755537"/>
            <a:ext cx="5297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90884" y="3002279"/>
            <a:ext cx="1611081" cy="290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87451" y="3002280"/>
            <a:ext cx="5297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076373" y="3234508"/>
            <a:ext cx="1611081" cy="290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72940" y="3234509"/>
            <a:ext cx="5297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069119" y="3473992"/>
            <a:ext cx="1611081" cy="290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665686" y="3473993"/>
            <a:ext cx="5297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054602" y="3706222"/>
            <a:ext cx="1611081" cy="290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51169" y="3706223"/>
            <a:ext cx="5297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069112" y="3952965"/>
            <a:ext cx="1611081" cy="290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665679" y="3952966"/>
            <a:ext cx="5297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402941" y="2037077"/>
            <a:ext cx="275772" cy="2902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395682" y="2523308"/>
            <a:ext cx="275772" cy="2902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3" name="Oval 32"/>
          <p:cNvSpPr/>
          <p:nvPr/>
        </p:nvSpPr>
        <p:spPr>
          <a:xfrm>
            <a:off x="5424712" y="2291079"/>
            <a:ext cx="275772" cy="2902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417454" y="2748278"/>
            <a:ext cx="275772" cy="2902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Oval 34"/>
          <p:cNvSpPr/>
          <p:nvPr/>
        </p:nvSpPr>
        <p:spPr>
          <a:xfrm>
            <a:off x="5424714" y="3219991"/>
            <a:ext cx="275772" cy="2902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6" name="Oval 35"/>
          <p:cNvSpPr/>
          <p:nvPr/>
        </p:nvSpPr>
        <p:spPr>
          <a:xfrm>
            <a:off x="5410194" y="3713480"/>
            <a:ext cx="275772" cy="2902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7" name="Oval 36"/>
          <p:cNvSpPr/>
          <p:nvPr/>
        </p:nvSpPr>
        <p:spPr>
          <a:xfrm>
            <a:off x="5439229" y="2987764"/>
            <a:ext cx="275772" cy="2902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424715" y="3452219"/>
            <a:ext cx="275772" cy="2902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32229" y="231791"/>
            <a:ext cx="11742057" cy="441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32229" y="703547"/>
            <a:ext cx="11742057" cy="567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32229" y="4455887"/>
            <a:ext cx="11742057" cy="456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11001010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32229" y="5681975"/>
            <a:ext cx="11742057" cy="990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সমান্তরালভাবে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প্যারালাল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5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229" y="231791"/>
            <a:ext cx="11742057" cy="441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52" y="1432732"/>
            <a:ext cx="9752381" cy="26748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229" y="5652947"/>
            <a:ext cx="11742057" cy="990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অনুক্রমে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ধারাবাহিকভাবে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অনুক্রম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সিরিয়াল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229" y="4455887"/>
            <a:ext cx="11742057" cy="456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23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70" y="1064176"/>
            <a:ext cx="6545943" cy="39678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2229" y="5422900"/>
            <a:ext cx="11734799" cy="1342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Parallel Transmission  ও Serial Transmission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মেথড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229" y="231791"/>
            <a:ext cx="11742057" cy="441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3178628" y="1064176"/>
            <a:ext cx="5370286" cy="3246567"/>
          </a:xfrm>
          <a:prstGeom prst="frame">
            <a:avLst>
              <a:gd name="adj1" fmla="val 3240"/>
            </a:avLst>
          </a:prstGeom>
          <a:gradFill flip="none" rotWithShape="1">
            <a:gsLst>
              <a:gs pos="47320">
                <a:srgbClr val="00B0F0"/>
              </a:gs>
              <a:gs pos="95536">
                <a:srgbClr val="FFC000"/>
              </a:gs>
              <a:gs pos="59000">
                <a:srgbClr val="414948"/>
              </a:gs>
              <a:gs pos="2000">
                <a:srgbClr val="92D050"/>
              </a:gs>
              <a:gs pos="82141">
                <a:srgbClr val="00B0F0"/>
              </a:gs>
              <a:gs pos="9000">
                <a:srgbClr val="00B0F0"/>
              </a:gs>
              <a:gs pos="23000">
                <a:srgbClr val="FFC000"/>
              </a:gs>
              <a:gs pos="34000">
                <a:srgbClr val="002060"/>
              </a:gs>
              <a:gs pos="74000">
                <a:srgbClr val="FFC000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 cmpd="thickThin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79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>
          <a:xfrm>
            <a:off x="217713" y="258354"/>
            <a:ext cx="11727543" cy="731520"/>
          </a:xfrm>
          <a:prstGeom prst="rect">
            <a:avLst/>
          </a:prstGeom>
          <a:ln w="28575">
            <a:gradFill flip="none" rotWithShape="1">
              <a:gsLst>
                <a:gs pos="0">
                  <a:srgbClr val="C00000"/>
                </a:gs>
                <a:gs pos="46417">
                  <a:srgbClr val="00B0F0"/>
                </a:gs>
                <a:gs pos="19000">
                  <a:srgbClr val="FFFF00"/>
                </a:gs>
                <a:gs pos="76000">
                  <a:srgbClr val="FFFF00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                                                      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১৫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773" y="1117601"/>
            <a:ext cx="11742057" cy="456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158" y="1925418"/>
            <a:ext cx="3889270" cy="28207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5773" y="5649686"/>
            <a:ext cx="11727543" cy="567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মেথড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পোস্টার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62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>
          <a:xfrm>
            <a:off x="5348514" y="287381"/>
            <a:ext cx="1494971" cy="731520"/>
          </a:xfrm>
          <a:prstGeom prst="rect">
            <a:avLst/>
          </a:prstGeom>
          <a:ln w="28575">
            <a:gradFill flip="none" rotWithShape="1">
              <a:gsLst>
                <a:gs pos="0">
                  <a:srgbClr val="C00000"/>
                </a:gs>
                <a:gs pos="46417">
                  <a:srgbClr val="00B0F0"/>
                </a:gs>
                <a:gs pos="19000">
                  <a:srgbClr val="FFFF00"/>
                </a:gs>
                <a:gs pos="76000">
                  <a:srgbClr val="FFFF00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742" y="1277257"/>
            <a:ext cx="11800114" cy="53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ব্যান্ডউইথ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Bandwildth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4971" y="1734455"/>
            <a:ext cx="11800114" cy="53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স্প্রীড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427" y="2213428"/>
            <a:ext cx="11800114" cy="53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BPS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739" y="2685146"/>
            <a:ext cx="11800114" cy="53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ব্যান্ড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225" y="3149597"/>
            <a:ext cx="11800114" cy="53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অনুক্রমিক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Serial Data Transmission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711" y="3701141"/>
            <a:ext cx="11800114" cy="53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মেথড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6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687" y="357800"/>
            <a:ext cx="11785600" cy="725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686" y="3156428"/>
            <a:ext cx="57912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ওয়ারেছ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তামাই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তামাই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বেলকুচি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সিরাজগঞ্জ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warestamai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51133" y="4506134"/>
            <a:ext cx="4724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২.৩-৪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২০ /০৯/২০২০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87" y="1083578"/>
            <a:ext cx="206800" cy="553493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547631" y="312034"/>
            <a:ext cx="3073310" cy="279862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/>
          <a:effectLst>
            <a:innerShdw blurRad="114300">
              <a:prstClr val="black"/>
            </a:innerShdw>
            <a:softEdge rad="63500"/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78"/>
          <a:stretch/>
        </p:blipFill>
        <p:spPr>
          <a:xfrm>
            <a:off x="7632051" y="720689"/>
            <a:ext cx="3362544" cy="379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8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27" y="1165028"/>
            <a:ext cx="4931945" cy="3554609"/>
          </a:xfrm>
          <a:prstGeom prst="rect">
            <a:avLst/>
          </a:prstGeom>
        </p:spPr>
      </p:pic>
      <p:sp useBgFill="1">
        <p:nvSpPr>
          <p:cNvPr id="3" name="Rectangle 2"/>
          <p:cNvSpPr/>
          <p:nvPr/>
        </p:nvSpPr>
        <p:spPr>
          <a:xfrm>
            <a:off x="217713" y="258354"/>
            <a:ext cx="11727543" cy="731520"/>
          </a:xfrm>
          <a:prstGeom prst="rect">
            <a:avLst/>
          </a:prstGeom>
          <a:ln w="28575">
            <a:gradFill flip="none" rotWithShape="1">
              <a:gsLst>
                <a:gs pos="0">
                  <a:srgbClr val="C00000"/>
                </a:gs>
                <a:gs pos="46417">
                  <a:srgbClr val="00B0F0"/>
                </a:gs>
                <a:gs pos="19000">
                  <a:srgbClr val="FFFF00"/>
                </a:gs>
                <a:gs pos="76000">
                  <a:srgbClr val="FFFF00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228" y="5069305"/>
            <a:ext cx="11727543" cy="1244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‘‘২১শে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ব্যান্ডউইথ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”-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edefined Process 4"/>
          <p:cNvSpPr/>
          <p:nvPr/>
        </p:nvSpPr>
        <p:spPr>
          <a:xfrm>
            <a:off x="4283243" y="3695699"/>
            <a:ext cx="401052" cy="427121"/>
          </a:xfrm>
          <a:prstGeom prst="flowChartPredefinedProcess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4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88686" y="221736"/>
            <a:ext cx="1182914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ধন্যবাদ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972" y="1578199"/>
            <a:ext cx="5522686" cy="4369391"/>
          </a:xfrm>
          <a:prstGeom prst="rect">
            <a:avLst/>
          </a:prstGeom>
        </p:spPr>
      </p:pic>
      <p:sp>
        <p:nvSpPr>
          <p:cNvPr id="21" name="Frame 20"/>
          <p:cNvSpPr/>
          <p:nvPr/>
        </p:nvSpPr>
        <p:spPr>
          <a:xfrm>
            <a:off x="3272971" y="1516380"/>
            <a:ext cx="5522686" cy="4503783"/>
          </a:xfrm>
          <a:prstGeom prst="frame">
            <a:avLst>
              <a:gd name="adj1" fmla="val 1899"/>
            </a:avLst>
          </a:prstGeom>
          <a:gradFill flip="none" rotWithShape="1">
            <a:gsLst>
              <a:gs pos="47320">
                <a:srgbClr val="00B0F0"/>
              </a:gs>
              <a:gs pos="95536">
                <a:srgbClr val="FFC000"/>
              </a:gs>
              <a:gs pos="59000">
                <a:srgbClr val="414948"/>
              </a:gs>
              <a:gs pos="2000">
                <a:srgbClr val="92D050"/>
              </a:gs>
              <a:gs pos="82141">
                <a:srgbClr val="00B0F0"/>
              </a:gs>
              <a:gs pos="9000">
                <a:srgbClr val="00B0F0"/>
              </a:gs>
              <a:gs pos="23000">
                <a:srgbClr val="FFC000"/>
              </a:gs>
              <a:gs pos="34000">
                <a:srgbClr val="002060"/>
              </a:gs>
              <a:gs pos="74000">
                <a:srgbClr val="FFC000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 cmpd="thickThin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-972457" y="1306285"/>
            <a:ext cx="275771" cy="2719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48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53" b="12213"/>
          <a:stretch/>
        </p:blipFill>
        <p:spPr>
          <a:xfrm>
            <a:off x="6982019" y="1532478"/>
            <a:ext cx="1664401" cy="121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70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22 0.4375 L 0.7099 0.08194 L 0.76497 0.42407 L 0.7237 0.42407 L 0.69492 0.38634 L 0.66367 0.36851 L 0.63372 0.37083 L 0.60365 0.51087 L 0.6237 0.37962 L 0.49362 0.453 L 0.39622 0.35509 " pathEditMode="relative" rAng="0" ptsTypes="AAAAAAAAA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-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xit" presetSubtype="3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3" y="1354330"/>
            <a:ext cx="11750040" cy="5258452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 rot="6188994">
            <a:off x="7885207" y="1917564"/>
            <a:ext cx="1572097" cy="3327844"/>
          </a:xfrm>
          <a:prstGeom prst="triangle">
            <a:avLst>
              <a:gd name="adj" fmla="val 57534"/>
            </a:avLst>
          </a:prstGeom>
          <a:gradFill flip="none" rotWithShape="1">
            <a:gsLst>
              <a:gs pos="16000">
                <a:srgbClr val="FF0000">
                  <a:lumMod val="48000"/>
                  <a:lumOff val="52000"/>
                  <a:alpha val="60000"/>
                </a:srgbClr>
              </a:gs>
              <a:gs pos="88000">
                <a:schemeClr val="bg1">
                  <a:alpha val="0"/>
                </a:schemeClr>
              </a:gs>
              <a:gs pos="51000">
                <a:schemeClr val="accent1">
                  <a:lumMod val="40000"/>
                  <a:lumOff val="60000"/>
                </a:schemeClr>
              </a:gs>
              <a:gs pos="7000">
                <a:srgbClr val="FFFF00">
                  <a:alpha val="4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98" tIns="47549" rIns="95098" bIns="475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66"/>
          </a:p>
        </p:txBody>
      </p:sp>
      <p:sp>
        <p:nvSpPr>
          <p:cNvPr id="2" name="Rectangle 1"/>
          <p:cNvSpPr/>
          <p:nvPr/>
        </p:nvSpPr>
        <p:spPr>
          <a:xfrm>
            <a:off x="217713" y="246742"/>
            <a:ext cx="11756571" cy="478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12" y="800536"/>
            <a:ext cx="11756571" cy="478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-935445" y="4763048"/>
            <a:ext cx="798285" cy="4064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-935445" y="4209328"/>
            <a:ext cx="798285" cy="4064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48443" y="5388142"/>
            <a:ext cx="1785259" cy="478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ব্যান্ডউইথ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2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01 0.15602 L 0.51068 0.1523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-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138 0.22662 L 0.76758 0.231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13" y="246742"/>
            <a:ext cx="11756571" cy="591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462485" y="667658"/>
            <a:ext cx="5236029" cy="4927600"/>
          </a:xfrm>
          <a:prstGeom prst="horizontalScroll">
            <a:avLst/>
          </a:prstGeom>
          <a:noFill/>
          <a:ln w="381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ব্যান্ডউইথ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মেথড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(Bandwidth &amp; Data Transmission Methods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60120"/>
            <a:ext cx="5562600" cy="484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13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058653" y="737938"/>
            <a:ext cx="2679032" cy="908288"/>
          </a:xfrm>
          <a:prstGeom prst="cloudCallout">
            <a:avLst>
              <a:gd name="adj1" fmla="val -73558"/>
              <a:gd name="adj2" fmla="val 1180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514" y="2162629"/>
            <a:ext cx="104067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ব্যান্ডউইথ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মেথড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3703946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4844663" y="3805112"/>
            <a:ext cx="996024" cy="250000"/>
            <a:chOff x="3474444" y="1669143"/>
            <a:chExt cx="1057206" cy="293543"/>
          </a:xfrm>
          <a:solidFill>
            <a:srgbClr val="FFFF00"/>
          </a:solidFill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8" t="8799" r="12598" b="8523"/>
            <a:stretch/>
          </p:blipFill>
          <p:spPr>
            <a:xfrm>
              <a:off x="4003067" y="1669143"/>
              <a:ext cx="265587" cy="293543"/>
            </a:xfrm>
            <a:prstGeom prst="rect">
              <a:avLst/>
            </a:prstGeom>
            <a:grpFill/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8" t="8799" r="12598" b="8523"/>
            <a:stretch/>
          </p:blipFill>
          <p:spPr>
            <a:xfrm>
              <a:off x="3747644" y="1669143"/>
              <a:ext cx="265587" cy="293543"/>
            </a:xfrm>
            <a:prstGeom prst="rect">
              <a:avLst/>
            </a:prstGeom>
            <a:grpFill/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8" t="8799" r="12598" b="8523"/>
            <a:stretch/>
          </p:blipFill>
          <p:spPr>
            <a:xfrm>
              <a:off x="3474444" y="1669143"/>
              <a:ext cx="265587" cy="293543"/>
            </a:xfrm>
            <a:prstGeom prst="rect">
              <a:avLst/>
            </a:prstGeom>
            <a:grpFill/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8" t="8799" r="12598" b="8523"/>
            <a:stretch/>
          </p:blipFill>
          <p:spPr>
            <a:xfrm>
              <a:off x="4266063" y="1669143"/>
              <a:ext cx="265587" cy="293543"/>
            </a:xfrm>
            <a:prstGeom prst="rect">
              <a:avLst/>
            </a:prstGeom>
            <a:grpFill/>
          </p:spPr>
        </p:pic>
      </p:grpSp>
      <p:grpSp>
        <p:nvGrpSpPr>
          <p:cNvPr id="24" name="Group 23"/>
          <p:cNvGrpSpPr/>
          <p:nvPr/>
        </p:nvGrpSpPr>
        <p:grpSpPr>
          <a:xfrm>
            <a:off x="4425761" y="3928580"/>
            <a:ext cx="996024" cy="250000"/>
            <a:chOff x="3474444" y="1669143"/>
            <a:chExt cx="1057206" cy="293543"/>
          </a:xfrm>
          <a:solidFill>
            <a:srgbClr val="FFFF00"/>
          </a:solidFill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8" t="8799" r="12598" b="8523"/>
            <a:stretch/>
          </p:blipFill>
          <p:spPr>
            <a:xfrm>
              <a:off x="4003067" y="1669143"/>
              <a:ext cx="265587" cy="293543"/>
            </a:xfrm>
            <a:prstGeom prst="rect">
              <a:avLst/>
            </a:prstGeom>
            <a:grpFill/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8" t="8799" r="12598" b="8523"/>
            <a:stretch/>
          </p:blipFill>
          <p:spPr>
            <a:xfrm>
              <a:off x="3747644" y="1669143"/>
              <a:ext cx="265587" cy="293543"/>
            </a:xfrm>
            <a:prstGeom prst="rect">
              <a:avLst/>
            </a:prstGeom>
            <a:grpFill/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8" t="8799" r="12598" b="8523"/>
            <a:stretch/>
          </p:blipFill>
          <p:spPr>
            <a:xfrm>
              <a:off x="3474444" y="1669143"/>
              <a:ext cx="265587" cy="293543"/>
            </a:xfrm>
            <a:prstGeom prst="rect">
              <a:avLst/>
            </a:prstGeom>
            <a:grpFill/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8" t="8799" r="12598" b="8523"/>
            <a:stretch/>
          </p:blipFill>
          <p:spPr>
            <a:xfrm>
              <a:off x="4266063" y="1669143"/>
              <a:ext cx="265587" cy="293543"/>
            </a:xfrm>
            <a:prstGeom prst="rect">
              <a:avLst/>
            </a:prstGeom>
            <a:grpFill/>
          </p:spPr>
        </p:pic>
      </p:grpSp>
      <p:grpSp>
        <p:nvGrpSpPr>
          <p:cNvPr id="19" name="Group 18"/>
          <p:cNvGrpSpPr/>
          <p:nvPr/>
        </p:nvGrpSpPr>
        <p:grpSpPr>
          <a:xfrm>
            <a:off x="5464396" y="4053710"/>
            <a:ext cx="996024" cy="250000"/>
            <a:chOff x="3474444" y="1669143"/>
            <a:chExt cx="1057206" cy="293543"/>
          </a:xfrm>
          <a:solidFill>
            <a:srgbClr val="FFFF00"/>
          </a:solidFill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8" t="8799" r="12598" b="8523"/>
            <a:stretch/>
          </p:blipFill>
          <p:spPr>
            <a:xfrm>
              <a:off x="4003067" y="1669143"/>
              <a:ext cx="265587" cy="293543"/>
            </a:xfrm>
            <a:prstGeom prst="rect">
              <a:avLst/>
            </a:prstGeom>
            <a:grpFill/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8" t="8799" r="12598" b="8523"/>
            <a:stretch/>
          </p:blipFill>
          <p:spPr>
            <a:xfrm>
              <a:off x="3747644" y="1669143"/>
              <a:ext cx="265587" cy="293543"/>
            </a:xfrm>
            <a:prstGeom prst="rect">
              <a:avLst/>
            </a:prstGeom>
            <a:grpFill/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8" t="8799" r="12598" b="8523"/>
            <a:stretch/>
          </p:blipFill>
          <p:spPr>
            <a:xfrm>
              <a:off x="3474444" y="1669143"/>
              <a:ext cx="265587" cy="293543"/>
            </a:xfrm>
            <a:prstGeom prst="rect">
              <a:avLst/>
            </a:prstGeom>
            <a:grpFill/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8" t="8799" r="12598" b="8523"/>
            <a:stretch/>
          </p:blipFill>
          <p:spPr>
            <a:xfrm>
              <a:off x="4266063" y="1669143"/>
              <a:ext cx="265587" cy="293543"/>
            </a:xfrm>
            <a:prstGeom prst="rect">
              <a:avLst/>
            </a:prstGeom>
            <a:grpFill/>
          </p:spPr>
        </p:pic>
      </p:grpSp>
      <p:grpSp>
        <p:nvGrpSpPr>
          <p:cNvPr id="2" name="Group 1"/>
          <p:cNvGrpSpPr/>
          <p:nvPr/>
        </p:nvGrpSpPr>
        <p:grpSpPr>
          <a:xfrm>
            <a:off x="6047612" y="3805113"/>
            <a:ext cx="996024" cy="250000"/>
            <a:chOff x="3474444" y="1669143"/>
            <a:chExt cx="1057206" cy="293543"/>
          </a:xfrm>
          <a:solidFill>
            <a:srgbClr val="FFFF00"/>
          </a:solidFill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8" t="8799" r="12598" b="8523"/>
            <a:stretch/>
          </p:blipFill>
          <p:spPr>
            <a:xfrm>
              <a:off x="4003067" y="1669143"/>
              <a:ext cx="265587" cy="293543"/>
            </a:xfrm>
            <a:prstGeom prst="rect">
              <a:avLst/>
            </a:prstGeom>
            <a:grpFill/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8" t="8799" r="12598" b="8523"/>
            <a:stretch/>
          </p:blipFill>
          <p:spPr>
            <a:xfrm>
              <a:off x="3747644" y="1669143"/>
              <a:ext cx="265587" cy="293543"/>
            </a:xfrm>
            <a:prstGeom prst="rect">
              <a:avLst/>
            </a:prstGeom>
            <a:grpFill/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8" t="8799" r="12598" b="8523"/>
            <a:stretch/>
          </p:blipFill>
          <p:spPr>
            <a:xfrm>
              <a:off x="3474444" y="1669143"/>
              <a:ext cx="265587" cy="293543"/>
            </a:xfrm>
            <a:prstGeom prst="rect">
              <a:avLst/>
            </a:prstGeom>
            <a:grpFill/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8" t="8799" r="12598" b="8523"/>
            <a:stretch/>
          </p:blipFill>
          <p:spPr>
            <a:xfrm>
              <a:off x="4266063" y="1669143"/>
              <a:ext cx="265587" cy="293543"/>
            </a:xfrm>
            <a:prstGeom prst="rect">
              <a:avLst/>
            </a:prstGeom>
            <a:grpFill/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0" t="12063" r="10423" b="15767"/>
          <a:stretch/>
        </p:blipFill>
        <p:spPr>
          <a:xfrm>
            <a:off x="4207103" y="1532803"/>
            <a:ext cx="3435682" cy="3019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109" r="92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2" r="7177"/>
          <a:stretch/>
        </p:blipFill>
        <p:spPr>
          <a:xfrm>
            <a:off x="667324" y="1109778"/>
            <a:ext cx="1074391" cy="1722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250" r="9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794" r="6826" b="10688"/>
          <a:stretch/>
        </p:blipFill>
        <p:spPr>
          <a:xfrm>
            <a:off x="362543" y="3443212"/>
            <a:ext cx="1944393" cy="14707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20734" r="9578" b="21132"/>
          <a:stretch/>
        </p:blipFill>
        <p:spPr>
          <a:xfrm>
            <a:off x="9542952" y="3493185"/>
            <a:ext cx="2193754" cy="13707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2229" y="266627"/>
            <a:ext cx="11742057" cy="441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যন্ত্রপাতিগুলো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0" b="100000" l="18182" r="844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4" t="3984" r="18902" b="3481"/>
          <a:stretch/>
        </p:blipFill>
        <p:spPr>
          <a:xfrm>
            <a:off x="9331086" y="899159"/>
            <a:ext cx="2218130" cy="21433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2230" y="768533"/>
            <a:ext cx="11742056" cy="510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চ্যানেল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2229" y="4873475"/>
            <a:ext cx="11872370" cy="1773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চ্যানেল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ব্যান্ডউইথ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(Bandwidth)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স্প্রিড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8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3.33333E-6 L 0.29219 -0.31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1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41 -0.01806 L 0.35378 0.036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29258 -0.264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8" y="-1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-0.31315 0.0543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4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29" y="606697"/>
            <a:ext cx="7071543" cy="414171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729028" y="-609600"/>
            <a:ext cx="392612" cy="4209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919890" y="83456"/>
            <a:ext cx="201750" cy="2764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2919890" y="770708"/>
            <a:ext cx="171994" cy="1741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2919890" y="1143000"/>
            <a:ext cx="171994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935130" y="1493520"/>
            <a:ext cx="171994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2229" y="266627"/>
            <a:ext cx="11742057" cy="441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55024" y="3991492"/>
            <a:ext cx="1741713" cy="510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ব্যান্ড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স্প্রীড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509" y="4608348"/>
            <a:ext cx="11872370" cy="2234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স্পীড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স্পীডকে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Bandwilth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Band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সেকেন্ডে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ব্যান্ডউইথ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3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258 0.20416 L -0.3168 0.20833 L -0.3168 0.58889 L -0.3168 0.59305 L -0.34154 0.59514 L -0.38399 0.59305 L -0.38581 0.59977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197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326 0.50069 L -0.43242 0.49583 L -0.43503 0.30046 L -0.64375 0.30046 L -0.63998 0.30648 L -0.64466 0.30046 " pathEditMode="relative" rAng="0" ptsTypes="AAAAAA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-100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xit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867 0.20787 L -0.64232 0.02593 L -0.75886 0.02176 L -0.75886 0.02199 " pathEditMode="relative" rAng="0" ptsTypes="AAAA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16" y="-930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3" presetClass="exit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154 0.16065 L -0.75534 0.16296 L -0.75534 0.16319 " pathEditMode="relative" rAng="0" ptsTypes="AAA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11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3" presetClass="exit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31 0.11851 L -0.64675 0.32754 L -0.7582 0.32754 L -0.7582 0.32777 " pathEditMode="relative" rAng="0" ptsTypes="AAAA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5" y="104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3" presetClass="exit" presetSubtype="3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2" grpId="0" animBg="1"/>
      <p:bldP spid="2" grpId="1" animBg="1"/>
      <p:bldP spid="3" grpId="0" animBg="1"/>
      <p:bldP spid="3" grpId="1" animBg="1"/>
      <p:bldP spid="8" grpId="0" animBg="1"/>
      <p:bldP spid="8" grpId="1" animBg="1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/>
        </p:nvSpPr>
        <p:spPr>
          <a:xfrm>
            <a:off x="217713" y="243840"/>
            <a:ext cx="11727543" cy="731520"/>
          </a:xfrm>
          <a:prstGeom prst="rect">
            <a:avLst/>
          </a:prstGeom>
          <a:ln w="28575">
            <a:gradFill flip="none" rotWithShape="1">
              <a:gsLst>
                <a:gs pos="0">
                  <a:srgbClr val="C00000"/>
                </a:gs>
                <a:gs pos="46417">
                  <a:srgbClr val="00B0F0"/>
                </a:gs>
                <a:gs pos="19000">
                  <a:srgbClr val="FFFF00"/>
                </a:gs>
                <a:gs pos="76000">
                  <a:srgbClr val="FFFF00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                                                         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৭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3308891" y="1073199"/>
            <a:ext cx="5514703" cy="4503783"/>
          </a:xfrm>
          <a:prstGeom prst="frame">
            <a:avLst>
              <a:gd name="adj1" fmla="val 3188"/>
            </a:avLst>
          </a:prstGeom>
          <a:gradFill flip="none" rotWithShape="1">
            <a:gsLst>
              <a:gs pos="47320">
                <a:srgbClr val="00B0F0"/>
              </a:gs>
              <a:gs pos="95536">
                <a:srgbClr val="FFC000"/>
              </a:gs>
              <a:gs pos="59000">
                <a:srgbClr val="414948"/>
              </a:gs>
              <a:gs pos="2000">
                <a:srgbClr val="92D050"/>
              </a:gs>
              <a:gs pos="82141">
                <a:srgbClr val="00B0F0"/>
              </a:gs>
              <a:gs pos="9000">
                <a:srgbClr val="00B0F0"/>
              </a:gs>
              <a:gs pos="23000">
                <a:srgbClr val="FFC000"/>
              </a:gs>
              <a:gs pos="34000">
                <a:srgbClr val="002060"/>
              </a:gs>
              <a:gs pos="74000">
                <a:srgbClr val="FFC000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 cmpd="thickThin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713" y="5730240"/>
            <a:ext cx="11727543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ব্যান্ডউইথ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0" b="97250" l="7423" r="909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7" y="1128617"/>
            <a:ext cx="5383708" cy="432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53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229" y="266627"/>
            <a:ext cx="11742057" cy="441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ব্লক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ডায়াগ্রাম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07972225"/>
              </p:ext>
            </p:extLst>
          </p:nvPr>
        </p:nvGraphicFramePr>
        <p:xfrm>
          <a:off x="2365826" y="870853"/>
          <a:ext cx="7503886" cy="4251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207553" y="5257800"/>
            <a:ext cx="11725367" cy="567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0" y="5987534"/>
            <a:ext cx="9622970" cy="510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সেকেন্ডে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(bit)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bps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8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E27765-78EF-4136-978E-8C96284A6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2EE27765-78EF-4136-978E-8C96284A6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2EE27765-78EF-4136-978E-8C96284A6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graphicEl>
                                              <a:dgm id="{2EE27765-78EF-4136-978E-8C96284A6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graphicEl>
                                              <a:dgm id="{2EE27765-78EF-4136-978E-8C96284A6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1E2760-3A3E-4DCB-8BD8-4BEF0553B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0A1E2760-3A3E-4DCB-8BD8-4BEF0553B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0A1E2760-3A3E-4DCB-8BD8-4BEF0553B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0A1E2760-3A3E-4DCB-8BD8-4BEF0553B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0A1E2760-3A3E-4DCB-8BD8-4BEF0553B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CC7D8E-3376-49B1-86D8-750D1C6F8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91CC7D8E-3376-49B1-86D8-750D1C6F8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91CC7D8E-3376-49B1-86D8-750D1C6F8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91CC7D8E-3376-49B1-86D8-750D1C6F8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91CC7D8E-3376-49B1-86D8-750D1C6F8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D4CEE3-8E3B-48DA-A535-F54A68369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89D4CEE3-8E3B-48DA-A535-F54A68369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89D4CEE3-8E3B-48DA-A535-F54A68369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89D4CEE3-8E3B-48DA-A535-F54A68369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89D4CEE3-8E3B-48DA-A535-F54A68369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79EE26-C661-47D9-AB12-2C30C7CF6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AE79EE26-C661-47D9-AB12-2C30C7CF6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AE79EE26-C661-47D9-AB12-2C30C7CF6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AE79EE26-C661-47D9-AB12-2C30C7CF6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AE79EE26-C661-47D9-AB12-2C30C7CF6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20792E-CB73-48E2-B3CD-062C45082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B120792E-CB73-48E2-B3CD-062C45082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B120792E-CB73-48E2-B3CD-062C45082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B120792E-CB73-48E2-B3CD-062C45082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B120792E-CB73-48E2-B3CD-062C45082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B55716-8B3E-438F-83BC-E3F194D7D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46B55716-8B3E-438F-83BC-E3F194D7D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46B55716-8B3E-438F-83BC-E3F194D7D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46B55716-8B3E-438F-83BC-E3F194D7D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46B55716-8B3E-438F-83BC-E3F194D7D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5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45833E-6 4.81481E-6 L -1.79466 0.00092 " pathEditMode="relative" rAng="0" ptsTypes="AA">
                                      <p:cBhvr>
                                        <p:cTn id="63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4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833</Words>
  <Application>Microsoft Office PowerPoint</Application>
  <PresentationFormat>Widescreen</PresentationFormat>
  <Paragraphs>123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300</cp:revision>
  <dcterms:created xsi:type="dcterms:W3CDTF">2020-09-04T16:46:11Z</dcterms:created>
  <dcterms:modified xsi:type="dcterms:W3CDTF">2020-09-20T04:00:44Z</dcterms:modified>
</cp:coreProperties>
</file>