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73" r:id="rId5"/>
    <p:sldId id="274" r:id="rId6"/>
    <p:sldId id="275" r:id="rId7"/>
    <p:sldId id="276" r:id="rId8"/>
    <p:sldId id="282" r:id="rId9"/>
    <p:sldId id="277" r:id="rId10"/>
    <p:sldId id="279" r:id="rId11"/>
    <p:sldId id="281" r:id="rId12"/>
    <p:sldId id="284" r:id="rId13"/>
    <p:sldId id="285" r:id="rId14"/>
    <p:sldId id="286" r:id="rId15"/>
    <p:sldId id="287" r:id="rId16"/>
    <p:sldId id="266" r:id="rId17"/>
    <p:sldId id="280" r:id="rId18"/>
    <p:sldId id="265" r:id="rId19"/>
    <p:sldId id="28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20-Sep-20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33400" y="762000"/>
            <a:ext cx="7772400" cy="1470025"/>
          </a:xfrm>
          <a:solidFill>
            <a:schemeClr val="accent3"/>
          </a:solidFill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rgbClr val="7030A0"/>
                </a:solidFill>
              </a:rPr>
              <a:t> </a:t>
            </a:r>
            <a:r>
              <a:rPr lang="en-US" sz="9600" i="1" dirty="0" smtClean="0">
                <a:solidFill>
                  <a:srgbClr val="7030A0"/>
                </a:solidFill>
                <a:latin typeface="Algerian" panose="04020705040A02060702" pitchFamily="82" charset="0"/>
              </a:rPr>
              <a:t>Welcome</a:t>
            </a:r>
            <a:r>
              <a:rPr lang="en-US" sz="9600" dirty="0" smtClean="0">
                <a:solidFill>
                  <a:srgbClr val="7030A0"/>
                </a:solidFill>
              </a:rPr>
              <a:t> </a:t>
            </a:r>
            <a:endParaRPr lang="en-US" sz="9600" dirty="0">
              <a:solidFill>
                <a:srgbClr val="7030A0"/>
              </a:solidFill>
            </a:endParaRPr>
          </a:p>
        </p:txBody>
      </p:sp>
      <p:pic>
        <p:nvPicPr>
          <p:cNvPr id="5" name="Picture 4" descr="Flower_jtca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2667000"/>
            <a:ext cx="7620000" cy="3848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flipH="1">
            <a:off x="609600" y="609600"/>
            <a:ext cx="7086600" cy="838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 smtClean="0">
                <a:solidFill>
                  <a:srgbClr val="002060"/>
                </a:solidFill>
              </a:rPr>
              <a:t>Let’s see some picture of another pollution</a:t>
            </a:r>
            <a:endParaRPr lang="en-US" sz="3200" i="1" dirty="0">
              <a:solidFill>
                <a:srgbClr val="002060"/>
              </a:solidFill>
            </a:endParaRPr>
          </a:p>
        </p:txBody>
      </p:sp>
      <p:pic>
        <p:nvPicPr>
          <p:cNvPr id="5" name="Picture 4" descr="sam_26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752600"/>
            <a:ext cx="4038600" cy="3886200"/>
          </a:xfrm>
          <a:prstGeom prst="rect">
            <a:avLst/>
          </a:prstGeom>
        </p:spPr>
      </p:pic>
      <p:pic>
        <p:nvPicPr>
          <p:cNvPr id="6" name="Picture 5" descr="Brazil-deforestation-framed-images-for-rainforest-pag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599" y="1752600"/>
            <a:ext cx="4577405" cy="3962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4800" y="5715000"/>
            <a:ext cx="3962400" cy="914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</a:rPr>
              <a:t>Dumped polythene bags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0" y="5638800"/>
            <a:ext cx="4343400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C00000"/>
                </a:solidFill>
              </a:rPr>
              <a:t>Deforestation </a:t>
            </a:r>
            <a:endParaRPr lang="en-US" sz="4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5257800"/>
            <a:ext cx="7315200" cy="1219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C00000"/>
                </a:solidFill>
              </a:rPr>
              <a:t>Sources of soil pollution</a:t>
            </a:r>
            <a:endParaRPr lang="en-US" sz="4400" dirty="0">
              <a:solidFill>
                <a:srgbClr val="C00000"/>
              </a:solidFill>
            </a:endParaRPr>
          </a:p>
        </p:txBody>
      </p:sp>
      <p:pic>
        <p:nvPicPr>
          <p:cNvPr id="3" name="Picture 2" descr="article-2299578-18EFD67E000005DC-775_634x4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57200"/>
            <a:ext cx="4343400" cy="3886200"/>
          </a:xfrm>
          <a:prstGeom prst="rect">
            <a:avLst/>
          </a:prstGeom>
        </p:spPr>
      </p:pic>
      <p:pic>
        <p:nvPicPr>
          <p:cNvPr id="4" name="Picture 3" descr="0,,16796717_303,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457200"/>
            <a:ext cx="3962400" cy="3886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" y="4419600"/>
            <a:ext cx="4191000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</a:rPr>
              <a:t>Using insecticides in fields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29200" y="4419600"/>
            <a:ext cx="3810000" cy="609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</a:rPr>
              <a:t>Using chemical fertilizers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Stock_000004922688XSma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066801"/>
            <a:ext cx="3923010" cy="4724400"/>
          </a:xfrm>
          <a:prstGeom prst="rect">
            <a:avLst/>
          </a:prstGeom>
        </p:spPr>
      </p:pic>
      <p:pic>
        <p:nvPicPr>
          <p:cNvPr id="3" name="Picture 2" descr="ixuip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066800"/>
            <a:ext cx="4286250" cy="4724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66800" y="0"/>
            <a:ext cx="609600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C00000"/>
                </a:solidFill>
              </a:rPr>
              <a:t>consequences</a:t>
            </a:r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5867400"/>
            <a:ext cx="3886200" cy="838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Sufferer of  respiratory disease    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0" y="5791200"/>
            <a:ext cx="4191000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</a:rPr>
              <a:t>Dead fishes for poison 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ad-bir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81000"/>
            <a:ext cx="4681728" cy="4800600"/>
          </a:xfrm>
          <a:prstGeom prst="rect">
            <a:avLst/>
          </a:prstGeom>
        </p:spPr>
      </p:pic>
      <p:pic>
        <p:nvPicPr>
          <p:cNvPr id="3" name="Picture 2" descr="1524840_ori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381000"/>
            <a:ext cx="3874157" cy="4724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800" y="5334000"/>
            <a:ext cx="4648200" cy="914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</a:rPr>
              <a:t>Endangered bird for pollution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0" y="5334000"/>
            <a:ext cx="3581400" cy="76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</a:rPr>
              <a:t>Affected human body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ffects-of-air-pollu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4023360" cy="4267200"/>
          </a:xfrm>
          <a:prstGeom prst="rect">
            <a:avLst/>
          </a:prstGeom>
        </p:spPr>
      </p:pic>
      <p:pic>
        <p:nvPicPr>
          <p:cNvPr id="3" name="Picture 2" descr="water_pollution8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04800"/>
            <a:ext cx="4305300" cy="4114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2000" y="5486400"/>
            <a:ext cx="7696200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i="1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Impact of environment pollution</a:t>
            </a:r>
            <a:endParaRPr lang="en-US" sz="4400" i="1" dirty="0">
              <a:solidFill>
                <a:srgbClr val="00206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4648200"/>
            <a:ext cx="41910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Affected a man for pollution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48200" y="4648200"/>
            <a:ext cx="4114800" cy="609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Symbol of aggression of  pollution on earth.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op-water-pollution-and-save-water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28600"/>
            <a:ext cx="5715000" cy="6229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rgbClr val="C00000"/>
                </a:solidFill>
              </a:rPr>
              <a:t>Group Work</a:t>
            </a:r>
            <a:endParaRPr lang="en-US" sz="9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20574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i="1" dirty="0" smtClean="0">
                <a:solidFill>
                  <a:srgbClr val="C00000"/>
                </a:solidFill>
                <a:latin typeface="ArhialkhanGMJ" panose="00000400000000000000" pitchFamily="2" charset="0"/>
                <a:cs typeface="ArhialkhanGMJ" panose="00000400000000000000" pitchFamily="2" charset="0"/>
              </a:rPr>
              <a:t>Write the causes of </a:t>
            </a:r>
            <a:r>
              <a:rPr lang="en-US" sz="3600" b="1" i="1" dirty="0" smtClean="0">
                <a:solidFill>
                  <a:srgbClr val="C00000"/>
                </a:solidFill>
                <a:latin typeface="ArhialkhanGMJ" panose="00000400000000000000" pitchFamily="2" charset="0"/>
                <a:cs typeface="ArhialkhanGMJ" panose="00000400000000000000" pitchFamily="2" charset="0"/>
              </a:rPr>
              <a:t>environment pollution?</a:t>
            </a:r>
            <a:endParaRPr lang="en-US" sz="3600" b="1" i="1" dirty="0">
              <a:solidFill>
                <a:srgbClr val="C00000"/>
              </a:solidFill>
              <a:latin typeface="ArhialkhanGMJ" panose="00000400000000000000" pitchFamily="2" charset="0"/>
              <a:cs typeface="ArhialkhanGMJ" panose="000004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8800" dirty="0" smtClean="0">
                <a:solidFill>
                  <a:srgbClr val="C00000"/>
                </a:solidFill>
              </a:rPr>
              <a:t>Evaluation </a:t>
            </a:r>
            <a:endParaRPr lang="en-US" sz="88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</a:rPr>
              <a:t>What are the common sources of environment pollution?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</a:rPr>
              <a:t>How are water, air and soil being polluted?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8000" b="1" dirty="0" smtClean="0">
                <a:solidFill>
                  <a:srgbClr val="C00000"/>
                </a:solidFill>
                <a:latin typeface="Algerian" panose="04020705040A02060702" pitchFamily="82" charset="0"/>
              </a:rPr>
              <a:t>Home Work</a:t>
            </a:r>
            <a:endParaRPr lang="en-US" sz="8000" b="1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305800" cy="21336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C00000"/>
                </a:solidFill>
              </a:rPr>
              <a:t>Write the causes and effects of environment pollution.</a:t>
            </a:r>
            <a:endParaRPr lang="en-US" sz="4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8800" dirty="0" smtClean="0">
                <a:solidFill>
                  <a:srgbClr val="0070C0"/>
                </a:solidFill>
              </a:rPr>
              <a:t>Thanks to all</a:t>
            </a:r>
            <a:endParaRPr lang="en-US" sz="8800" dirty="0">
              <a:solidFill>
                <a:srgbClr val="0070C0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10" y="1600200"/>
            <a:ext cx="7945579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4143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David" pitchFamily="34" charset="-79"/>
                <a:cs typeface="David" pitchFamily="34" charset="-79"/>
              </a:rPr>
              <a:t>Introduction</a:t>
            </a:r>
            <a:endParaRPr lang="en-US" b="1" dirty="0">
              <a:solidFill>
                <a:srgbClr val="002060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i="1" dirty="0" err="1">
                <a:solidFill>
                  <a:srgbClr val="002060"/>
                </a:solidFill>
              </a:rPr>
              <a:t>Md.Aksar</a:t>
            </a:r>
            <a:r>
              <a:rPr lang="en-US" sz="4000" i="1" dirty="0">
                <a:solidFill>
                  <a:srgbClr val="002060"/>
                </a:solidFill>
              </a:rPr>
              <a:t> Ali</a:t>
            </a:r>
          </a:p>
          <a:p>
            <a:r>
              <a:rPr lang="en-US" sz="2400" i="1" dirty="0">
                <a:solidFill>
                  <a:srgbClr val="002060"/>
                </a:solidFill>
              </a:rPr>
              <a:t>ASST: TEACHER (ENGLISH)</a:t>
            </a:r>
          </a:p>
          <a:p>
            <a:r>
              <a:rPr lang="en-US" i="1" dirty="0" err="1">
                <a:solidFill>
                  <a:srgbClr val="002060"/>
                </a:solidFill>
              </a:rPr>
              <a:t>Magura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smtClean="0">
                <a:solidFill>
                  <a:srgbClr val="002060"/>
                </a:solidFill>
              </a:rPr>
              <a:t>M.U </a:t>
            </a:r>
            <a:r>
              <a:rPr lang="en-US" i="1" dirty="0" err="1">
                <a:solidFill>
                  <a:srgbClr val="002060"/>
                </a:solidFill>
              </a:rPr>
              <a:t>Alim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smtClean="0">
                <a:solidFill>
                  <a:srgbClr val="002060"/>
                </a:solidFill>
              </a:rPr>
              <a:t>Madrasah,</a:t>
            </a:r>
            <a:endParaRPr lang="en-US" i="1" dirty="0">
              <a:solidFill>
                <a:srgbClr val="002060"/>
              </a:solidFill>
            </a:endParaRPr>
          </a:p>
          <a:p>
            <a:r>
              <a:rPr lang="en-US" i="1" dirty="0" err="1" smtClean="0">
                <a:solidFill>
                  <a:srgbClr val="002060"/>
                </a:solidFill>
              </a:rPr>
              <a:t>Kahaloo,Bogura</a:t>
            </a:r>
            <a:r>
              <a:rPr lang="en-US" i="1" dirty="0">
                <a:solidFill>
                  <a:srgbClr val="002060"/>
                </a:solidFill>
              </a:rPr>
              <a:t>.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600200"/>
            <a:ext cx="2707105" cy="3429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ater-pollution-china-2-537x4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228600"/>
            <a:ext cx="4038600" cy="2286000"/>
          </a:xfrm>
          <a:prstGeom prst="rect">
            <a:avLst/>
          </a:prstGeom>
        </p:spPr>
      </p:pic>
      <p:pic>
        <p:nvPicPr>
          <p:cNvPr id="5" name="Picture 4" descr="carbon-dioxid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28600"/>
            <a:ext cx="4191000" cy="2286000"/>
          </a:xfrm>
          <a:prstGeom prst="rect">
            <a:avLst/>
          </a:prstGeom>
        </p:spPr>
      </p:pic>
      <p:pic>
        <p:nvPicPr>
          <p:cNvPr id="6" name="Picture 5" descr="137512-425x319-landpollutio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352801"/>
            <a:ext cx="4048125" cy="2895600"/>
          </a:xfrm>
          <a:prstGeom prst="rect">
            <a:avLst/>
          </a:prstGeom>
        </p:spPr>
      </p:pic>
      <p:pic>
        <p:nvPicPr>
          <p:cNvPr id="8" name="Picture 7" descr="plastic-waterpollutio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3352800"/>
            <a:ext cx="4114800" cy="2819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4800" y="2667000"/>
            <a:ext cx="41910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solidFill>
                  <a:srgbClr val="FF0000"/>
                </a:solidFill>
              </a:rPr>
              <a:t>Emission of smoke </a:t>
            </a:r>
            <a:endParaRPr lang="en-US" sz="2800" i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76800" y="2667000"/>
            <a:ext cx="39624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rgbClr val="FF0000"/>
                </a:solidFill>
              </a:rPr>
              <a:t>Industrial waste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6324600"/>
            <a:ext cx="3886200" cy="533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smtClean="0">
                <a:solidFill>
                  <a:srgbClr val="C00000"/>
                </a:solidFill>
              </a:rPr>
              <a:t>Wastes in </a:t>
            </a:r>
            <a:r>
              <a:rPr lang="en-US" sz="3200" b="1" i="1" dirty="0" smtClean="0">
                <a:solidFill>
                  <a:srgbClr val="C00000"/>
                </a:solidFill>
              </a:rPr>
              <a:t>soil</a:t>
            </a:r>
            <a:r>
              <a:rPr lang="en-US" sz="3600" b="1" i="1" dirty="0" smtClean="0">
                <a:solidFill>
                  <a:srgbClr val="C00000"/>
                </a:solidFill>
              </a:rPr>
              <a:t> </a:t>
            </a:r>
            <a:endParaRPr lang="en-US" sz="3600" b="1" i="1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00600" y="6248400"/>
            <a:ext cx="41148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Endangered earth for pollution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Title of Th</a:t>
            </a:r>
            <a:r>
              <a:rPr kumimoji="0" lang="en-US" sz="7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 Lesson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9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hialkhanGMJ" panose="00000400000000000000" pitchFamily="2" charset="0"/>
                <a:cs typeface="ArhialkhanGMJ" panose="00000400000000000000" pitchFamily="2" charset="0"/>
              </a:rPr>
              <a:t>Environment Pollution</a:t>
            </a:r>
            <a:r>
              <a:rPr lang="en-US" sz="9600" i="1" baseline="0" dirty="0" smtClean="0">
                <a:solidFill>
                  <a:srgbClr val="002060"/>
                </a:solidFill>
                <a:latin typeface="ArhialkhanGMJ" panose="00000400000000000000" pitchFamily="2" charset="0"/>
                <a:cs typeface="ArhialkhanGMJ" panose="00000400000000000000" pitchFamily="2" charset="0"/>
              </a:rPr>
              <a:t>.</a:t>
            </a:r>
            <a:endParaRPr kumimoji="0" lang="en-US" sz="96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hialkhanGMJ" panose="00000400000000000000" pitchFamily="2" charset="0"/>
              <a:cs typeface="ArhialkhanGMJ" panose="000004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lgerian" panose="04020705040A02060702" pitchFamily="82" charset="0"/>
                <a:ea typeface="+mj-ea"/>
                <a:cs typeface="+mj-cs"/>
              </a:rPr>
              <a:t>Learning outcomes </a:t>
            </a:r>
            <a:endParaRPr kumimoji="0" lang="en-US" sz="6600" b="0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lgerian" panose="04020705040A02060702" pitchFamily="82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By the end of the lesson learners will be able to …..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say about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environment pollution.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3200" dirty="0" smtClean="0">
                <a:solidFill>
                  <a:srgbClr val="002060"/>
                </a:solidFill>
              </a:rPr>
              <a:t> write the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common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3200" dirty="0" smtClean="0">
                <a:solidFill>
                  <a:srgbClr val="002060"/>
                </a:solidFill>
              </a:rPr>
              <a:t>source of environment pollution.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02060"/>
                </a:solidFill>
              </a:rPr>
              <a:t> narrate the impact of environment pollution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3200" dirty="0" smtClean="0">
                <a:solidFill>
                  <a:srgbClr val="002060"/>
                </a:solidFill>
              </a:rPr>
              <a:t> learn important word meanings- environment, pollution, impact, source.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ater-pollution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381000"/>
            <a:ext cx="4125113" cy="2438400"/>
          </a:xfrm>
          <a:prstGeom prst="rect">
            <a:avLst/>
          </a:prstGeom>
        </p:spPr>
      </p:pic>
      <p:pic>
        <p:nvPicPr>
          <p:cNvPr id="6" name="Picture 5" descr="02_Bagerhat+ship_09122014_00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3767906"/>
            <a:ext cx="4343400" cy="2328094"/>
          </a:xfrm>
          <a:prstGeom prst="rect">
            <a:avLst/>
          </a:prstGeom>
        </p:spPr>
      </p:pic>
      <p:pic>
        <p:nvPicPr>
          <p:cNvPr id="8" name="Picture 7" descr="soap4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3657600"/>
            <a:ext cx="3962400" cy="2514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2000" y="0"/>
            <a:ext cx="72390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Let’s discuss about different  pollution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10" name="Picture 9" descr="water-pollution-china-2-537x40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381000"/>
            <a:ext cx="4191000" cy="2514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8600" y="2971800"/>
            <a:ext cx="4038600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Throwing </a:t>
            </a:r>
            <a:r>
              <a:rPr lang="en-US" sz="2400" dirty="0" smtClean="0">
                <a:solidFill>
                  <a:srgbClr val="C00000"/>
                </a:solidFill>
              </a:rPr>
              <a:t>industrial</a:t>
            </a:r>
            <a:r>
              <a:rPr lang="en-US" sz="2000" dirty="0" smtClean="0">
                <a:solidFill>
                  <a:srgbClr val="C00000"/>
                </a:solidFill>
              </a:rPr>
              <a:t> waste in water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00600" y="2971800"/>
            <a:ext cx="40386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Throwing domestic rubbish in river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6248400"/>
            <a:ext cx="38862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Use of detergent powder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48200" y="6248400"/>
            <a:ext cx="42672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Damaged  super tanker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7751373072_d8810d6d01_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4412882" cy="2971800"/>
          </a:xfrm>
          <a:prstGeom prst="rect">
            <a:avLst/>
          </a:prstGeom>
        </p:spPr>
      </p:pic>
      <p:sp>
        <p:nvSpPr>
          <p:cNvPr id="7" name="Diagonal Stripe 6"/>
          <p:cNvSpPr/>
          <p:nvPr/>
        </p:nvSpPr>
        <p:spPr>
          <a:xfrm flipH="1">
            <a:off x="914400" y="1905000"/>
            <a:ext cx="152400" cy="1371600"/>
          </a:xfrm>
          <a:prstGeom prst="diagStrip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1295400"/>
            <a:ext cx="1447800" cy="762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pesticides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9" name="Picture 8" descr="6998933792_fb51836046_z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6074" y="228600"/>
            <a:ext cx="3717926" cy="3276600"/>
          </a:xfrm>
          <a:prstGeom prst="rect">
            <a:avLst/>
          </a:prstGeom>
        </p:spPr>
      </p:pic>
      <p:sp>
        <p:nvSpPr>
          <p:cNvPr id="13" name="Double Wave 12"/>
          <p:cNvSpPr/>
          <p:nvPr/>
        </p:nvSpPr>
        <p:spPr>
          <a:xfrm>
            <a:off x="4419600" y="2438400"/>
            <a:ext cx="3886200" cy="914400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pesticides</a:t>
            </a:r>
            <a:endParaRPr lang="en-US" sz="3200" dirty="0"/>
          </a:p>
        </p:txBody>
      </p:sp>
      <p:sp>
        <p:nvSpPr>
          <p:cNvPr id="14" name="Rectangle 13"/>
          <p:cNvSpPr/>
          <p:nvPr/>
        </p:nvSpPr>
        <p:spPr>
          <a:xfrm>
            <a:off x="838200" y="4114800"/>
            <a:ext cx="7086600" cy="167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C00000"/>
                </a:solidFill>
              </a:rPr>
              <a:t>Source of Water Pollution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3657600"/>
            <a:ext cx="8153400" cy="381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</a:rPr>
              <a:t>Using  pesticides in field and getting mixed  with water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  <p:bldP spid="14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304800"/>
            <a:ext cx="6248400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Let’s see some pictures of another  pollution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3" name="Picture 2" descr="carbon-dioxi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066800"/>
            <a:ext cx="3962400" cy="4876800"/>
          </a:xfrm>
          <a:prstGeom prst="rect">
            <a:avLst/>
          </a:prstGeom>
        </p:spPr>
      </p:pic>
      <p:pic>
        <p:nvPicPr>
          <p:cNvPr id="4" name="Picture 3" descr="greenhouse-effect-e133459468419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066800"/>
            <a:ext cx="4419600" cy="4724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" y="5943600"/>
            <a:ext cx="4038600" cy="60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</a:rPr>
              <a:t>Smoke from brick fields.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0" y="5943600"/>
            <a:ext cx="4191000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</a:rPr>
              <a:t>Smoke from industries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5486400"/>
            <a:ext cx="59436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i="1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Sources of air pollution</a:t>
            </a:r>
            <a:endParaRPr lang="en-US" sz="4800" i="1" dirty="0">
              <a:solidFill>
                <a:srgbClr val="C00000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3" name="Picture 2" descr="how-to-avoid-traffic-jams-35319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81000"/>
            <a:ext cx="3886200" cy="4267200"/>
          </a:xfrm>
          <a:prstGeom prst="rect">
            <a:avLst/>
          </a:prstGeom>
        </p:spPr>
      </p:pic>
      <p:pic>
        <p:nvPicPr>
          <p:cNvPr id="4" name="Picture 3" descr="1376594106-water-pollution-in-bangladesh_243285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381000"/>
            <a:ext cx="4336774" cy="4191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4724400"/>
            <a:ext cx="38862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Smoke from vehicles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0" y="4648200"/>
            <a:ext cx="4267200" cy="76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C00000"/>
                </a:solidFill>
              </a:rPr>
              <a:t>pollutants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243</Words>
  <Application>Microsoft Office PowerPoint</Application>
  <PresentationFormat>On-screen Show (4:3)</PresentationFormat>
  <Paragraphs>55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Algerian</vt:lpstr>
      <vt:lpstr>ArhialkhanGMJ</vt:lpstr>
      <vt:lpstr>Arial</vt:lpstr>
      <vt:lpstr>Baskerville Old Face</vt:lpstr>
      <vt:lpstr>Calibri</vt:lpstr>
      <vt:lpstr>David</vt:lpstr>
      <vt:lpstr>Wingdings</vt:lpstr>
      <vt:lpstr>Office Theme</vt:lpstr>
      <vt:lpstr> Welcome </vt:lpstr>
      <vt:lpstr>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Group Work</vt:lpstr>
      <vt:lpstr>Evaluation </vt:lpstr>
      <vt:lpstr>Home Work</vt:lpstr>
      <vt:lpstr>Thanks to all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Alif </dc:title>
  <dc:creator>user</dc:creator>
  <cp:lastModifiedBy>ASUS</cp:lastModifiedBy>
  <cp:revision>92</cp:revision>
  <dcterms:created xsi:type="dcterms:W3CDTF">2006-08-16T00:00:00Z</dcterms:created>
  <dcterms:modified xsi:type="dcterms:W3CDTF">2020-09-20T04:31:21Z</dcterms:modified>
</cp:coreProperties>
</file>