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58" r:id="rId5"/>
    <p:sldId id="275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agpurtoday.in/decomposing-carcass-of-tiger-found-in-melghat-tiger-reserve/07181844" TargetMode="External"/><Relationship Id="rId3" Type="http://schemas.openxmlformats.org/officeDocument/2006/relationships/image" Target="../media/image17.jpeg"/><Relationship Id="rId7" Type="http://schemas.openxmlformats.org/officeDocument/2006/relationships/image" Target="../media/image19.jpeg"/><Relationship Id="rId12" Type="http://schemas.openxmlformats.org/officeDocument/2006/relationships/hyperlink" Target="https://creepyhalloweenimages.com/free_halloween_photos/skulls_skeletons/slides/animal_skull.htm" TargetMode="External"/><Relationship Id="rId2" Type="http://schemas.openxmlformats.org/officeDocument/2006/relationships/hyperlink" Target="https://en.wikipedia.org/wiki/Plant_ecology" TargetMode="External"/><Relationship Id="rId1" Type="http://schemas.openxmlformats.org/officeDocument/2006/relationships/image" Target="../media/image16.png"/><Relationship Id="rId6" Type="http://schemas.openxmlformats.org/officeDocument/2006/relationships/hyperlink" Target="https://en.wikipedia.org/wiki/Forestry_in_India" TargetMode="External"/><Relationship Id="rId11" Type="http://schemas.openxmlformats.org/officeDocument/2006/relationships/image" Target="../media/image21.jpeg"/><Relationship Id="rId5" Type="http://schemas.openxmlformats.org/officeDocument/2006/relationships/image" Target="../media/image18.jpeg"/><Relationship Id="rId10" Type="http://schemas.openxmlformats.org/officeDocument/2006/relationships/hyperlink" Target="https://www.nagpurtoday.in/death-trail-tiger-found-dead-this-time-near-a-village-in-chikhaldara/01051516" TargetMode="External"/><Relationship Id="rId4" Type="http://schemas.openxmlformats.org/officeDocument/2006/relationships/hyperlink" Target="https://mississippitoday.org/2017/07/05/kemper-vs-the-beef-plant/" TargetMode="External"/><Relationship Id="rId9" Type="http://schemas.openxmlformats.org/officeDocument/2006/relationships/image" Target="../media/image2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CF6646-82CC-46A4-92D1-7D6577DC5A5A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3602837-C114-4160-AC23-5DFE6337A212}">
      <dgm:prSet phldrT="[Text]" phldr="1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="" xmlns:a1611="http://schemas.microsoft.com/office/drawing/2016/11/main" r:id="rId2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DA099A7C-66D7-4174-B3DC-2AF918A96B7B}" type="parTrans" cxnId="{891DF404-5169-4F8A-A7ED-E7117AAD3DF0}">
      <dgm:prSet/>
      <dgm:spPr/>
      <dgm:t>
        <a:bodyPr/>
        <a:lstStyle/>
        <a:p>
          <a:endParaRPr lang="en-US"/>
        </a:p>
      </dgm:t>
    </dgm:pt>
    <dgm:pt modelId="{0E175C2E-0D9E-4B33-BBE7-9E39B3FADFDF}" type="sibTrans" cxnId="{891DF404-5169-4F8A-A7ED-E7117AAD3DF0}">
      <dgm:prSet/>
      <dgm:spPr/>
      <dgm:t>
        <a:bodyPr/>
        <a:lstStyle/>
        <a:p>
          <a:endParaRPr lang="en-US"/>
        </a:p>
      </dgm:t>
    </dgm:pt>
    <dgm:pt modelId="{7C603E17-4D93-4B3D-BAB1-D8D8EF6501E3}">
      <dgm:prSet phldrT="[Text]" phldr="1"/>
      <dgm:spPr>
        <a:blipFill dpi="0"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D96A2185-E636-42ED-A608-A908A155E147}" type="parTrans" cxnId="{26D66F21-91BE-461A-8E9D-0AAD43C0D081}">
      <dgm:prSet/>
      <dgm:spPr/>
      <dgm:t>
        <a:bodyPr/>
        <a:lstStyle/>
        <a:p>
          <a:endParaRPr lang="en-US"/>
        </a:p>
      </dgm:t>
    </dgm:pt>
    <dgm:pt modelId="{8814F2E3-1B38-4DAE-831B-AC0F10673290}" type="sibTrans" cxnId="{26D66F21-91BE-461A-8E9D-0AAD43C0D081}">
      <dgm:prSet/>
      <dgm:spPr/>
      <dgm:t>
        <a:bodyPr/>
        <a:lstStyle/>
        <a:p>
          <a:endParaRPr lang="en-US"/>
        </a:p>
      </dgm:t>
    </dgm:pt>
    <dgm:pt modelId="{E22D336E-ACDB-4976-A4CC-0F54B49B24E3}">
      <dgm:prSet phldrT="[Text]"/>
      <dgm:spPr>
        <a:blipFill dpi="0" rotWithShape="0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B8EE14AB-1060-45D6-9AA8-4A8D5680E284}" type="parTrans" cxnId="{808FC709-8AFE-4299-A7F9-8D34C69DCC24}">
      <dgm:prSet/>
      <dgm:spPr/>
      <dgm:t>
        <a:bodyPr/>
        <a:lstStyle/>
        <a:p>
          <a:endParaRPr lang="en-US"/>
        </a:p>
      </dgm:t>
    </dgm:pt>
    <dgm:pt modelId="{338778E8-64E0-40C9-9EA9-2E8A298B7E1C}" type="sibTrans" cxnId="{808FC709-8AFE-4299-A7F9-8D34C69DCC24}">
      <dgm:prSet/>
      <dgm:spPr/>
      <dgm:t>
        <a:bodyPr/>
        <a:lstStyle/>
        <a:p>
          <a:endParaRPr lang="en-US"/>
        </a:p>
      </dgm:t>
    </dgm:pt>
    <dgm:pt modelId="{C0A5FD97-BF73-4E24-9CC8-EDC2601F6AB9}">
      <dgm:prSet phldrT="[Text]" phldr="1"/>
      <dgm:spPr>
        <a:blipFill dpi="0" rotWithShape="0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="" xmlns:a1611="http://schemas.microsoft.com/office/drawing/2016/11/main" r:id="rId8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125BBF27-4209-459C-B432-3EB700358778}" type="parTrans" cxnId="{80A03172-FBD1-46AD-862E-02E95693EA82}">
      <dgm:prSet/>
      <dgm:spPr/>
      <dgm:t>
        <a:bodyPr/>
        <a:lstStyle/>
        <a:p>
          <a:endParaRPr lang="en-US"/>
        </a:p>
      </dgm:t>
    </dgm:pt>
    <dgm:pt modelId="{4E312567-211A-443A-A6DA-E8081F3E8600}" type="sibTrans" cxnId="{80A03172-FBD1-46AD-862E-02E95693EA82}">
      <dgm:prSet/>
      <dgm:spPr/>
      <dgm:t>
        <a:bodyPr/>
        <a:lstStyle/>
        <a:p>
          <a:endParaRPr lang="en-US"/>
        </a:p>
      </dgm:t>
    </dgm:pt>
    <dgm:pt modelId="{D639E0DF-349E-4243-9587-604851D0FCB2}">
      <dgm:prSet phldrT="[Text]" phldr="1"/>
      <dgm:spPr>
        <a:blipFill dpi="0" rotWithShape="0">
          <a:blip xmlns:r="http://schemas.openxmlformats.org/officeDocument/2006/relationships" r:embed="rId9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="" xmlns:a1611="http://schemas.microsoft.com/office/drawing/2016/11/main" r:id="rId1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9CF5BDA7-EE7F-4D28-A1DF-BCCC81673C48}" type="parTrans" cxnId="{001507DE-1231-478B-BA53-DFC16D470846}">
      <dgm:prSet/>
      <dgm:spPr/>
      <dgm:t>
        <a:bodyPr/>
        <a:lstStyle/>
        <a:p>
          <a:endParaRPr lang="en-US"/>
        </a:p>
      </dgm:t>
    </dgm:pt>
    <dgm:pt modelId="{2DF1E8DF-4242-4A2A-81DC-0D2A2EE6D446}" type="sibTrans" cxnId="{001507DE-1231-478B-BA53-DFC16D470846}">
      <dgm:prSet/>
      <dgm:spPr/>
      <dgm:t>
        <a:bodyPr/>
        <a:lstStyle/>
        <a:p>
          <a:endParaRPr lang="en-US"/>
        </a:p>
      </dgm:t>
    </dgm:pt>
    <dgm:pt modelId="{ADEEBDEB-E4FF-483A-AFF7-D29ABC106B71}">
      <dgm:prSet/>
      <dgm:spPr>
        <a:blipFill dpi="0" rotWithShape="0">
          <a:blip xmlns:r="http://schemas.openxmlformats.org/officeDocument/2006/relationships" r:embed="rId11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="" xmlns:a1611="http://schemas.microsoft.com/office/drawing/2016/11/main" r:id="rId12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8773A65-D56F-44CA-BBA9-B6CD09EDB20A}" type="parTrans" cxnId="{ADC983F0-04EC-4724-A544-0E986C4B98F5}">
      <dgm:prSet/>
      <dgm:spPr/>
      <dgm:t>
        <a:bodyPr/>
        <a:lstStyle/>
        <a:p>
          <a:endParaRPr lang="en-US"/>
        </a:p>
      </dgm:t>
    </dgm:pt>
    <dgm:pt modelId="{ED6F50E9-4804-40E6-994F-AF98117B671B}" type="sibTrans" cxnId="{ADC983F0-04EC-4724-A544-0E986C4B98F5}">
      <dgm:prSet/>
      <dgm:spPr/>
      <dgm:t>
        <a:bodyPr/>
        <a:lstStyle/>
        <a:p>
          <a:endParaRPr lang="en-US"/>
        </a:p>
      </dgm:t>
    </dgm:pt>
    <dgm:pt modelId="{9685EE26-16BD-4AD8-A6D1-9E9BBE8C5308}" type="pres">
      <dgm:prSet presAssocID="{CCCF6646-82CC-46A4-92D1-7D6577DC5A5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CD61A4A-4ED7-45A8-82F2-220FF44903F8}" type="pres">
      <dgm:prSet presAssocID="{73602837-C114-4160-AC23-5DFE6337A212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24C0F6-2079-4E77-8340-1098F84BCCFB}" type="pres">
      <dgm:prSet presAssocID="{0E175C2E-0D9E-4B33-BBE7-9E39B3FADFDF}" presName="sibTrans" presStyleLbl="sibTrans2D1" presStyleIdx="0" presStyleCnt="6"/>
      <dgm:spPr/>
      <dgm:t>
        <a:bodyPr/>
        <a:lstStyle/>
        <a:p>
          <a:endParaRPr lang="en-US"/>
        </a:p>
      </dgm:t>
    </dgm:pt>
    <dgm:pt modelId="{0CDF70C3-49B0-41FA-B3DC-48E0E9589DF6}" type="pres">
      <dgm:prSet presAssocID="{0E175C2E-0D9E-4B33-BBE7-9E39B3FADFDF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67C55212-22B6-44B3-966A-318034C167A9}" type="pres">
      <dgm:prSet presAssocID="{7C603E17-4D93-4B3D-BAB1-D8D8EF6501E3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096A26-8903-4F9A-9B45-1745F9A9C56F}" type="pres">
      <dgm:prSet presAssocID="{8814F2E3-1B38-4DAE-831B-AC0F10673290}" presName="sibTrans" presStyleLbl="sibTrans2D1" presStyleIdx="1" presStyleCnt="6"/>
      <dgm:spPr/>
      <dgm:t>
        <a:bodyPr/>
        <a:lstStyle/>
        <a:p>
          <a:endParaRPr lang="en-US"/>
        </a:p>
      </dgm:t>
    </dgm:pt>
    <dgm:pt modelId="{99B0006F-F807-4C8E-BB0A-0BE57808545D}" type="pres">
      <dgm:prSet presAssocID="{8814F2E3-1B38-4DAE-831B-AC0F10673290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F63A4A9C-F59D-47B5-B9BA-A18DA4952583}" type="pres">
      <dgm:prSet presAssocID="{E22D336E-ACDB-4976-A4CC-0F54B49B24E3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E29DF2-A419-473E-8DD0-B9A48895A372}" type="pres">
      <dgm:prSet presAssocID="{338778E8-64E0-40C9-9EA9-2E8A298B7E1C}" presName="sibTrans" presStyleLbl="sibTrans2D1" presStyleIdx="2" presStyleCnt="6"/>
      <dgm:spPr/>
      <dgm:t>
        <a:bodyPr/>
        <a:lstStyle/>
        <a:p>
          <a:endParaRPr lang="en-US"/>
        </a:p>
      </dgm:t>
    </dgm:pt>
    <dgm:pt modelId="{0582413F-B965-4581-A70B-1A45FAF044C7}" type="pres">
      <dgm:prSet presAssocID="{338778E8-64E0-40C9-9EA9-2E8A298B7E1C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57A33ED8-C4CB-478E-A7CE-F94B91DA0523}" type="pres">
      <dgm:prSet presAssocID="{C0A5FD97-BF73-4E24-9CC8-EDC2601F6AB9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384528-711D-438E-90BF-B6BB9386BEC5}" type="pres">
      <dgm:prSet presAssocID="{4E312567-211A-443A-A6DA-E8081F3E8600}" presName="sibTrans" presStyleLbl="sibTrans2D1" presStyleIdx="3" presStyleCnt="6"/>
      <dgm:spPr/>
      <dgm:t>
        <a:bodyPr/>
        <a:lstStyle/>
        <a:p>
          <a:endParaRPr lang="en-US"/>
        </a:p>
      </dgm:t>
    </dgm:pt>
    <dgm:pt modelId="{588208EE-3B7E-4414-A91A-2ED7D22ED001}" type="pres">
      <dgm:prSet presAssocID="{4E312567-211A-443A-A6DA-E8081F3E8600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DEF6ED1B-83A3-4877-9D4D-A0EE810707F1}" type="pres">
      <dgm:prSet presAssocID="{D639E0DF-349E-4243-9587-604851D0FCB2}" presName="node" presStyleLbl="node1" presStyleIdx="4" presStyleCnt="6" custRadScaleRad="104052" custRadScaleInc="188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B13A0B-8AFA-474B-A9E5-EBE8EE08CF09}" type="pres">
      <dgm:prSet presAssocID="{2DF1E8DF-4242-4A2A-81DC-0D2A2EE6D446}" presName="sibTrans" presStyleLbl="sibTrans2D1" presStyleIdx="4" presStyleCnt="6"/>
      <dgm:spPr/>
      <dgm:t>
        <a:bodyPr/>
        <a:lstStyle/>
        <a:p>
          <a:endParaRPr lang="en-US"/>
        </a:p>
      </dgm:t>
    </dgm:pt>
    <dgm:pt modelId="{F654F462-A903-4E93-B95F-0C31F66956F8}" type="pres">
      <dgm:prSet presAssocID="{2DF1E8DF-4242-4A2A-81DC-0D2A2EE6D446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B2687482-12DB-4616-B979-0881E6535D38}" type="pres">
      <dgm:prSet presAssocID="{ADEEBDEB-E4FF-483A-AFF7-D29ABC106B71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A653B0-5A16-44B9-BEF5-2F48E4A2EDE1}" type="pres">
      <dgm:prSet presAssocID="{ED6F50E9-4804-40E6-994F-AF98117B671B}" presName="sibTrans" presStyleLbl="sibTrans2D1" presStyleIdx="5" presStyleCnt="6"/>
      <dgm:spPr/>
      <dgm:t>
        <a:bodyPr/>
        <a:lstStyle/>
        <a:p>
          <a:endParaRPr lang="en-US"/>
        </a:p>
      </dgm:t>
    </dgm:pt>
    <dgm:pt modelId="{F75FAECE-65F5-40F4-B8FE-E158630AEC05}" type="pres">
      <dgm:prSet presAssocID="{ED6F50E9-4804-40E6-994F-AF98117B671B}" presName="connectorText" presStyleLbl="sibTrans2D1" presStyleIdx="5" presStyleCnt="6"/>
      <dgm:spPr/>
      <dgm:t>
        <a:bodyPr/>
        <a:lstStyle/>
        <a:p>
          <a:endParaRPr lang="en-US"/>
        </a:p>
      </dgm:t>
    </dgm:pt>
  </dgm:ptLst>
  <dgm:cxnLst>
    <dgm:cxn modelId="{001507DE-1231-478B-BA53-DFC16D470846}" srcId="{CCCF6646-82CC-46A4-92D1-7D6577DC5A5A}" destId="{D639E0DF-349E-4243-9587-604851D0FCB2}" srcOrd="4" destOrd="0" parTransId="{9CF5BDA7-EE7F-4D28-A1DF-BCCC81673C48}" sibTransId="{2DF1E8DF-4242-4A2A-81DC-0D2A2EE6D446}"/>
    <dgm:cxn modelId="{26D66F21-91BE-461A-8E9D-0AAD43C0D081}" srcId="{CCCF6646-82CC-46A4-92D1-7D6577DC5A5A}" destId="{7C603E17-4D93-4B3D-BAB1-D8D8EF6501E3}" srcOrd="1" destOrd="0" parTransId="{D96A2185-E636-42ED-A608-A908A155E147}" sibTransId="{8814F2E3-1B38-4DAE-831B-AC0F10673290}"/>
    <dgm:cxn modelId="{2053B293-762F-44DA-8B77-957977674AA5}" type="presOf" srcId="{ED6F50E9-4804-40E6-994F-AF98117B671B}" destId="{DFA653B0-5A16-44B9-BEF5-2F48E4A2EDE1}" srcOrd="0" destOrd="0" presId="urn:microsoft.com/office/officeart/2005/8/layout/cycle2"/>
    <dgm:cxn modelId="{9DCBB2C8-03D9-4689-8FA2-93F1771EC20F}" type="presOf" srcId="{2DF1E8DF-4242-4A2A-81DC-0D2A2EE6D446}" destId="{F654F462-A903-4E93-B95F-0C31F66956F8}" srcOrd="1" destOrd="0" presId="urn:microsoft.com/office/officeart/2005/8/layout/cycle2"/>
    <dgm:cxn modelId="{808FC709-8AFE-4299-A7F9-8D34C69DCC24}" srcId="{CCCF6646-82CC-46A4-92D1-7D6577DC5A5A}" destId="{E22D336E-ACDB-4976-A4CC-0F54B49B24E3}" srcOrd="2" destOrd="0" parTransId="{B8EE14AB-1060-45D6-9AA8-4A8D5680E284}" sibTransId="{338778E8-64E0-40C9-9EA9-2E8A298B7E1C}"/>
    <dgm:cxn modelId="{C6C89054-D46A-4A38-8A65-E08FC0A8DFC4}" type="presOf" srcId="{ED6F50E9-4804-40E6-994F-AF98117B671B}" destId="{F75FAECE-65F5-40F4-B8FE-E158630AEC05}" srcOrd="1" destOrd="0" presId="urn:microsoft.com/office/officeart/2005/8/layout/cycle2"/>
    <dgm:cxn modelId="{A59896A3-2D5B-48C1-8B8D-9E2035750027}" type="presOf" srcId="{8814F2E3-1B38-4DAE-831B-AC0F10673290}" destId="{94096A26-8903-4F9A-9B45-1745F9A9C56F}" srcOrd="0" destOrd="0" presId="urn:microsoft.com/office/officeart/2005/8/layout/cycle2"/>
    <dgm:cxn modelId="{438A5974-D3D1-42AD-9778-F95E8C13701A}" type="presOf" srcId="{D639E0DF-349E-4243-9587-604851D0FCB2}" destId="{DEF6ED1B-83A3-4877-9D4D-A0EE810707F1}" srcOrd="0" destOrd="0" presId="urn:microsoft.com/office/officeart/2005/8/layout/cycle2"/>
    <dgm:cxn modelId="{17835CDF-4DBA-47D2-9B5A-6D601527C4E6}" type="presOf" srcId="{4E312567-211A-443A-A6DA-E8081F3E8600}" destId="{2B384528-711D-438E-90BF-B6BB9386BEC5}" srcOrd="0" destOrd="0" presId="urn:microsoft.com/office/officeart/2005/8/layout/cycle2"/>
    <dgm:cxn modelId="{9E71F4B6-4F78-4384-BCDF-C176A0A0A203}" type="presOf" srcId="{338778E8-64E0-40C9-9EA9-2E8A298B7E1C}" destId="{5EE29DF2-A419-473E-8DD0-B9A48895A372}" srcOrd="0" destOrd="0" presId="urn:microsoft.com/office/officeart/2005/8/layout/cycle2"/>
    <dgm:cxn modelId="{5A7357B6-1DC0-4BFB-A3B3-7A29B69DE186}" type="presOf" srcId="{7C603E17-4D93-4B3D-BAB1-D8D8EF6501E3}" destId="{67C55212-22B6-44B3-966A-318034C167A9}" srcOrd="0" destOrd="0" presId="urn:microsoft.com/office/officeart/2005/8/layout/cycle2"/>
    <dgm:cxn modelId="{7A59CCAC-569C-4451-83B1-6C50626F4590}" type="presOf" srcId="{E22D336E-ACDB-4976-A4CC-0F54B49B24E3}" destId="{F63A4A9C-F59D-47B5-B9BA-A18DA4952583}" srcOrd="0" destOrd="0" presId="urn:microsoft.com/office/officeart/2005/8/layout/cycle2"/>
    <dgm:cxn modelId="{891DF404-5169-4F8A-A7ED-E7117AAD3DF0}" srcId="{CCCF6646-82CC-46A4-92D1-7D6577DC5A5A}" destId="{73602837-C114-4160-AC23-5DFE6337A212}" srcOrd="0" destOrd="0" parTransId="{DA099A7C-66D7-4174-B3DC-2AF918A96B7B}" sibTransId="{0E175C2E-0D9E-4B33-BBE7-9E39B3FADFDF}"/>
    <dgm:cxn modelId="{5E7F98E2-7252-4B7D-812D-79475CC00F6C}" type="presOf" srcId="{73602837-C114-4160-AC23-5DFE6337A212}" destId="{BCD61A4A-4ED7-45A8-82F2-220FF44903F8}" srcOrd="0" destOrd="0" presId="urn:microsoft.com/office/officeart/2005/8/layout/cycle2"/>
    <dgm:cxn modelId="{F6F9A1A3-2AC1-494D-99D9-E4DDF6DDE019}" type="presOf" srcId="{8814F2E3-1B38-4DAE-831B-AC0F10673290}" destId="{99B0006F-F807-4C8E-BB0A-0BE57808545D}" srcOrd="1" destOrd="0" presId="urn:microsoft.com/office/officeart/2005/8/layout/cycle2"/>
    <dgm:cxn modelId="{E9E31507-2B69-4736-A87F-CAC1D4CFCFE6}" type="presOf" srcId="{338778E8-64E0-40C9-9EA9-2E8A298B7E1C}" destId="{0582413F-B965-4581-A70B-1A45FAF044C7}" srcOrd="1" destOrd="0" presId="urn:microsoft.com/office/officeart/2005/8/layout/cycle2"/>
    <dgm:cxn modelId="{72BCFC73-7E4E-4A67-9D4F-6FEEEF051D1E}" type="presOf" srcId="{ADEEBDEB-E4FF-483A-AFF7-D29ABC106B71}" destId="{B2687482-12DB-4616-B979-0881E6535D38}" srcOrd="0" destOrd="0" presId="urn:microsoft.com/office/officeart/2005/8/layout/cycle2"/>
    <dgm:cxn modelId="{82727A7B-1BB6-4097-91E9-565B51734C27}" type="presOf" srcId="{CCCF6646-82CC-46A4-92D1-7D6577DC5A5A}" destId="{9685EE26-16BD-4AD8-A6D1-9E9BBE8C5308}" srcOrd="0" destOrd="0" presId="urn:microsoft.com/office/officeart/2005/8/layout/cycle2"/>
    <dgm:cxn modelId="{80A03172-FBD1-46AD-862E-02E95693EA82}" srcId="{CCCF6646-82CC-46A4-92D1-7D6577DC5A5A}" destId="{C0A5FD97-BF73-4E24-9CC8-EDC2601F6AB9}" srcOrd="3" destOrd="0" parTransId="{125BBF27-4209-459C-B432-3EB700358778}" sibTransId="{4E312567-211A-443A-A6DA-E8081F3E8600}"/>
    <dgm:cxn modelId="{BC849DC1-03F7-42D5-8BA1-0F4607425CA7}" type="presOf" srcId="{0E175C2E-0D9E-4B33-BBE7-9E39B3FADFDF}" destId="{0CDF70C3-49B0-41FA-B3DC-48E0E9589DF6}" srcOrd="1" destOrd="0" presId="urn:microsoft.com/office/officeart/2005/8/layout/cycle2"/>
    <dgm:cxn modelId="{7663F07D-DFE8-4AF6-82D3-F464B9CCE5B8}" type="presOf" srcId="{0E175C2E-0D9E-4B33-BBE7-9E39B3FADFDF}" destId="{7824C0F6-2079-4E77-8340-1098F84BCCFB}" srcOrd="0" destOrd="0" presId="urn:microsoft.com/office/officeart/2005/8/layout/cycle2"/>
    <dgm:cxn modelId="{415FE378-3D02-494B-8326-58B271C90B20}" type="presOf" srcId="{2DF1E8DF-4242-4A2A-81DC-0D2A2EE6D446}" destId="{20B13A0B-8AFA-474B-A9E5-EBE8EE08CF09}" srcOrd="0" destOrd="0" presId="urn:microsoft.com/office/officeart/2005/8/layout/cycle2"/>
    <dgm:cxn modelId="{ADC983F0-04EC-4724-A544-0E986C4B98F5}" srcId="{CCCF6646-82CC-46A4-92D1-7D6577DC5A5A}" destId="{ADEEBDEB-E4FF-483A-AFF7-D29ABC106B71}" srcOrd="5" destOrd="0" parTransId="{58773A65-D56F-44CA-BBA9-B6CD09EDB20A}" sibTransId="{ED6F50E9-4804-40E6-994F-AF98117B671B}"/>
    <dgm:cxn modelId="{C6A9321E-5536-47A6-B68F-E33A7CD6F7DE}" type="presOf" srcId="{4E312567-211A-443A-A6DA-E8081F3E8600}" destId="{588208EE-3B7E-4414-A91A-2ED7D22ED001}" srcOrd="1" destOrd="0" presId="urn:microsoft.com/office/officeart/2005/8/layout/cycle2"/>
    <dgm:cxn modelId="{42089598-C11B-4292-A5F1-1B9B098F387A}" type="presOf" srcId="{C0A5FD97-BF73-4E24-9CC8-EDC2601F6AB9}" destId="{57A33ED8-C4CB-478E-A7CE-F94B91DA0523}" srcOrd="0" destOrd="0" presId="urn:microsoft.com/office/officeart/2005/8/layout/cycle2"/>
    <dgm:cxn modelId="{62F40781-2A88-463F-BB0D-A8F7EC8CF276}" type="presParOf" srcId="{9685EE26-16BD-4AD8-A6D1-9E9BBE8C5308}" destId="{BCD61A4A-4ED7-45A8-82F2-220FF44903F8}" srcOrd="0" destOrd="0" presId="urn:microsoft.com/office/officeart/2005/8/layout/cycle2"/>
    <dgm:cxn modelId="{D93BAF12-C6E0-4ADE-8067-690E9F4E80C2}" type="presParOf" srcId="{9685EE26-16BD-4AD8-A6D1-9E9BBE8C5308}" destId="{7824C0F6-2079-4E77-8340-1098F84BCCFB}" srcOrd="1" destOrd="0" presId="urn:microsoft.com/office/officeart/2005/8/layout/cycle2"/>
    <dgm:cxn modelId="{E6E9D228-9370-4395-A1B8-A7468C074A95}" type="presParOf" srcId="{7824C0F6-2079-4E77-8340-1098F84BCCFB}" destId="{0CDF70C3-49B0-41FA-B3DC-48E0E9589DF6}" srcOrd="0" destOrd="0" presId="urn:microsoft.com/office/officeart/2005/8/layout/cycle2"/>
    <dgm:cxn modelId="{9F162BB9-083F-4F8C-9962-1F34A73B6100}" type="presParOf" srcId="{9685EE26-16BD-4AD8-A6D1-9E9BBE8C5308}" destId="{67C55212-22B6-44B3-966A-318034C167A9}" srcOrd="2" destOrd="0" presId="urn:microsoft.com/office/officeart/2005/8/layout/cycle2"/>
    <dgm:cxn modelId="{5343A80D-E031-442C-AF68-D2008D5CC62D}" type="presParOf" srcId="{9685EE26-16BD-4AD8-A6D1-9E9BBE8C5308}" destId="{94096A26-8903-4F9A-9B45-1745F9A9C56F}" srcOrd="3" destOrd="0" presId="urn:microsoft.com/office/officeart/2005/8/layout/cycle2"/>
    <dgm:cxn modelId="{72722DBF-30C5-41D7-AA7B-0CD14708BFC8}" type="presParOf" srcId="{94096A26-8903-4F9A-9B45-1745F9A9C56F}" destId="{99B0006F-F807-4C8E-BB0A-0BE57808545D}" srcOrd="0" destOrd="0" presId="urn:microsoft.com/office/officeart/2005/8/layout/cycle2"/>
    <dgm:cxn modelId="{7B01E4E6-534C-4067-BE7E-0BEF3119CDDD}" type="presParOf" srcId="{9685EE26-16BD-4AD8-A6D1-9E9BBE8C5308}" destId="{F63A4A9C-F59D-47B5-B9BA-A18DA4952583}" srcOrd="4" destOrd="0" presId="urn:microsoft.com/office/officeart/2005/8/layout/cycle2"/>
    <dgm:cxn modelId="{3C711A35-9C6F-48B6-88A2-09CAB2E1012F}" type="presParOf" srcId="{9685EE26-16BD-4AD8-A6D1-9E9BBE8C5308}" destId="{5EE29DF2-A419-473E-8DD0-B9A48895A372}" srcOrd="5" destOrd="0" presId="urn:microsoft.com/office/officeart/2005/8/layout/cycle2"/>
    <dgm:cxn modelId="{6AB47320-D0F2-4E9B-BA0E-972E72620BEB}" type="presParOf" srcId="{5EE29DF2-A419-473E-8DD0-B9A48895A372}" destId="{0582413F-B965-4581-A70B-1A45FAF044C7}" srcOrd="0" destOrd="0" presId="urn:microsoft.com/office/officeart/2005/8/layout/cycle2"/>
    <dgm:cxn modelId="{8D2938E7-4C32-47DB-9A65-6EFBE136E4A1}" type="presParOf" srcId="{9685EE26-16BD-4AD8-A6D1-9E9BBE8C5308}" destId="{57A33ED8-C4CB-478E-A7CE-F94B91DA0523}" srcOrd="6" destOrd="0" presId="urn:microsoft.com/office/officeart/2005/8/layout/cycle2"/>
    <dgm:cxn modelId="{6288DC6A-A2C0-45CE-854E-773097C00763}" type="presParOf" srcId="{9685EE26-16BD-4AD8-A6D1-9E9BBE8C5308}" destId="{2B384528-711D-438E-90BF-B6BB9386BEC5}" srcOrd="7" destOrd="0" presId="urn:microsoft.com/office/officeart/2005/8/layout/cycle2"/>
    <dgm:cxn modelId="{A446EC76-7B4E-48E3-A6E2-3BBAC6848893}" type="presParOf" srcId="{2B384528-711D-438E-90BF-B6BB9386BEC5}" destId="{588208EE-3B7E-4414-A91A-2ED7D22ED001}" srcOrd="0" destOrd="0" presId="urn:microsoft.com/office/officeart/2005/8/layout/cycle2"/>
    <dgm:cxn modelId="{E764F1C5-DBD2-4E90-87E6-770837C4B39A}" type="presParOf" srcId="{9685EE26-16BD-4AD8-A6D1-9E9BBE8C5308}" destId="{DEF6ED1B-83A3-4877-9D4D-A0EE810707F1}" srcOrd="8" destOrd="0" presId="urn:microsoft.com/office/officeart/2005/8/layout/cycle2"/>
    <dgm:cxn modelId="{13DB1425-1EDC-4307-BEFC-B18082F955A3}" type="presParOf" srcId="{9685EE26-16BD-4AD8-A6D1-9E9BBE8C5308}" destId="{20B13A0B-8AFA-474B-A9E5-EBE8EE08CF09}" srcOrd="9" destOrd="0" presId="urn:microsoft.com/office/officeart/2005/8/layout/cycle2"/>
    <dgm:cxn modelId="{3E2FDCA7-1F06-4DC1-94D1-1D483B7B5796}" type="presParOf" srcId="{20B13A0B-8AFA-474B-A9E5-EBE8EE08CF09}" destId="{F654F462-A903-4E93-B95F-0C31F66956F8}" srcOrd="0" destOrd="0" presId="urn:microsoft.com/office/officeart/2005/8/layout/cycle2"/>
    <dgm:cxn modelId="{1DAF4F6E-0118-47B4-8924-94530466BD7B}" type="presParOf" srcId="{9685EE26-16BD-4AD8-A6D1-9E9BBE8C5308}" destId="{B2687482-12DB-4616-B979-0881E6535D38}" srcOrd="10" destOrd="0" presId="urn:microsoft.com/office/officeart/2005/8/layout/cycle2"/>
    <dgm:cxn modelId="{03B2C7B6-2CEB-4447-982C-23F382816EF1}" type="presParOf" srcId="{9685EE26-16BD-4AD8-A6D1-9E9BBE8C5308}" destId="{DFA653B0-5A16-44B9-BEF5-2F48E4A2EDE1}" srcOrd="11" destOrd="0" presId="urn:microsoft.com/office/officeart/2005/8/layout/cycle2"/>
    <dgm:cxn modelId="{E1F760C5-AA5F-4932-834F-F76FBBF4B806}" type="presParOf" srcId="{DFA653B0-5A16-44B9-BEF5-2F48E4A2EDE1}" destId="{F75FAECE-65F5-40F4-B8FE-E158630AEC0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2ABA6D-832A-4094-B256-D35A37C18C8F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E10B94E-96F9-400E-ABE4-544DD9D1E350}">
      <dgm:prSet phldrT="[Text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sz="1600" dirty="0" err="1">
              <a:latin typeface="NikoshBAN" panose="02000000000000000000" pitchFamily="2" charset="0"/>
              <a:cs typeface="NikoshBAN" panose="02000000000000000000" pitchFamily="2" charset="0"/>
            </a:rPr>
            <a:t>শক্তি</a:t>
          </a:r>
          <a:r>
            <a:rPr lang="en-US" sz="16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600" dirty="0" err="1">
              <a:latin typeface="NikoshBAN" panose="02000000000000000000" pitchFamily="2" charset="0"/>
              <a:cs typeface="NikoshBAN" panose="02000000000000000000" pitchFamily="2" charset="0"/>
            </a:rPr>
            <a:t>প্রবাহ</a:t>
          </a:r>
          <a:r>
            <a:rPr lang="en-US" sz="16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D6351D35-E5E7-4BDD-8A62-6BC408874879}" type="parTrans" cxnId="{C06EE547-9D04-4EBF-A5EA-355F3FBAA30C}">
      <dgm:prSet/>
      <dgm:spPr/>
      <dgm:t>
        <a:bodyPr/>
        <a:lstStyle/>
        <a:p>
          <a:endParaRPr lang="en-US" sz="1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793F221-E1E5-4E07-9BA6-C9F23B4DF139}" type="sibTrans" cxnId="{C06EE547-9D04-4EBF-A5EA-355F3FBAA30C}">
      <dgm:prSet/>
      <dgm:spPr/>
      <dgm:t>
        <a:bodyPr/>
        <a:lstStyle/>
        <a:p>
          <a:endParaRPr lang="en-US" sz="1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F7DC765-85A9-4B48-B063-5A9E1976FDD0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600" dirty="0" err="1">
              <a:latin typeface="NikoshBAN" panose="02000000000000000000" pitchFamily="2" charset="0"/>
              <a:cs typeface="NikoshBAN" panose="02000000000000000000" pitchFamily="2" charset="0"/>
            </a:rPr>
            <a:t>সৌরশক্তি</a:t>
          </a:r>
          <a:r>
            <a:rPr lang="en-US" sz="16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F46D05FA-8734-49C4-AFBF-0EE16B3E1164}" type="parTrans" cxnId="{B7DD34E9-CA3B-4B3B-834B-1B70FF0A9AA0}">
      <dgm:prSet/>
      <dgm:spPr/>
      <dgm:t>
        <a:bodyPr/>
        <a:lstStyle/>
        <a:p>
          <a:endParaRPr lang="en-US" sz="1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145262E-62A8-4EDA-9C4C-82CF4C675F97}" type="sibTrans" cxnId="{B7DD34E9-CA3B-4B3B-834B-1B70FF0A9AA0}">
      <dgm:prSet/>
      <dgm:spPr/>
      <dgm:t>
        <a:bodyPr/>
        <a:lstStyle/>
        <a:p>
          <a:endParaRPr lang="en-US" sz="1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17C73D3-2AC1-4339-9B81-1D75BA496CBC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600" dirty="0" err="1">
              <a:latin typeface="NikoshBAN" panose="02000000000000000000" pitchFamily="2" charset="0"/>
              <a:cs typeface="NikoshBAN" panose="02000000000000000000" pitchFamily="2" charset="0"/>
            </a:rPr>
            <a:t>খাদ্যশৃঙ্খল</a:t>
          </a:r>
          <a:r>
            <a:rPr lang="en-US" sz="16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E6F53217-E373-4F84-885C-D221EE1DE20C}" type="parTrans" cxnId="{4B1FD2AD-6DA6-4FAB-BEBC-C21ED71CED98}">
      <dgm:prSet/>
      <dgm:spPr/>
      <dgm:t>
        <a:bodyPr/>
        <a:lstStyle/>
        <a:p>
          <a:endParaRPr lang="en-US" sz="1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4984568-7928-44AD-9589-9D1E0CD15D1D}" type="sibTrans" cxnId="{4B1FD2AD-6DA6-4FAB-BEBC-C21ED71CED98}">
      <dgm:prSet/>
      <dgm:spPr/>
      <dgm:t>
        <a:bodyPr/>
        <a:lstStyle/>
        <a:p>
          <a:endParaRPr lang="en-US" sz="1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A70E379-2855-4914-A3E2-47D36E4C0F48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600" dirty="0" err="1">
              <a:latin typeface="NikoshBAN" panose="02000000000000000000" pitchFamily="2" charset="0"/>
              <a:cs typeface="NikoshBAN" panose="02000000000000000000" pitchFamily="2" charset="0"/>
            </a:rPr>
            <a:t>খাদ্যজাল</a:t>
          </a:r>
          <a:r>
            <a:rPr lang="en-US" sz="16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B130C14E-9600-486E-8FA6-038560BFB2AD}" type="parTrans" cxnId="{B45F7008-B5B9-46ED-BDF4-FD4598BB9600}">
      <dgm:prSet/>
      <dgm:spPr/>
      <dgm:t>
        <a:bodyPr/>
        <a:lstStyle/>
        <a:p>
          <a:endParaRPr lang="en-US" sz="1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95F9C72-8C5F-4F79-A8D1-99B6EA7ADD60}" type="sibTrans" cxnId="{B45F7008-B5B9-46ED-BDF4-FD4598BB9600}">
      <dgm:prSet/>
      <dgm:spPr/>
      <dgm:t>
        <a:bodyPr/>
        <a:lstStyle/>
        <a:p>
          <a:endParaRPr lang="en-US" sz="1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654DABE-3A29-4EAA-9799-2D23115882B8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600" dirty="0" err="1">
              <a:latin typeface="NikoshBAN" panose="02000000000000000000" pitchFamily="2" charset="0"/>
              <a:cs typeface="NikoshBAN" panose="02000000000000000000" pitchFamily="2" charset="0"/>
            </a:rPr>
            <a:t>বাস্তুসংস্থান</a:t>
          </a:r>
          <a:r>
            <a:rPr lang="en-US" sz="16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BC4E9584-1FD1-4575-9445-769804E9E2CB}" type="parTrans" cxnId="{6A37430E-5B0F-40DE-8C00-C858B40EFFFD}">
      <dgm:prSet/>
      <dgm:spPr/>
      <dgm:t>
        <a:bodyPr/>
        <a:lstStyle/>
        <a:p>
          <a:endParaRPr lang="en-US" sz="1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0D4F48A-F8F5-45EB-BFAA-B9C01545EACD}" type="sibTrans" cxnId="{6A37430E-5B0F-40DE-8C00-C858B40EFFFD}">
      <dgm:prSet/>
      <dgm:spPr/>
      <dgm:t>
        <a:bodyPr/>
        <a:lstStyle/>
        <a:p>
          <a:endParaRPr lang="en-US" sz="1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5B155A4-0F3B-453E-AD49-62DD54768CF5}" type="pres">
      <dgm:prSet presAssocID="{4B2ABA6D-832A-4094-B256-D35A37C18C8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6C2267-50BC-487E-A77C-FA9674F8D8DD}" type="pres">
      <dgm:prSet presAssocID="{EE10B94E-96F9-400E-ABE4-544DD9D1E350}" presName="centerShape" presStyleLbl="node0" presStyleIdx="0" presStyleCnt="1"/>
      <dgm:spPr/>
      <dgm:t>
        <a:bodyPr/>
        <a:lstStyle/>
        <a:p>
          <a:endParaRPr lang="en-US"/>
        </a:p>
      </dgm:t>
    </dgm:pt>
    <dgm:pt modelId="{272EF4B7-B3F3-4D6B-B631-C2C036DF1376}" type="pres">
      <dgm:prSet presAssocID="{6F7DC765-85A9-4B48-B063-5A9E1976FDD0}" presName="node" presStyleLbl="node1" presStyleIdx="0" presStyleCnt="4" custScaleX="155073" custScaleY="66964" custRadScaleRad="1001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60EED3-374B-45B9-9EF5-BE118C82ADC4}" type="pres">
      <dgm:prSet presAssocID="{6F7DC765-85A9-4B48-B063-5A9E1976FDD0}" presName="dummy" presStyleCnt="0"/>
      <dgm:spPr/>
    </dgm:pt>
    <dgm:pt modelId="{1BF1D857-1CEA-4405-9016-5F626BA83145}" type="pres">
      <dgm:prSet presAssocID="{E145262E-62A8-4EDA-9C4C-82CF4C675F97}" presName="sibTrans" presStyleLbl="sibTrans2D1" presStyleIdx="0" presStyleCnt="4"/>
      <dgm:spPr/>
      <dgm:t>
        <a:bodyPr/>
        <a:lstStyle/>
        <a:p>
          <a:endParaRPr lang="en-US"/>
        </a:p>
      </dgm:t>
    </dgm:pt>
    <dgm:pt modelId="{EB95A53F-0FFB-45A2-BB20-5264BAD6B1B1}" type="pres">
      <dgm:prSet presAssocID="{F17C73D3-2AC1-4339-9B81-1D75BA496CBC}" presName="node" presStyleLbl="node1" presStyleIdx="1" presStyleCnt="4" custScaleX="155073" custScaleY="669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7E4B89-AD97-4CD5-B559-7E56B13E5C05}" type="pres">
      <dgm:prSet presAssocID="{F17C73D3-2AC1-4339-9B81-1D75BA496CBC}" presName="dummy" presStyleCnt="0"/>
      <dgm:spPr/>
    </dgm:pt>
    <dgm:pt modelId="{C8BA6666-475E-4636-949A-7B9BE44FAFE0}" type="pres">
      <dgm:prSet presAssocID="{B4984568-7928-44AD-9589-9D1E0CD15D1D}" presName="sibTrans" presStyleLbl="sibTrans2D1" presStyleIdx="1" presStyleCnt="4"/>
      <dgm:spPr/>
      <dgm:t>
        <a:bodyPr/>
        <a:lstStyle/>
        <a:p>
          <a:endParaRPr lang="en-US"/>
        </a:p>
      </dgm:t>
    </dgm:pt>
    <dgm:pt modelId="{2C6AACD2-F110-44BD-9904-7694E6DDDA16}" type="pres">
      <dgm:prSet presAssocID="{FA70E379-2855-4914-A3E2-47D36E4C0F48}" presName="node" presStyleLbl="node1" presStyleIdx="2" presStyleCnt="4" custScaleX="155073" custScaleY="669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63C0D3-26D5-43C3-8A41-2D3285D0D1C6}" type="pres">
      <dgm:prSet presAssocID="{FA70E379-2855-4914-A3E2-47D36E4C0F48}" presName="dummy" presStyleCnt="0"/>
      <dgm:spPr/>
    </dgm:pt>
    <dgm:pt modelId="{285E8484-DBF1-467B-9296-45DF4F945DCD}" type="pres">
      <dgm:prSet presAssocID="{195F9C72-8C5F-4F79-A8D1-99B6EA7ADD60}" presName="sibTrans" presStyleLbl="sibTrans2D1" presStyleIdx="2" presStyleCnt="4"/>
      <dgm:spPr/>
      <dgm:t>
        <a:bodyPr/>
        <a:lstStyle/>
        <a:p>
          <a:endParaRPr lang="en-US"/>
        </a:p>
      </dgm:t>
    </dgm:pt>
    <dgm:pt modelId="{0329D6B9-15D8-43B0-BCEA-DF76D6379051}" type="pres">
      <dgm:prSet presAssocID="{9654DABE-3A29-4EAA-9799-2D23115882B8}" presName="node" presStyleLbl="node1" presStyleIdx="3" presStyleCnt="4" custScaleX="155073" custScaleY="669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0CD3DC-88A0-467A-9B42-D85021D33B69}" type="pres">
      <dgm:prSet presAssocID="{9654DABE-3A29-4EAA-9799-2D23115882B8}" presName="dummy" presStyleCnt="0"/>
      <dgm:spPr/>
    </dgm:pt>
    <dgm:pt modelId="{6886B5DD-4956-4F98-87D4-6D49F44B71A4}" type="pres">
      <dgm:prSet presAssocID="{30D4F48A-F8F5-45EB-BFAA-B9C01545EACD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1B5347C9-C6E3-4132-8636-C736BF4E2ADA}" type="presOf" srcId="{E145262E-62A8-4EDA-9C4C-82CF4C675F97}" destId="{1BF1D857-1CEA-4405-9016-5F626BA83145}" srcOrd="0" destOrd="0" presId="urn:microsoft.com/office/officeart/2005/8/layout/radial6"/>
    <dgm:cxn modelId="{DFC65D40-4106-48A9-9790-AFD902070D0A}" type="presOf" srcId="{30D4F48A-F8F5-45EB-BFAA-B9C01545EACD}" destId="{6886B5DD-4956-4F98-87D4-6D49F44B71A4}" srcOrd="0" destOrd="0" presId="urn:microsoft.com/office/officeart/2005/8/layout/radial6"/>
    <dgm:cxn modelId="{4B1FD2AD-6DA6-4FAB-BEBC-C21ED71CED98}" srcId="{EE10B94E-96F9-400E-ABE4-544DD9D1E350}" destId="{F17C73D3-2AC1-4339-9B81-1D75BA496CBC}" srcOrd="1" destOrd="0" parTransId="{E6F53217-E373-4F84-885C-D221EE1DE20C}" sibTransId="{B4984568-7928-44AD-9589-9D1E0CD15D1D}"/>
    <dgm:cxn modelId="{0606D3C5-251F-42EC-9FFA-61DAF91B9629}" type="presOf" srcId="{4B2ABA6D-832A-4094-B256-D35A37C18C8F}" destId="{85B155A4-0F3B-453E-AD49-62DD54768CF5}" srcOrd="0" destOrd="0" presId="urn:microsoft.com/office/officeart/2005/8/layout/radial6"/>
    <dgm:cxn modelId="{B45F7008-B5B9-46ED-BDF4-FD4598BB9600}" srcId="{EE10B94E-96F9-400E-ABE4-544DD9D1E350}" destId="{FA70E379-2855-4914-A3E2-47D36E4C0F48}" srcOrd="2" destOrd="0" parTransId="{B130C14E-9600-486E-8FA6-038560BFB2AD}" sibTransId="{195F9C72-8C5F-4F79-A8D1-99B6EA7ADD60}"/>
    <dgm:cxn modelId="{3B138EB2-177B-4388-803A-4EFE3C953325}" type="presOf" srcId="{B4984568-7928-44AD-9589-9D1E0CD15D1D}" destId="{C8BA6666-475E-4636-949A-7B9BE44FAFE0}" srcOrd="0" destOrd="0" presId="urn:microsoft.com/office/officeart/2005/8/layout/radial6"/>
    <dgm:cxn modelId="{CFE2CB0F-7E70-40FE-89C9-56EF371E8AD9}" type="presOf" srcId="{6F7DC765-85A9-4B48-B063-5A9E1976FDD0}" destId="{272EF4B7-B3F3-4D6B-B631-C2C036DF1376}" srcOrd="0" destOrd="0" presId="urn:microsoft.com/office/officeart/2005/8/layout/radial6"/>
    <dgm:cxn modelId="{C18784FF-E3C1-4E8F-BEA9-A9F8DC40AFA0}" type="presOf" srcId="{9654DABE-3A29-4EAA-9799-2D23115882B8}" destId="{0329D6B9-15D8-43B0-BCEA-DF76D6379051}" srcOrd="0" destOrd="0" presId="urn:microsoft.com/office/officeart/2005/8/layout/radial6"/>
    <dgm:cxn modelId="{C06EE547-9D04-4EBF-A5EA-355F3FBAA30C}" srcId="{4B2ABA6D-832A-4094-B256-D35A37C18C8F}" destId="{EE10B94E-96F9-400E-ABE4-544DD9D1E350}" srcOrd="0" destOrd="0" parTransId="{D6351D35-E5E7-4BDD-8A62-6BC408874879}" sibTransId="{0793F221-E1E5-4E07-9BA6-C9F23B4DF139}"/>
    <dgm:cxn modelId="{B7DD34E9-CA3B-4B3B-834B-1B70FF0A9AA0}" srcId="{EE10B94E-96F9-400E-ABE4-544DD9D1E350}" destId="{6F7DC765-85A9-4B48-B063-5A9E1976FDD0}" srcOrd="0" destOrd="0" parTransId="{F46D05FA-8734-49C4-AFBF-0EE16B3E1164}" sibTransId="{E145262E-62A8-4EDA-9C4C-82CF4C675F97}"/>
    <dgm:cxn modelId="{5AFE1094-D3C7-478D-BB0C-026843F28A34}" type="presOf" srcId="{F17C73D3-2AC1-4339-9B81-1D75BA496CBC}" destId="{EB95A53F-0FFB-45A2-BB20-5264BAD6B1B1}" srcOrd="0" destOrd="0" presId="urn:microsoft.com/office/officeart/2005/8/layout/radial6"/>
    <dgm:cxn modelId="{0DB15E7D-DCFA-4002-863E-7DBD70052FD6}" type="presOf" srcId="{FA70E379-2855-4914-A3E2-47D36E4C0F48}" destId="{2C6AACD2-F110-44BD-9904-7694E6DDDA16}" srcOrd="0" destOrd="0" presId="urn:microsoft.com/office/officeart/2005/8/layout/radial6"/>
    <dgm:cxn modelId="{6A37430E-5B0F-40DE-8C00-C858B40EFFFD}" srcId="{EE10B94E-96F9-400E-ABE4-544DD9D1E350}" destId="{9654DABE-3A29-4EAA-9799-2D23115882B8}" srcOrd="3" destOrd="0" parTransId="{BC4E9584-1FD1-4575-9445-769804E9E2CB}" sibTransId="{30D4F48A-F8F5-45EB-BFAA-B9C01545EACD}"/>
    <dgm:cxn modelId="{CCF08242-0D29-4788-859F-782BB662435D}" type="presOf" srcId="{EE10B94E-96F9-400E-ABE4-544DD9D1E350}" destId="{4B6C2267-50BC-487E-A77C-FA9674F8D8DD}" srcOrd="0" destOrd="0" presId="urn:microsoft.com/office/officeart/2005/8/layout/radial6"/>
    <dgm:cxn modelId="{44EE7FBC-0C27-4F22-A324-A6E3A7303610}" type="presOf" srcId="{195F9C72-8C5F-4F79-A8D1-99B6EA7ADD60}" destId="{285E8484-DBF1-467B-9296-45DF4F945DCD}" srcOrd="0" destOrd="0" presId="urn:microsoft.com/office/officeart/2005/8/layout/radial6"/>
    <dgm:cxn modelId="{86B3BFF7-7B63-4CF4-8CEA-00ECA9D6C30F}" type="presParOf" srcId="{85B155A4-0F3B-453E-AD49-62DD54768CF5}" destId="{4B6C2267-50BC-487E-A77C-FA9674F8D8DD}" srcOrd="0" destOrd="0" presId="urn:microsoft.com/office/officeart/2005/8/layout/radial6"/>
    <dgm:cxn modelId="{B8EF8843-29CD-4EFE-A23A-02F36E260120}" type="presParOf" srcId="{85B155A4-0F3B-453E-AD49-62DD54768CF5}" destId="{272EF4B7-B3F3-4D6B-B631-C2C036DF1376}" srcOrd="1" destOrd="0" presId="urn:microsoft.com/office/officeart/2005/8/layout/radial6"/>
    <dgm:cxn modelId="{722BF609-627C-4E64-A5F3-3D58A906B1C3}" type="presParOf" srcId="{85B155A4-0F3B-453E-AD49-62DD54768CF5}" destId="{2060EED3-374B-45B9-9EF5-BE118C82ADC4}" srcOrd="2" destOrd="0" presId="urn:microsoft.com/office/officeart/2005/8/layout/radial6"/>
    <dgm:cxn modelId="{741C0564-5F7B-4C9C-8B5A-9F7A8315DB87}" type="presParOf" srcId="{85B155A4-0F3B-453E-AD49-62DD54768CF5}" destId="{1BF1D857-1CEA-4405-9016-5F626BA83145}" srcOrd="3" destOrd="0" presId="urn:microsoft.com/office/officeart/2005/8/layout/radial6"/>
    <dgm:cxn modelId="{E0F0FAAF-0057-4BF1-A791-B08BC022F9A4}" type="presParOf" srcId="{85B155A4-0F3B-453E-AD49-62DD54768CF5}" destId="{EB95A53F-0FFB-45A2-BB20-5264BAD6B1B1}" srcOrd="4" destOrd="0" presId="urn:microsoft.com/office/officeart/2005/8/layout/radial6"/>
    <dgm:cxn modelId="{4DCBAD60-D76B-4AB7-B356-FB91166F3CAD}" type="presParOf" srcId="{85B155A4-0F3B-453E-AD49-62DD54768CF5}" destId="{8E7E4B89-AD97-4CD5-B559-7E56B13E5C05}" srcOrd="5" destOrd="0" presId="urn:microsoft.com/office/officeart/2005/8/layout/radial6"/>
    <dgm:cxn modelId="{16C68954-016D-4C41-8533-43950694F218}" type="presParOf" srcId="{85B155A4-0F3B-453E-AD49-62DD54768CF5}" destId="{C8BA6666-475E-4636-949A-7B9BE44FAFE0}" srcOrd="6" destOrd="0" presId="urn:microsoft.com/office/officeart/2005/8/layout/radial6"/>
    <dgm:cxn modelId="{ABF3DE87-35E9-44D9-890B-209835D9D1B9}" type="presParOf" srcId="{85B155A4-0F3B-453E-AD49-62DD54768CF5}" destId="{2C6AACD2-F110-44BD-9904-7694E6DDDA16}" srcOrd="7" destOrd="0" presId="urn:microsoft.com/office/officeart/2005/8/layout/radial6"/>
    <dgm:cxn modelId="{0D21D12D-B262-465A-ACB5-817DCFA4049F}" type="presParOf" srcId="{85B155A4-0F3B-453E-AD49-62DD54768CF5}" destId="{EC63C0D3-26D5-43C3-8A41-2D3285D0D1C6}" srcOrd="8" destOrd="0" presId="urn:microsoft.com/office/officeart/2005/8/layout/radial6"/>
    <dgm:cxn modelId="{12728347-22A6-46B6-92D5-C0D90BC75AB6}" type="presParOf" srcId="{85B155A4-0F3B-453E-AD49-62DD54768CF5}" destId="{285E8484-DBF1-467B-9296-45DF4F945DCD}" srcOrd="9" destOrd="0" presId="urn:microsoft.com/office/officeart/2005/8/layout/radial6"/>
    <dgm:cxn modelId="{06B9003E-3F8F-40B8-BD08-39F91AF3A250}" type="presParOf" srcId="{85B155A4-0F3B-453E-AD49-62DD54768CF5}" destId="{0329D6B9-15D8-43B0-BCEA-DF76D6379051}" srcOrd="10" destOrd="0" presId="urn:microsoft.com/office/officeart/2005/8/layout/radial6"/>
    <dgm:cxn modelId="{4B1D0446-18E0-46C8-AA1F-4DEEC224B685}" type="presParOf" srcId="{85B155A4-0F3B-453E-AD49-62DD54768CF5}" destId="{FA0CD3DC-88A0-467A-9B42-D85021D33B69}" srcOrd="11" destOrd="0" presId="urn:microsoft.com/office/officeart/2005/8/layout/radial6"/>
    <dgm:cxn modelId="{BB08C858-6A03-4553-94B5-418C09560112}" type="presParOf" srcId="{85B155A4-0F3B-453E-AD49-62DD54768CF5}" destId="{6886B5DD-4956-4F98-87D4-6D49F44B71A4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13C206-7382-4303-9FC6-C1A7995A9A7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98CF5D-4156-4E62-852B-BBB2752D6397}">
      <dgm:prSet phldrT="[Text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000" dirty="0" err="1">
              <a:latin typeface="NikoshBAN" panose="02000000000000000000" pitchFamily="2" charset="0"/>
              <a:cs typeface="NikoshBAN" panose="02000000000000000000" pitchFamily="2" charset="0"/>
            </a:rPr>
            <a:t>পদ্মা</a:t>
          </a:r>
          <a:r>
            <a:rPr lang="en-US" sz="2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BC524253-F7B5-4F7A-8A77-6AE012966CFC}" type="parTrans" cxnId="{35B5B28B-2264-4136-B027-CAB4FDDE53EB}">
      <dgm:prSet/>
      <dgm:spPr/>
      <dgm:t>
        <a:bodyPr/>
        <a:lstStyle/>
        <a:p>
          <a:endParaRPr lang="en-US"/>
        </a:p>
      </dgm:t>
    </dgm:pt>
    <dgm:pt modelId="{44C433FA-014B-4493-94A2-7F2BE07B1EFA}" type="sibTrans" cxnId="{35B5B28B-2264-4136-B027-CAB4FDDE53EB}">
      <dgm:prSet/>
      <dgm:spPr/>
      <dgm:t>
        <a:bodyPr/>
        <a:lstStyle/>
        <a:p>
          <a:endParaRPr lang="en-US"/>
        </a:p>
      </dgm:t>
    </dgm:pt>
    <dgm:pt modelId="{ADDCFAC8-4E9D-4ADD-BD4F-C12EFECA0410}">
      <dgm:prSet phldrT="[Text]" custT="1"/>
      <dgm:spPr/>
      <dgm:t>
        <a:bodyPr/>
        <a:lstStyle/>
        <a:p>
          <a:r>
            <a:rPr lang="en-US" sz="2000" dirty="0" err="1">
              <a:latin typeface="NikoshBAN" panose="02000000000000000000" pitchFamily="2" charset="0"/>
              <a:cs typeface="NikoshBAN" panose="02000000000000000000" pitchFamily="2" charset="0"/>
            </a:rPr>
            <a:t>খাদ্যশৃঙ্খল</a:t>
          </a:r>
          <a:r>
            <a:rPr lang="en-US" sz="2000" dirty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000" dirty="0" err="1">
              <a:latin typeface="NikoshBAN" panose="02000000000000000000" pitchFamily="2" charset="0"/>
              <a:cs typeface="NikoshBAN" panose="02000000000000000000" pitchFamily="2" charset="0"/>
            </a:rPr>
            <a:t>খাদ্যজালের</a:t>
          </a:r>
          <a:r>
            <a:rPr lang="en-US" sz="2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>
              <a:latin typeface="NikoshBAN" panose="02000000000000000000" pitchFamily="2" charset="0"/>
              <a:cs typeface="NikoshBAN" panose="02000000000000000000" pitchFamily="2" charset="0"/>
            </a:rPr>
            <a:t>মধ্যে</a:t>
          </a:r>
          <a:r>
            <a:rPr lang="en-US" sz="2000" dirty="0">
              <a:latin typeface="NikoshBAN" panose="02000000000000000000" pitchFamily="2" charset="0"/>
              <a:cs typeface="NikoshBAN" panose="02000000000000000000" pitchFamily="2" charset="0"/>
            </a:rPr>
            <a:t> ৩ </a:t>
          </a:r>
          <a:r>
            <a:rPr lang="en-US" sz="2000" dirty="0" err="1">
              <a:latin typeface="NikoshBAN" panose="02000000000000000000" pitchFamily="2" charset="0"/>
              <a:cs typeface="NikoshBAN" panose="02000000000000000000" pitchFamily="2" charset="0"/>
            </a:rPr>
            <a:t>টি</a:t>
          </a:r>
          <a:r>
            <a:rPr lang="en-US" sz="2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>
              <a:latin typeface="NikoshBAN" panose="02000000000000000000" pitchFamily="2" charset="0"/>
              <a:cs typeface="NikoshBAN" panose="02000000000000000000" pitchFamily="2" charset="0"/>
            </a:rPr>
            <a:t>পার্থক্য</a:t>
          </a:r>
          <a:r>
            <a:rPr lang="en-US" sz="2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লিখ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04656F6-3B67-4961-9E61-B2A987B9B579}" type="parTrans" cxnId="{39856F64-1915-4246-936A-1D9C2EA1D40F}">
      <dgm:prSet/>
      <dgm:spPr/>
      <dgm:t>
        <a:bodyPr/>
        <a:lstStyle/>
        <a:p>
          <a:endParaRPr lang="en-US"/>
        </a:p>
      </dgm:t>
    </dgm:pt>
    <dgm:pt modelId="{3BB3979C-F6E6-47C1-A79A-C5218F5947B7}" type="sibTrans" cxnId="{39856F64-1915-4246-936A-1D9C2EA1D40F}">
      <dgm:prSet/>
      <dgm:spPr/>
      <dgm:t>
        <a:bodyPr/>
        <a:lstStyle/>
        <a:p>
          <a:endParaRPr lang="en-US"/>
        </a:p>
      </dgm:t>
    </dgm:pt>
    <dgm:pt modelId="{F67CCFDC-7D51-444C-AA62-29066D50A16F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000" dirty="0" err="1">
              <a:latin typeface="NikoshBAN" panose="02000000000000000000" pitchFamily="2" charset="0"/>
              <a:cs typeface="NikoshBAN" panose="02000000000000000000" pitchFamily="2" charset="0"/>
            </a:rPr>
            <a:t>মেঘনা</a:t>
          </a:r>
          <a:r>
            <a:rPr lang="en-US" sz="2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3DB1691C-4783-4AE2-BABE-48AA795D43A0}" type="parTrans" cxnId="{80E0657E-1699-4C31-A58D-C4244D25750C}">
      <dgm:prSet/>
      <dgm:spPr/>
      <dgm:t>
        <a:bodyPr/>
        <a:lstStyle/>
        <a:p>
          <a:endParaRPr lang="en-US"/>
        </a:p>
      </dgm:t>
    </dgm:pt>
    <dgm:pt modelId="{36FDF33E-C034-4B55-9332-97AB8FC1AF82}" type="sibTrans" cxnId="{80E0657E-1699-4C31-A58D-C4244D25750C}">
      <dgm:prSet/>
      <dgm:spPr/>
      <dgm:t>
        <a:bodyPr/>
        <a:lstStyle/>
        <a:p>
          <a:endParaRPr lang="en-US"/>
        </a:p>
      </dgm:t>
    </dgm:pt>
    <dgm:pt modelId="{67BD73CB-9FC9-4ED5-B671-7EBE138DB9A1}">
      <dgm:prSet phldrT="[Text]" custT="1"/>
      <dgm:spPr/>
      <dgm:t>
        <a:bodyPr/>
        <a:lstStyle/>
        <a:p>
          <a:r>
            <a:rPr lang="en-US" sz="2000" dirty="0" err="1">
              <a:latin typeface="NikoshBAN" panose="02000000000000000000" pitchFamily="2" charset="0"/>
              <a:cs typeface="NikoshBAN" panose="02000000000000000000" pitchFamily="2" charset="0"/>
            </a:rPr>
            <a:t>খাদ্যশৃঙ্খলের</a:t>
          </a:r>
          <a:r>
            <a:rPr lang="en-US" sz="2000" dirty="0">
              <a:latin typeface="NikoshBAN" panose="02000000000000000000" pitchFamily="2" charset="0"/>
              <a:cs typeface="NikoshBAN" panose="02000000000000000000" pitchFamily="2" charset="0"/>
            </a:rPr>
            <a:t> ১ </a:t>
          </a:r>
          <a:r>
            <a:rPr lang="en-US" sz="2000" dirty="0" err="1">
              <a:latin typeface="NikoshBAN" panose="02000000000000000000" pitchFamily="2" charset="0"/>
              <a:cs typeface="NikoshBAN" panose="02000000000000000000" pitchFamily="2" charset="0"/>
            </a:rPr>
            <a:t>টি</a:t>
          </a:r>
          <a:r>
            <a:rPr lang="en-US" sz="2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>
              <a:latin typeface="NikoshBAN" panose="02000000000000000000" pitchFamily="2" charset="0"/>
              <a:cs typeface="NikoshBAN" panose="02000000000000000000" pitchFamily="2" charset="0"/>
            </a:rPr>
            <a:t>উদাহারণ</a:t>
          </a:r>
          <a:r>
            <a:rPr lang="en-US" sz="2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>
              <a:latin typeface="NikoshBAN" panose="02000000000000000000" pitchFamily="2" charset="0"/>
              <a:cs typeface="NikoshBAN" panose="02000000000000000000" pitchFamily="2" charset="0"/>
            </a:rPr>
            <a:t>লিখ</a:t>
          </a:r>
          <a:r>
            <a:rPr lang="en-US" sz="2000" dirty="0">
              <a:latin typeface="NikoshBAN" panose="02000000000000000000" pitchFamily="2" charset="0"/>
              <a:cs typeface="NikoshBAN" panose="02000000000000000000" pitchFamily="2" charset="0"/>
            </a:rPr>
            <a:t>।  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F831CF0-76F8-41EA-A377-87B270B9F5CF}" type="parTrans" cxnId="{EC602546-52D3-40ED-9584-3FC661E93F11}">
      <dgm:prSet/>
      <dgm:spPr/>
      <dgm:t>
        <a:bodyPr/>
        <a:lstStyle/>
        <a:p>
          <a:endParaRPr lang="en-US"/>
        </a:p>
      </dgm:t>
    </dgm:pt>
    <dgm:pt modelId="{F3D3E22B-DC1C-4B1D-95D6-C89324012B58}" type="sibTrans" cxnId="{EC602546-52D3-40ED-9584-3FC661E93F11}">
      <dgm:prSet/>
      <dgm:spPr/>
      <dgm:t>
        <a:bodyPr/>
        <a:lstStyle/>
        <a:p>
          <a:endParaRPr lang="en-US"/>
        </a:p>
      </dgm:t>
    </dgm:pt>
    <dgm:pt modelId="{7BEB7F4F-3BED-4456-A4A2-480DE8ACEE47}">
      <dgm:prSet phldrT="[Text]" custT="1"/>
      <dgm:spPr/>
      <dgm:t>
        <a:bodyPr/>
        <a:lstStyle/>
        <a:p>
          <a:r>
            <a:rPr lang="en-US" sz="2000" dirty="0" err="1">
              <a:latin typeface="NikoshBAN" panose="02000000000000000000" pitchFamily="2" charset="0"/>
              <a:cs typeface="NikoshBAN" panose="02000000000000000000" pitchFamily="2" charset="0"/>
            </a:rPr>
            <a:t>মেঘনা</a:t>
          </a:r>
          <a:r>
            <a:rPr lang="en-US" sz="2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93D15393-BFD5-4BCE-AE88-C12ED56817FB}" type="parTrans" cxnId="{F461C05C-A20F-4BF7-87C7-9CB77569A727}">
      <dgm:prSet/>
      <dgm:spPr/>
      <dgm:t>
        <a:bodyPr/>
        <a:lstStyle/>
        <a:p>
          <a:endParaRPr lang="en-US"/>
        </a:p>
      </dgm:t>
    </dgm:pt>
    <dgm:pt modelId="{E40DA14C-E10C-4F4A-A759-D6A8909C8997}" type="sibTrans" cxnId="{F461C05C-A20F-4BF7-87C7-9CB77569A727}">
      <dgm:prSet/>
      <dgm:spPr/>
      <dgm:t>
        <a:bodyPr/>
        <a:lstStyle/>
        <a:p>
          <a:endParaRPr lang="en-US"/>
        </a:p>
      </dgm:t>
    </dgm:pt>
    <dgm:pt modelId="{102A0459-B0F7-4934-9346-3210E5F70228}">
      <dgm:prSet phldrT="[Text]" custT="1"/>
      <dgm:spPr/>
      <dgm:t>
        <a:bodyPr/>
        <a:lstStyle/>
        <a:p>
          <a:r>
            <a:rPr lang="en-US" sz="2000" dirty="0" err="1">
              <a:latin typeface="NikoshBAN" panose="02000000000000000000" pitchFamily="2" charset="0"/>
              <a:cs typeface="NikoshBAN" panose="02000000000000000000" pitchFamily="2" charset="0"/>
            </a:rPr>
            <a:t>সকল</a:t>
          </a:r>
          <a:r>
            <a:rPr lang="en-US" sz="2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>
              <a:latin typeface="NikoshBAN" panose="02000000000000000000" pitchFamily="2" charset="0"/>
              <a:cs typeface="NikoshBAN" panose="02000000000000000000" pitchFamily="2" charset="0"/>
            </a:rPr>
            <a:t>প্রাণিই</a:t>
          </a:r>
          <a:r>
            <a:rPr lang="en-US" sz="2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>
              <a:latin typeface="NikoshBAN" panose="02000000000000000000" pitchFamily="2" charset="0"/>
              <a:cs typeface="NikoshBAN" panose="02000000000000000000" pitchFamily="2" charset="0"/>
            </a:rPr>
            <a:t>শক্তির</a:t>
          </a:r>
          <a:r>
            <a:rPr lang="en-US" sz="2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>
              <a:latin typeface="NikoshBAN" panose="02000000000000000000" pitchFamily="2" charset="0"/>
              <a:cs typeface="NikoshBAN" panose="02000000000000000000" pitchFamily="2" charset="0"/>
            </a:rPr>
            <a:t>জন্য</a:t>
          </a:r>
          <a:r>
            <a:rPr lang="en-US" sz="2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>
              <a:latin typeface="NikoshBAN" panose="02000000000000000000" pitchFamily="2" charset="0"/>
              <a:cs typeface="NikoshBAN" panose="02000000000000000000" pitchFamily="2" charset="0"/>
            </a:rPr>
            <a:t>প্রত্যক্ষ</a:t>
          </a:r>
          <a:r>
            <a:rPr lang="en-US" sz="2000" dirty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000" dirty="0" err="1">
              <a:latin typeface="NikoshBAN" panose="02000000000000000000" pitchFamily="2" charset="0"/>
              <a:cs typeface="NikoshBAN" panose="02000000000000000000" pitchFamily="2" charset="0"/>
            </a:rPr>
            <a:t>পরোক্ষভাবে</a:t>
          </a:r>
          <a:r>
            <a:rPr lang="en-US" sz="2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>
              <a:latin typeface="NikoshBAN" panose="02000000000000000000" pitchFamily="2" charset="0"/>
              <a:cs typeface="NikoshBAN" panose="02000000000000000000" pitchFamily="2" charset="0"/>
            </a:rPr>
            <a:t>কার</a:t>
          </a:r>
          <a:r>
            <a:rPr lang="en-US" sz="2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>
              <a:latin typeface="NikoshBAN" panose="02000000000000000000" pitchFamily="2" charset="0"/>
              <a:cs typeface="NikoshBAN" panose="02000000000000000000" pitchFamily="2" charset="0"/>
            </a:rPr>
            <a:t>উপর</a:t>
          </a:r>
          <a:r>
            <a:rPr lang="en-US" sz="2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>
              <a:latin typeface="NikoshBAN" panose="02000000000000000000" pitchFamily="2" charset="0"/>
              <a:cs typeface="NikoshBAN" panose="02000000000000000000" pitchFamily="2" charset="0"/>
            </a:rPr>
            <a:t>নির্ভরশীল</a:t>
          </a:r>
          <a:r>
            <a:rPr lang="en-US" sz="2000" dirty="0">
              <a:latin typeface="NikoshBAN" panose="02000000000000000000" pitchFamily="2" charset="0"/>
              <a:cs typeface="NikoshBAN" panose="02000000000000000000" pitchFamily="2" charset="0"/>
            </a:rPr>
            <a:t>।  </a:t>
          </a:r>
        </a:p>
      </dgm:t>
    </dgm:pt>
    <dgm:pt modelId="{65B8CC97-A6B3-4838-86A5-C7AD6ADD1742}" type="parTrans" cxnId="{B9D26B37-466D-4F02-B0F8-61CE08DC1EDD}">
      <dgm:prSet/>
      <dgm:spPr/>
      <dgm:t>
        <a:bodyPr/>
        <a:lstStyle/>
        <a:p>
          <a:endParaRPr lang="en-US"/>
        </a:p>
      </dgm:t>
    </dgm:pt>
    <dgm:pt modelId="{B7723286-A96C-4D1D-BA94-DBC26F884FD2}" type="sibTrans" cxnId="{B9D26B37-466D-4F02-B0F8-61CE08DC1EDD}">
      <dgm:prSet/>
      <dgm:spPr/>
      <dgm:t>
        <a:bodyPr/>
        <a:lstStyle/>
        <a:p>
          <a:endParaRPr lang="en-US"/>
        </a:p>
      </dgm:t>
    </dgm:pt>
    <dgm:pt modelId="{342D95AD-589B-4D09-86BB-86F92BE3BF9A}" type="pres">
      <dgm:prSet presAssocID="{1413C206-7382-4303-9FC6-C1A7995A9A7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35C4F2B-0521-450F-A7E5-1D129EDB53F5}" type="pres">
      <dgm:prSet presAssocID="{4898CF5D-4156-4E62-852B-BBB2752D6397}" presName="composite" presStyleCnt="0"/>
      <dgm:spPr/>
    </dgm:pt>
    <dgm:pt modelId="{10CC030D-9810-4D6C-AFA8-2B862AF6F27B}" type="pres">
      <dgm:prSet presAssocID="{4898CF5D-4156-4E62-852B-BBB2752D6397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2E8141-B528-4B1A-9360-C760B0842BEA}" type="pres">
      <dgm:prSet presAssocID="{4898CF5D-4156-4E62-852B-BBB2752D6397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A391EE-1DDB-49F2-B65C-7A6DD9860173}" type="pres">
      <dgm:prSet presAssocID="{44C433FA-014B-4493-94A2-7F2BE07B1EFA}" presName="space" presStyleCnt="0"/>
      <dgm:spPr/>
    </dgm:pt>
    <dgm:pt modelId="{1D8B383C-7816-4739-8B24-4FD39218C2BA}" type="pres">
      <dgm:prSet presAssocID="{F67CCFDC-7D51-444C-AA62-29066D50A16F}" presName="composite" presStyleCnt="0"/>
      <dgm:spPr/>
    </dgm:pt>
    <dgm:pt modelId="{77FD4DC8-CD52-4774-96E4-B5293E875DBC}" type="pres">
      <dgm:prSet presAssocID="{F67CCFDC-7D51-444C-AA62-29066D50A16F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28C2D5-71A4-4F7D-911A-9C3ACE3A5C55}" type="pres">
      <dgm:prSet presAssocID="{F67CCFDC-7D51-444C-AA62-29066D50A16F}" presName="desTx" presStyleLbl="alignAccFollowNode1" presStyleIdx="1" presStyleCnt="3" custLinFactNeighborX="-36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3A56C7-ADA6-4372-B077-2BFB56F08971}" type="pres">
      <dgm:prSet presAssocID="{36FDF33E-C034-4B55-9332-97AB8FC1AF82}" presName="space" presStyleCnt="0"/>
      <dgm:spPr/>
    </dgm:pt>
    <dgm:pt modelId="{AE9D9C18-7FDD-455E-B612-09D6185F3817}" type="pres">
      <dgm:prSet presAssocID="{7BEB7F4F-3BED-4456-A4A2-480DE8ACEE47}" presName="composite" presStyleCnt="0"/>
      <dgm:spPr/>
    </dgm:pt>
    <dgm:pt modelId="{6A89599F-5271-4893-84E1-DF3EE90A0EF2}" type="pres">
      <dgm:prSet presAssocID="{7BEB7F4F-3BED-4456-A4A2-480DE8ACEE47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A779B4-212D-4694-B61B-BAEF36271914}" type="pres">
      <dgm:prSet presAssocID="{7BEB7F4F-3BED-4456-A4A2-480DE8ACEE47}" presName="desTx" presStyleLbl="alignAccFollowNode1" presStyleIdx="2" presStyleCnt="3" custLinFactNeighborX="-13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91BBA7C-4DD2-4859-852A-382ECEC13339}" type="presOf" srcId="{4898CF5D-4156-4E62-852B-BBB2752D6397}" destId="{10CC030D-9810-4D6C-AFA8-2B862AF6F27B}" srcOrd="0" destOrd="0" presId="urn:microsoft.com/office/officeart/2005/8/layout/hList1"/>
    <dgm:cxn modelId="{8C554B4C-07FF-437F-9DB2-42147BDCF903}" type="presOf" srcId="{67BD73CB-9FC9-4ED5-B671-7EBE138DB9A1}" destId="{A028C2D5-71A4-4F7D-911A-9C3ACE3A5C55}" srcOrd="0" destOrd="0" presId="urn:microsoft.com/office/officeart/2005/8/layout/hList1"/>
    <dgm:cxn modelId="{209D3FE9-BF64-46A8-A952-EFEEF47B041E}" type="presOf" srcId="{1413C206-7382-4303-9FC6-C1A7995A9A74}" destId="{342D95AD-589B-4D09-86BB-86F92BE3BF9A}" srcOrd="0" destOrd="0" presId="urn:microsoft.com/office/officeart/2005/8/layout/hList1"/>
    <dgm:cxn modelId="{D8FEE9C4-98F1-4CD1-904A-06CBE5B55EA7}" type="presOf" srcId="{7BEB7F4F-3BED-4456-A4A2-480DE8ACEE47}" destId="{6A89599F-5271-4893-84E1-DF3EE90A0EF2}" srcOrd="0" destOrd="0" presId="urn:microsoft.com/office/officeart/2005/8/layout/hList1"/>
    <dgm:cxn modelId="{80E0657E-1699-4C31-A58D-C4244D25750C}" srcId="{1413C206-7382-4303-9FC6-C1A7995A9A74}" destId="{F67CCFDC-7D51-444C-AA62-29066D50A16F}" srcOrd="1" destOrd="0" parTransId="{3DB1691C-4783-4AE2-BABE-48AA795D43A0}" sibTransId="{36FDF33E-C034-4B55-9332-97AB8FC1AF82}"/>
    <dgm:cxn modelId="{E36045A5-BC3A-4C58-A726-78E30BC4F8E7}" type="presOf" srcId="{102A0459-B0F7-4934-9346-3210E5F70228}" destId="{3AA779B4-212D-4694-B61B-BAEF36271914}" srcOrd="0" destOrd="0" presId="urn:microsoft.com/office/officeart/2005/8/layout/hList1"/>
    <dgm:cxn modelId="{B9D26B37-466D-4F02-B0F8-61CE08DC1EDD}" srcId="{7BEB7F4F-3BED-4456-A4A2-480DE8ACEE47}" destId="{102A0459-B0F7-4934-9346-3210E5F70228}" srcOrd="0" destOrd="0" parTransId="{65B8CC97-A6B3-4838-86A5-C7AD6ADD1742}" sibTransId="{B7723286-A96C-4D1D-BA94-DBC26F884FD2}"/>
    <dgm:cxn modelId="{54526CFA-4571-4221-8EE6-BB0091959F38}" type="presOf" srcId="{F67CCFDC-7D51-444C-AA62-29066D50A16F}" destId="{77FD4DC8-CD52-4774-96E4-B5293E875DBC}" srcOrd="0" destOrd="0" presId="urn:microsoft.com/office/officeart/2005/8/layout/hList1"/>
    <dgm:cxn modelId="{F461C05C-A20F-4BF7-87C7-9CB77569A727}" srcId="{1413C206-7382-4303-9FC6-C1A7995A9A74}" destId="{7BEB7F4F-3BED-4456-A4A2-480DE8ACEE47}" srcOrd="2" destOrd="0" parTransId="{93D15393-BFD5-4BCE-AE88-C12ED56817FB}" sibTransId="{E40DA14C-E10C-4F4A-A759-D6A8909C8997}"/>
    <dgm:cxn modelId="{73F77CAE-E7FA-4C1A-A899-40EA147A81DB}" type="presOf" srcId="{ADDCFAC8-4E9D-4ADD-BD4F-C12EFECA0410}" destId="{3D2E8141-B528-4B1A-9360-C760B0842BEA}" srcOrd="0" destOrd="0" presId="urn:microsoft.com/office/officeart/2005/8/layout/hList1"/>
    <dgm:cxn modelId="{39856F64-1915-4246-936A-1D9C2EA1D40F}" srcId="{4898CF5D-4156-4E62-852B-BBB2752D6397}" destId="{ADDCFAC8-4E9D-4ADD-BD4F-C12EFECA0410}" srcOrd="0" destOrd="0" parTransId="{204656F6-3B67-4961-9E61-B2A987B9B579}" sibTransId="{3BB3979C-F6E6-47C1-A79A-C5218F5947B7}"/>
    <dgm:cxn modelId="{35B5B28B-2264-4136-B027-CAB4FDDE53EB}" srcId="{1413C206-7382-4303-9FC6-C1A7995A9A74}" destId="{4898CF5D-4156-4E62-852B-BBB2752D6397}" srcOrd="0" destOrd="0" parTransId="{BC524253-F7B5-4F7A-8A77-6AE012966CFC}" sibTransId="{44C433FA-014B-4493-94A2-7F2BE07B1EFA}"/>
    <dgm:cxn modelId="{EC602546-52D3-40ED-9584-3FC661E93F11}" srcId="{F67CCFDC-7D51-444C-AA62-29066D50A16F}" destId="{67BD73CB-9FC9-4ED5-B671-7EBE138DB9A1}" srcOrd="0" destOrd="0" parTransId="{1F831CF0-76F8-41EA-A377-87B270B9F5CF}" sibTransId="{F3D3E22B-DC1C-4B1D-95D6-C89324012B58}"/>
    <dgm:cxn modelId="{501BDA9B-FE91-43CD-8700-4629D14F6F24}" type="presParOf" srcId="{342D95AD-589B-4D09-86BB-86F92BE3BF9A}" destId="{F35C4F2B-0521-450F-A7E5-1D129EDB53F5}" srcOrd="0" destOrd="0" presId="urn:microsoft.com/office/officeart/2005/8/layout/hList1"/>
    <dgm:cxn modelId="{4853A1DC-F30E-45EF-88B5-4680345E44B2}" type="presParOf" srcId="{F35C4F2B-0521-450F-A7E5-1D129EDB53F5}" destId="{10CC030D-9810-4D6C-AFA8-2B862AF6F27B}" srcOrd="0" destOrd="0" presId="urn:microsoft.com/office/officeart/2005/8/layout/hList1"/>
    <dgm:cxn modelId="{78A1EABF-CF80-4C6B-A793-3EE639F1B6F9}" type="presParOf" srcId="{F35C4F2B-0521-450F-A7E5-1D129EDB53F5}" destId="{3D2E8141-B528-4B1A-9360-C760B0842BEA}" srcOrd="1" destOrd="0" presId="urn:microsoft.com/office/officeart/2005/8/layout/hList1"/>
    <dgm:cxn modelId="{E90878C6-6A85-4AE1-A212-EAF8FA7956D0}" type="presParOf" srcId="{342D95AD-589B-4D09-86BB-86F92BE3BF9A}" destId="{FBA391EE-1DDB-49F2-B65C-7A6DD9860173}" srcOrd="1" destOrd="0" presId="urn:microsoft.com/office/officeart/2005/8/layout/hList1"/>
    <dgm:cxn modelId="{CEA2C035-9D2A-4046-BCC2-FC1F2C54C513}" type="presParOf" srcId="{342D95AD-589B-4D09-86BB-86F92BE3BF9A}" destId="{1D8B383C-7816-4739-8B24-4FD39218C2BA}" srcOrd="2" destOrd="0" presId="urn:microsoft.com/office/officeart/2005/8/layout/hList1"/>
    <dgm:cxn modelId="{CB51B141-CCB4-493D-B197-961000DFCFCC}" type="presParOf" srcId="{1D8B383C-7816-4739-8B24-4FD39218C2BA}" destId="{77FD4DC8-CD52-4774-96E4-B5293E875DBC}" srcOrd="0" destOrd="0" presId="urn:microsoft.com/office/officeart/2005/8/layout/hList1"/>
    <dgm:cxn modelId="{664653BB-1C87-4BD8-8D95-A5081E9710FD}" type="presParOf" srcId="{1D8B383C-7816-4739-8B24-4FD39218C2BA}" destId="{A028C2D5-71A4-4F7D-911A-9C3ACE3A5C55}" srcOrd="1" destOrd="0" presId="urn:microsoft.com/office/officeart/2005/8/layout/hList1"/>
    <dgm:cxn modelId="{6ABBA05E-7F40-4513-BE22-BD45C152603C}" type="presParOf" srcId="{342D95AD-589B-4D09-86BB-86F92BE3BF9A}" destId="{D03A56C7-ADA6-4372-B077-2BFB56F08971}" srcOrd="3" destOrd="0" presId="urn:microsoft.com/office/officeart/2005/8/layout/hList1"/>
    <dgm:cxn modelId="{5082C4D9-29EE-48F0-B95B-444E0D950BCB}" type="presParOf" srcId="{342D95AD-589B-4D09-86BB-86F92BE3BF9A}" destId="{AE9D9C18-7FDD-455E-B612-09D6185F3817}" srcOrd="4" destOrd="0" presId="urn:microsoft.com/office/officeart/2005/8/layout/hList1"/>
    <dgm:cxn modelId="{1D628679-B19E-4731-B93C-A425A900D766}" type="presParOf" srcId="{AE9D9C18-7FDD-455E-B612-09D6185F3817}" destId="{6A89599F-5271-4893-84E1-DF3EE90A0EF2}" srcOrd="0" destOrd="0" presId="urn:microsoft.com/office/officeart/2005/8/layout/hList1"/>
    <dgm:cxn modelId="{65C05CF3-52C4-4A6B-AA85-108A1FA1F037}" type="presParOf" srcId="{AE9D9C18-7FDD-455E-B612-09D6185F3817}" destId="{3AA779B4-212D-4694-B61B-BAEF3627191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DF65569-F6F8-497C-8685-77996BFDD2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ACA22E8-27D6-4C29-931A-2E2EB8204C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B41A062-1760-4973-939C-C0799EDCB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BFAA2-9AF9-4137-A666-38FD97C03669}" type="datetimeFigureOut">
              <a:rPr lang="en-US" smtClean="0"/>
              <a:t>21-Sep-20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3C298D3-A465-4FC5-BDDC-A715F04F0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B75CBC5-486B-464D-8C25-038597543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7DF1C-58F3-4FA5-B620-34D9176D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476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D15C6C9-B638-492A-A032-1E335B1DC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3006F76-76E7-46C1-91BB-E99724A366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9307C73-733C-4412-AC08-0B985B7D0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BFAA2-9AF9-4137-A666-38FD97C03669}" type="datetimeFigureOut">
              <a:rPr lang="en-US" smtClean="0"/>
              <a:t>21-Sep-20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3083978-5D24-4812-93CC-9CE663EF8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B74E313-D8E7-462D-AC79-0B036676C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7DF1C-58F3-4FA5-B620-34D9176D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892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165448E8-8F94-4749-A52B-4048704061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0F13C5C-1E12-4A80-927B-2F6B735908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47DD881-BED7-4875-A19E-A5266E4F1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BFAA2-9AF9-4137-A666-38FD97C03669}" type="datetimeFigureOut">
              <a:rPr lang="en-US" smtClean="0"/>
              <a:t>21-Sep-20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E0EAEFB-162D-4860-9E9E-86A4904EC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66A5613-5EC7-4479-83E5-7D94BF380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7DF1C-58F3-4FA5-B620-34D9176D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029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91FFE0E-0E1C-4DA0-B049-299591CC4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A2C20F6-FD4D-4FF6-95A9-E19714405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6221393-0112-49C9-AAB6-C28DA78C7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BFAA2-9AF9-4137-A666-38FD97C03669}" type="datetimeFigureOut">
              <a:rPr lang="en-US" smtClean="0"/>
              <a:t>21-Sep-20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CE9A181-B961-48AD-8CAD-9A13B2EA7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4B15BB6-E58C-4185-AC5B-A218383CA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7DF1C-58F3-4FA5-B620-34D9176D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861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EE2F891-01CE-4E02-895C-CD5BE74C7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3FA4D35-5BC1-42F3-9803-159A1C2FE4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94B942C-F889-46F1-8F61-1CD0E62F5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BFAA2-9AF9-4137-A666-38FD97C03669}" type="datetimeFigureOut">
              <a:rPr lang="en-US" smtClean="0"/>
              <a:t>21-Sep-20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42F2E2A-5722-4CA2-A0D6-4F3C5355D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9318E40-860A-4DA1-8315-D5D37A7FB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7DF1C-58F3-4FA5-B620-34D9176D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944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389FAD-F939-47F9-84B5-466AE4722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51A3993-054C-486E-83BE-4CD22EF7AA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14288BD-DCEF-4A85-BDB1-F0DEFBCE04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C3A3623-9697-4B8B-9845-EF8C6B678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BFAA2-9AF9-4137-A666-38FD97C03669}" type="datetimeFigureOut">
              <a:rPr lang="en-US" smtClean="0"/>
              <a:t>21-Sep-20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3ACA350-FFB1-441F-A557-F8B5776CC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E561A77-E2CD-4836-A5D1-AD7192A31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7DF1C-58F3-4FA5-B620-34D9176D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310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ED0FED6-5282-4F7E-BEBF-F140AA162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EF256EE-916F-4C22-B291-767C77E218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8D83A1C-30B6-45A2-ACF3-00E3BB678D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18EA2A02-520E-4BAC-85CF-8ED0F14504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7078785-37D9-4DCD-AD8C-932DCC5D65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5CF25B34-526B-4E26-BD40-04EC60F8C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BFAA2-9AF9-4137-A666-38FD97C03669}" type="datetimeFigureOut">
              <a:rPr lang="en-US" smtClean="0"/>
              <a:t>21-Sep-20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16476487-84C1-4683-8BE4-A5C352619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E6049781-8DC8-44D9-BA75-E4FD49170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7DF1C-58F3-4FA5-B620-34D9176D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848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198905-777F-4E41-9531-6CD1A42C3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C802FA6-B9A9-42A3-9B56-F9596722C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BFAA2-9AF9-4137-A666-38FD97C03669}" type="datetimeFigureOut">
              <a:rPr lang="en-US" smtClean="0"/>
              <a:t>21-Sep-20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A6396F1-29FA-43EC-89B4-57BF253A4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D300AC9-2461-4678-A98C-5ACFD4E1A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7DF1C-58F3-4FA5-B620-34D9176D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376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EE004478-C8C9-4F68-A6A5-DE6199D2F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BFAA2-9AF9-4137-A666-38FD97C03669}" type="datetimeFigureOut">
              <a:rPr lang="en-US" smtClean="0"/>
              <a:t>21-Sep-20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3B106A7-AD7F-4888-BEA3-727F9167E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9C7DE98-700D-4B18-A456-901C8544E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7DF1C-58F3-4FA5-B620-34D9176D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930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BFBFF7B-38B0-44EA-81C0-306A1EB5E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1B39E80-F504-4E63-B6CD-287A60126A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129B139-17F8-47DD-AFED-6E568D3E4F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9D9789D-CEA7-4135-8DC7-71670DB37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BFAA2-9AF9-4137-A666-38FD97C03669}" type="datetimeFigureOut">
              <a:rPr lang="en-US" smtClean="0"/>
              <a:t>21-Sep-20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3359DFF-2BED-448F-A91F-482457CC9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A1C389B-2E77-4B4A-A151-9798D675A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7DF1C-58F3-4FA5-B620-34D9176D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803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41B732-F012-4366-AA30-CCFE32C95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9035C649-7AEC-426F-B651-229463512C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2BB96C7-BE90-4B66-8F3C-229DDABDA8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51BBD2F-3670-4970-9C38-B125E8CA3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BFAA2-9AF9-4137-A666-38FD97C03669}" type="datetimeFigureOut">
              <a:rPr lang="en-US" smtClean="0"/>
              <a:t>21-Sep-20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819008A-F0F3-44B2-AC6D-D355CD589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EF385B4-1970-45E2-A559-527DF5DB3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7DF1C-58F3-4FA5-B620-34D9176D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276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14A7242D-39A1-44A2-AADB-8A5DF5D34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193F2C3-DF2B-4C24-90B8-EA0A859279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30290B3-65D3-4CDF-A921-D1749D41A5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BFAA2-9AF9-4137-A666-38FD97C03669}" type="datetimeFigureOut">
              <a:rPr lang="en-US" smtClean="0"/>
              <a:t>21-Sep-20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E5F631E-FC88-41AF-9795-F6C3D69320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9A92E8E-1A4C-4040-B7BA-323C9BF15E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7DF1C-58F3-4FA5-B620-34D9176D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35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flora-floral-flower-leaf-leafy-2028344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rbutus_andrachne" TargetMode="External"/><Relationship Id="rId7" Type="http://schemas.openxmlformats.org/officeDocument/2006/relationships/hyperlink" Target="https://elizapples.com/2017/12/02/wanted-june-ripening-apples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hyperlink" Target="https://www.pexels.com/photo/6-horses-on-green-field-during-daytime-159023/" TargetMode="Externa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hyperlink" Target="https://pixabay.com/en/grass-rush-juicy-green-375586/" TargetMode="External"/><Relationship Id="rId7" Type="http://schemas.openxmlformats.org/officeDocument/2006/relationships/hyperlink" Target="https://en.wikipedia.org/wiki/Eastern_dwarf_tree_frog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11" Type="http://schemas.openxmlformats.org/officeDocument/2006/relationships/hyperlink" Target="https://en.wikipedia.org/wiki/Reform_Party_(Singapore)" TargetMode="External"/><Relationship Id="rId5" Type="http://schemas.openxmlformats.org/officeDocument/2006/relationships/hyperlink" Target="https://en.wikipedia.org/wiki/Melanoplus_femurrubrum" TargetMode="External"/><Relationship Id="rId10" Type="http://schemas.openxmlformats.org/officeDocument/2006/relationships/image" Target="../media/image26.png"/><Relationship Id="rId4" Type="http://schemas.openxmlformats.org/officeDocument/2006/relationships/image" Target="../media/image23.jpeg"/><Relationship Id="rId9" Type="http://schemas.openxmlformats.org/officeDocument/2006/relationships/hyperlink" Target="https://en.wikipedia.org/wiki/Four-lined_snake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imonium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hyperlink" Target="https://pixabay.com/en/grass-rush-juicy-green-375586/" TargetMode="External"/><Relationship Id="rId7" Type="http://schemas.openxmlformats.org/officeDocument/2006/relationships/hyperlink" Target="https://en.wikipedia.org/wiki/Eastern_dwarf_tree_fro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hyperlink" Target="https://en.wikipedia.org/wiki/Reform_Party_(Singapore)" TargetMode="External"/><Relationship Id="rId5" Type="http://schemas.openxmlformats.org/officeDocument/2006/relationships/hyperlink" Target="https://en.wikipedia.org/wiki/Melanoplus_femurrubrum" TargetMode="External"/><Relationship Id="rId10" Type="http://schemas.openxmlformats.org/officeDocument/2006/relationships/image" Target="../media/image10.png"/><Relationship Id="rId4" Type="http://schemas.openxmlformats.org/officeDocument/2006/relationships/image" Target="../media/image7.jpeg"/><Relationship Id="rId9" Type="http://schemas.openxmlformats.org/officeDocument/2006/relationships/hyperlink" Target="https://en.wikipedia.org/wiki/Four-lined_snake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eform_Party_(Singapore)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pixabay.com/en/grass-rush-juicy-green-375586/" TargetMode="Externa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="" xmlns:a16="http://schemas.microsoft.com/office/drawing/2014/main" id="{FCF7516D-99D6-4848-8C1F-981941EE489A}"/>
              </a:ext>
            </a:extLst>
          </p:cNvPr>
          <p:cNvSpPr/>
          <p:nvPr/>
        </p:nvSpPr>
        <p:spPr>
          <a:xfrm>
            <a:off x="3356977" y="1954062"/>
            <a:ext cx="4096011" cy="2492679"/>
          </a:xfrm>
          <a:prstGeom prst="ellipse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="" xmlns:a1611="http://schemas.microsoft.com/office/drawing/2016/11/main" r:id="rId3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D620FFF-09B2-4E2C-B4C2-C69FD7FC8B45}"/>
              </a:ext>
            </a:extLst>
          </p:cNvPr>
          <p:cNvSpPr txBox="1"/>
          <p:nvPr/>
        </p:nvSpPr>
        <p:spPr>
          <a:xfrm>
            <a:off x="3732490" y="416912"/>
            <a:ext cx="334498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188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246E71EC-045A-4C08-966C-4738B1332779}"/>
              </a:ext>
            </a:extLst>
          </p:cNvPr>
          <p:cNvSpPr/>
          <p:nvPr/>
        </p:nvSpPr>
        <p:spPr>
          <a:xfrm>
            <a:off x="696642" y="1542036"/>
            <a:ext cx="2395471" cy="1808747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="" xmlns:a1611="http://schemas.microsoft.com/office/drawing/2016/11/main" r:id="rId3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36ADF849-097A-4F9F-861F-BDFBD51D653A}"/>
              </a:ext>
            </a:extLst>
          </p:cNvPr>
          <p:cNvSpPr/>
          <p:nvPr/>
        </p:nvSpPr>
        <p:spPr>
          <a:xfrm>
            <a:off x="5145507" y="356937"/>
            <a:ext cx="1900993" cy="1367358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="" xmlns:a1611="http://schemas.microsoft.com/office/drawing/2016/11/main" r:id="rId5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69D304A-FC5B-4AEA-A21C-398539CC2D28}"/>
              </a:ext>
            </a:extLst>
          </p:cNvPr>
          <p:cNvSpPr/>
          <p:nvPr/>
        </p:nvSpPr>
        <p:spPr>
          <a:xfrm>
            <a:off x="5145506" y="2797342"/>
            <a:ext cx="2075701" cy="1303512"/>
          </a:xfrm>
          <a:prstGeom prst="rect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="" xmlns:a1611="http://schemas.microsoft.com/office/drawing/2016/11/main" r:id="rId7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="" xmlns:a16="http://schemas.microsoft.com/office/drawing/2014/main" id="{E0E1C330-F757-4DEB-88B1-95729627D46E}"/>
              </a:ext>
            </a:extLst>
          </p:cNvPr>
          <p:cNvSpPr/>
          <p:nvPr/>
        </p:nvSpPr>
        <p:spPr>
          <a:xfrm rot="19854887">
            <a:off x="3018303" y="1604005"/>
            <a:ext cx="2201015" cy="2672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="" xmlns:a16="http://schemas.microsoft.com/office/drawing/2014/main" id="{D5AC8923-9087-43CE-9E47-9ECC1D5327C7}"/>
              </a:ext>
            </a:extLst>
          </p:cNvPr>
          <p:cNvSpPr/>
          <p:nvPr/>
        </p:nvSpPr>
        <p:spPr>
          <a:xfrm rot="1650180">
            <a:off x="3029457" y="2780910"/>
            <a:ext cx="2201015" cy="2672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="" xmlns:a16="http://schemas.microsoft.com/office/drawing/2014/main" id="{1FC1DD5C-928F-4E88-AEB8-99B266C0E305}"/>
              </a:ext>
            </a:extLst>
          </p:cNvPr>
          <p:cNvSpPr/>
          <p:nvPr/>
        </p:nvSpPr>
        <p:spPr>
          <a:xfrm rot="1392280">
            <a:off x="7024123" y="1546621"/>
            <a:ext cx="2201015" cy="1962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="" xmlns:a16="http://schemas.microsoft.com/office/drawing/2014/main" id="{42279C44-8917-4E2E-9744-C286E695EFEB}"/>
              </a:ext>
            </a:extLst>
          </p:cNvPr>
          <p:cNvSpPr/>
          <p:nvPr/>
        </p:nvSpPr>
        <p:spPr>
          <a:xfrm rot="19528292">
            <a:off x="7202850" y="2643778"/>
            <a:ext cx="2121436" cy="2304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CD3562A-9180-45F8-9FE9-94DD42D9D1F1}"/>
              </a:ext>
            </a:extLst>
          </p:cNvPr>
          <p:cNvSpPr txBox="1"/>
          <p:nvPr/>
        </p:nvSpPr>
        <p:spPr>
          <a:xfrm>
            <a:off x="9305933" y="1927737"/>
            <a:ext cx="1589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ED85C0E-89F3-483E-84B5-629EC648F827}"/>
              </a:ext>
            </a:extLst>
          </p:cNvPr>
          <p:cNvSpPr txBox="1"/>
          <p:nvPr/>
        </p:nvSpPr>
        <p:spPr>
          <a:xfrm>
            <a:off x="1252795" y="3601425"/>
            <a:ext cx="1589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উদ্ভীদ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0CFB9C3-8E0D-4D74-8CFF-F5B57B1A001C}"/>
              </a:ext>
            </a:extLst>
          </p:cNvPr>
          <p:cNvSpPr txBox="1"/>
          <p:nvPr/>
        </p:nvSpPr>
        <p:spPr>
          <a:xfrm>
            <a:off x="2169573" y="4508794"/>
            <a:ext cx="749304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প্রত্যক্ষ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পরোক্ষভাবে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নির্ভরশীল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সূর্যের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মানুষসহ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খেয়ে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বেঁচে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22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ABD3C30-09A2-48A9-BD3D-A74F7684D879}"/>
              </a:ext>
            </a:extLst>
          </p:cNvPr>
          <p:cNvSpPr txBox="1"/>
          <p:nvPr/>
        </p:nvSpPr>
        <p:spPr>
          <a:xfrm>
            <a:off x="410631" y="5299904"/>
            <a:ext cx="92564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প্রবাহের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প্রাণিতে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প্রবাহিত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গেলে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বিয়োজকের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পচে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মাটিতে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মিশে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পুষ্টিগুণ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উর্বরতা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পুষ্টিগূণ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এভাবেই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প্রাণিতে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প্রবাহিত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="" xmlns:a16="http://schemas.microsoft.com/office/drawing/2014/main" id="{D75D3B51-B937-4529-B000-CD8D8C0A8F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1836466"/>
              </p:ext>
            </p:extLst>
          </p:nvPr>
        </p:nvGraphicFramePr>
        <p:xfrm>
          <a:off x="191038" y="327953"/>
          <a:ext cx="9256426" cy="4768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Speech Bubble: Rectangle with Corners Rounded 10">
            <a:extLst>
              <a:ext uri="{FF2B5EF4-FFF2-40B4-BE49-F238E27FC236}">
                <a16:creationId xmlns="" xmlns:a16="http://schemas.microsoft.com/office/drawing/2014/main" id="{8F56EC5A-7979-47D6-B776-AB94AED4BB5E}"/>
              </a:ext>
            </a:extLst>
          </p:cNvPr>
          <p:cNvSpPr/>
          <p:nvPr/>
        </p:nvSpPr>
        <p:spPr>
          <a:xfrm>
            <a:off x="5734280" y="977091"/>
            <a:ext cx="5664200" cy="3105057"/>
          </a:xfrm>
          <a:prstGeom prst="wedgeRoundRectCallout">
            <a:avLst>
              <a:gd name="adj1" fmla="val -39188"/>
              <a:gd name="adj2" fmla="val 90895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s-IN" sz="1600" dirty="0">
                <a:latin typeface="NikoshBAN" panose="02000000000000000000"/>
                <a:cs typeface="NikoshBAN" panose="02000000000000000000" pitchFamily="2" charset="0"/>
              </a:rPr>
              <a:t>ব্যাকটেরিয়া, ছত্রাক ইত্যাদি অতি </a:t>
            </a:r>
            <a:r>
              <a:rPr lang="en-US" sz="1600" dirty="0" err="1">
                <a:latin typeface="NikoshBAN" panose="02000000000000000000"/>
                <a:cs typeface="NikoshBAN" panose="02000000000000000000" pitchFamily="2" charset="0"/>
              </a:rPr>
              <a:t>ক্ষু</a:t>
            </a:r>
            <a:r>
              <a:rPr lang="as-IN" sz="1600" dirty="0">
                <a:latin typeface="NikoshBAN" panose="02000000000000000000"/>
                <a:cs typeface="NikoshBAN" panose="02000000000000000000" pitchFamily="2" charset="0"/>
              </a:rPr>
              <a:t>দ্রজীব বা অণুজীব উদ্ভিদ ও প্রাণীর বর্জ্য পদার্থ ও মৃতদেহ থেকে তাদের খাদ্য গ্রহণ করে এবং এসব বর্জ্য বিয়োজিত করে মাটিতে বা পানিতে মিশিয়ে দেয়। এ </a:t>
            </a:r>
            <a:r>
              <a:rPr lang="en-US" sz="1600" dirty="0" err="1">
                <a:latin typeface="NikoshBAN" panose="02000000000000000000"/>
                <a:cs typeface="NikoshBAN" panose="02000000000000000000" pitchFamily="2" charset="0"/>
              </a:rPr>
              <a:t>ক্ষুদ্র</a:t>
            </a:r>
            <a:r>
              <a:rPr lang="en-US" sz="1600" dirty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as-IN" sz="1600" dirty="0">
                <a:latin typeface="NikoshBAN" panose="02000000000000000000"/>
              </a:rPr>
              <a:t> অণুজীবগুলোই হলো </a:t>
            </a:r>
            <a:r>
              <a:rPr lang="en-US" sz="1600" dirty="0" err="1" smtClean="0">
                <a:latin typeface="NikoshBAN" panose="02000000000000000000"/>
              </a:rPr>
              <a:t>বিয়োজক</a:t>
            </a:r>
            <a:endParaRPr lang="en-US" sz="1600" dirty="0"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21919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CD61A4A-4ED7-45A8-82F2-220FF44903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>
                                            <p:graphicEl>
                                              <a:dgm id="{BCD61A4A-4ED7-45A8-82F2-220FF44903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824C0F6-2079-4E77-8340-1098F84BCC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>
                                            <p:graphicEl>
                                              <a:dgm id="{7824C0F6-2079-4E77-8340-1098F84BCC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7C55212-22B6-44B3-966A-318034C16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">
                                            <p:graphicEl>
                                              <a:dgm id="{67C55212-22B6-44B3-966A-318034C167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4096A26-8903-4F9A-9B45-1745F9A9C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">
                                            <p:graphicEl>
                                              <a:dgm id="{94096A26-8903-4F9A-9B45-1745F9A9C5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63A4A9C-F59D-47B5-B9BA-A18DA49525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">
                                            <p:graphicEl>
                                              <a:dgm id="{F63A4A9C-F59D-47B5-B9BA-A18DA49525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EE29DF2-A419-473E-8DD0-B9A48895A3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">
                                            <p:graphicEl>
                                              <a:dgm id="{5EE29DF2-A419-473E-8DD0-B9A48895A3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7A33ED8-C4CB-478E-A7CE-F94B91DA05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0">
                                            <p:graphicEl>
                                              <a:dgm id="{57A33ED8-C4CB-478E-A7CE-F94B91DA05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B384528-711D-438E-90BF-B6BB9386BE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0">
                                            <p:graphicEl>
                                              <a:dgm id="{2B384528-711D-438E-90BF-B6BB9386BE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EF6ED1B-83A3-4877-9D4D-A0EE810707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0">
                                            <p:graphicEl>
                                              <a:dgm id="{DEF6ED1B-83A3-4877-9D4D-A0EE810707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0B13A0B-8AFA-474B-A9E5-EBE8EE08CF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0">
                                            <p:graphicEl>
                                              <a:dgm id="{20B13A0B-8AFA-474B-A9E5-EBE8EE08CF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2687482-12DB-4616-B979-0881E6535D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0">
                                            <p:graphicEl>
                                              <a:dgm id="{B2687482-12DB-4616-B979-0881E6535D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FA653B0-5A16-44B9-BEF5-2F48E4A2ED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0">
                                            <p:graphicEl>
                                              <a:dgm id="{DFA653B0-5A16-44B9-BEF5-2F48E4A2ED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Graphic spid="10" grpId="0">
        <p:bldSub>
          <a:bldDgm bld="one"/>
        </p:bldSub>
      </p:bldGraphic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ED44C6DB-BF91-4246-A6A6-67AE95DCEB7E}"/>
              </a:ext>
            </a:extLst>
          </p:cNvPr>
          <p:cNvGrpSpPr/>
          <p:nvPr/>
        </p:nvGrpSpPr>
        <p:grpSpPr>
          <a:xfrm>
            <a:off x="1546768" y="2484814"/>
            <a:ext cx="2624351" cy="1257060"/>
            <a:chOff x="397043" y="1576137"/>
            <a:chExt cx="3248525" cy="1467852"/>
          </a:xfrm>
        </p:grpSpPr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8283A4A0-E5EA-4AB2-8783-6A0AB69B0971}"/>
                </a:ext>
              </a:extLst>
            </p:cNvPr>
            <p:cNvSpPr/>
            <p:nvPr/>
          </p:nvSpPr>
          <p:spPr>
            <a:xfrm>
              <a:off x="397043" y="1576137"/>
              <a:ext cx="1864894" cy="1467852"/>
            </a:xfrm>
            <a:prstGeom prst="rect">
              <a:avLst/>
            </a:prstGeom>
            <a:blipFill dpi="0"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="" xmlns:a1611="http://schemas.microsoft.com/office/drawing/2016/11/main" r:id="rId3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Arrow: Right 3">
              <a:extLst>
                <a:ext uri="{FF2B5EF4-FFF2-40B4-BE49-F238E27FC236}">
                  <a16:creationId xmlns="" xmlns:a16="http://schemas.microsoft.com/office/drawing/2014/main" id="{9784D273-0096-42CC-83DA-82EE8A9E5371}"/>
                </a:ext>
              </a:extLst>
            </p:cNvPr>
            <p:cNvSpPr/>
            <p:nvPr/>
          </p:nvSpPr>
          <p:spPr>
            <a:xfrm>
              <a:off x="2261937" y="2165684"/>
              <a:ext cx="1383631" cy="457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D590B8DC-15C0-4557-89B3-506CFCCD85A3}"/>
              </a:ext>
            </a:extLst>
          </p:cNvPr>
          <p:cNvGrpSpPr/>
          <p:nvPr/>
        </p:nvGrpSpPr>
        <p:grpSpPr>
          <a:xfrm>
            <a:off x="4246297" y="2484814"/>
            <a:ext cx="2624351" cy="1257060"/>
            <a:chOff x="397043" y="1576137"/>
            <a:chExt cx="3248525" cy="1467852"/>
          </a:xfrm>
        </p:grpSpPr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109EF94A-C50B-4D96-9B82-47F2586C1D7F}"/>
                </a:ext>
              </a:extLst>
            </p:cNvPr>
            <p:cNvSpPr/>
            <p:nvPr/>
          </p:nvSpPr>
          <p:spPr>
            <a:xfrm>
              <a:off x="397043" y="1576137"/>
              <a:ext cx="1864894" cy="1467852"/>
            </a:xfrm>
            <a:prstGeom prst="rect">
              <a:avLst/>
            </a:prstGeom>
            <a:blipFill dpi="0"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="" xmlns:a1611="http://schemas.microsoft.com/office/drawing/2016/11/main" r:id="rId5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Arrow: Right 6">
              <a:extLst>
                <a:ext uri="{FF2B5EF4-FFF2-40B4-BE49-F238E27FC236}">
                  <a16:creationId xmlns="" xmlns:a16="http://schemas.microsoft.com/office/drawing/2014/main" id="{EAD8FCDF-7ADD-4826-A48B-548460EA82B3}"/>
                </a:ext>
              </a:extLst>
            </p:cNvPr>
            <p:cNvSpPr/>
            <p:nvPr/>
          </p:nvSpPr>
          <p:spPr>
            <a:xfrm>
              <a:off x="2261937" y="2165684"/>
              <a:ext cx="1383631" cy="457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B789315E-DAA9-483D-BE3B-FC08B2946EB8}"/>
              </a:ext>
            </a:extLst>
          </p:cNvPr>
          <p:cNvGrpSpPr/>
          <p:nvPr/>
        </p:nvGrpSpPr>
        <p:grpSpPr>
          <a:xfrm>
            <a:off x="6941370" y="2484814"/>
            <a:ext cx="2624351" cy="1257060"/>
            <a:chOff x="397043" y="1576137"/>
            <a:chExt cx="3248525" cy="1467852"/>
          </a:xfrm>
        </p:grpSpPr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55166D37-A2C1-4094-9B00-125F37E48C63}"/>
                </a:ext>
              </a:extLst>
            </p:cNvPr>
            <p:cNvSpPr/>
            <p:nvPr/>
          </p:nvSpPr>
          <p:spPr>
            <a:xfrm>
              <a:off x="397043" y="1576137"/>
              <a:ext cx="1864894" cy="1467852"/>
            </a:xfrm>
            <a:prstGeom prst="rect">
              <a:avLst/>
            </a:prstGeom>
            <a:blipFill dpi="0"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="" xmlns:a1611="http://schemas.microsoft.com/office/drawing/2016/11/main" r:id="rId7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Arrow: Right 9">
              <a:extLst>
                <a:ext uri="{FF2B5EF4-FFF2-40B4-BE49-F238E27FC236}">
                  <a16:creationId xmlns="" xmlns:a16="http://schemas.microsoft.com/office/drawing/2014/main" id="{6060F587-822D-40D9-8CCA-1021219BB34D}"/>
                </a:ext>
              </a:extLst>
            </p:cNvPr>
            <p:cNvSpPr/>
            <p:nvPr/>
          </p:nvSpPr>
          <p:spPr>
            <a:xfrm>
              <a:off x="2261937" y="2165684"/>
              <a:ext cx="1383631" cy="457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2DBDFA6D-CD08-47C3-AB7A-055BF07D64DB}"/>
              </a:ext>
            </a:extLst>
          </p:cNvPr>
          <p:cNvSpPr/>
          <p:nvPr/>
        </p:nvSpPr>
        <p:spPr>
          <a:xfrm>
            <a:off x="9636442" y="2484814"/>
            <a:ext cx="1506572" cy="1257060"/>
          </a:xfrm>
          <a:prstGeom prst="rect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="" xmlns:a1611="http://schemas.microsoft.com/office/drawing/2016/11/main" r:id="rId9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611E86A1-DF61-4A94-81EF-D15B546937AB}"/>
              </a:ext>
            </a:extLst>
          </p:cNvPr>
          <p:cNvSpPr/>
          <p:nvPr/>
        </p:nvSpPr>
        <p:spPr>
          <a:xfrm>
            <a:off x="842212" y="709864"/>
            <a:ext cx="1342551" cy="1032221"/>
          </a:xfrm>
          <a:prstGeom prst="ellipse">
            <a:avLst/>
          </a:prstGeom>
          <a:blipFill dpi="0"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="" xmlns:a1611="http://schemas.microsoft.com/office/drawing/2016/11/main" r:id="rId11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Down 12">
            <a:extLst>
              <a:ext uri="{FF2B5EF4-FFF2-40B4-BE49-F238E27FC236}">
                <a16:creationId xmlns="" xmlns:a16="http://schemas.microsoft.com/office/drawing/2014/main" id="{D6AAF636-683E-4BB0-90CF-477AE370F8F3}"/>
              </a:ext>
            </a:extLst>
          </p:cNvPr>
          <p:cNvSpPr/>
          <p:nvPr/>
        </p:nvSpPr>
        <p:spPr>
          <a:xfrm rot="19912017">
            <a:off x="1713273" y="1785555"/>
            <a:ext cx="93727" cy="6898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F2338B41-0AE2-4AFD-8501-B2355EDE31BA}"/>
              </a:ext>
            </a:extLst>
          </p:cNvPr>
          <p:cNvSpPr/>
          <p:nvPr/>
        </p:nvSpPr>
        <p:spPr>
          <a:xfrm>
            <a:off x="1556168" y="3723432"/>
            <a:ext cx="1169920" cy="2646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latin typeface="NikoshBAN" panose="02000000000000000000"/>
                <a:cs typeface="NikoshBAN" panose="02000000000000000000" pitchFamily="2" charset="0"/>
              </a:rPr>
              <a:t>ঘাস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2A5DF75-E333-41A2-AFA8-F47AD555DA83}"/>
              </a:ext>
            </a:extLst>
          </p:cNvPr>
          <p:cNvSpPr/>
          <p:nvPr/>
        </p:nvSpPr>
        <p:spPr>
          <a:xfrm>
            <a:off x="4281087" y="3723431"/>
            <a:ext cx="1453310" cy="2646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latin typeface="NikoshBAN" panose="02000000000000000000"/>
              </a:rPr>
              <a:t>ঘাসফড়িং</a:t>
            </a:r>
            <a:r>
              <a:rPr lang="en-US" sz="1600" dirty="0">
                <a:latin typeface="NikoshBAN" panose="02000000000000000000"/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BADB3247-E5DB-4B3A-94DA-20501410CB62}"/>
              </a:ext>
            </a:extLst>
          </p:cNvPr>
          <p:cNvSpPr/>
          <p:nvPr/>
        </p:nvSpPr>
        <p:spPr>
          <a:xfrm>
            <a:off x="7050179" y="3794834"/>
            <a:ext cx="1169920" cy="2646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latin typeface="NikoshBAN" panose="02000000000000000000"/>
              </a:rPr>
              <a:t>ব্যাঙ</a:t>
            </a:r>
            <a:r>
              <a:rPr lang="en-US" dirty="0"/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4A9F4594-2B36-4FC8-BAE6-608283CB2BA6}"/>
              </a:ext>
            </a:extLst>
          </p:cNvPr>
          <p:cNvSpPr/>
          <p:nvPr/>
        </p:nvSpPr>
        <p:spPr>
          <a:xfrm>
            <a:off x="9784184" y="3875680"/>
            <a:ext cx="1169920" cy="2646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latin typeface="NikoshBAN" panose="02000000000000000000"/>
              </a:rPr>
              <a:t>সাপ</a:t>
            </a:r>
            <a:r>
              <a:rPr lang="en-US" sz="1600" dirty="0">
                <a:latin typeface="NikoshBAN" panose="02000000000000000000"/>
              </a:rPr>
              <a:t> </a:t>
            </a:r>
          </a:p>
        </p:txBody>
      </p:sp>
      <p:sp>
        <p:nvSpPr>
          <p:cNvPr id="18" name="Speech Bubble: Oval 17">
            <a:extLst>
              <a:ext uri="{FF2B5EF4-FFF2-40B4-BE49-F238E27FC236}">
                <a16:creationId xmlns="" xmlns:a16="http://schemas.microsoft.com/office/drawing/2014/main" id="{6AAA101C-5A30-45C4-A2D7-D448B15352C8}"/>
              </a:ext>
            </a:extLst>
          </p:cNvPr>
          <p:cNvSpPr/>
          <p:nvPr/>
        </p:nvSpPr>
        <p:spPr>
          <a:xfrm>
            <a:off x="3826431" y="353751"/>
            <a:ext cx="2609058" cy="639863"/>
          </a:xfrm>
          <a:prstGeom prst="wedgeEllipseCallout">
            <a:avLst>
              <a:gd name="adj1" fmla="val -108947"/>
              <a:gd name="adj2" fmla="val 9401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latin typeface="NikoshBAN" panose="02000000000000000000"/>
                <a:cs typeface="NikoshBAN" panose="02000000000000000000" pitchFamily="2" charset="0"/>
              </a:rPr>
              <a:t>সূর্য</a:t>
            </a:r>
            <a:r>
              <a:rPr lang="en-US" sz="1600" dirty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/>
                <a:cs typeface="NikoshBAN" panose="02000000000000000000" pitchFamily="2" charset="0"/>
              </a:rPr>
              <a:t>সকল</a:t>
            </a:r>
            <a:r>
              <a:rPr lang="en-US" sz="1600" dirty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/>
                <a:cs typeface="NikoshBAN" panose="02000000000000000000" pitchFamily="2" charset="0"/>
              </a:rPr>
              <a:t>শক্তির</a:t>
            </a:r>
            <a:r>
              <a:rPr lang="en-US" sz="1600" dirty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/>
                <a:cs typeface="NikoshBAN" panose="02000000000000000000" pitchFamily="2" charset="0"/>
              </a:rPr>
              <a:t>মূল</a:t>
            </a:r>
            <a:r>
              <a:rPr lang="en-US" sz="1600" dirty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/>
                <a:cs typeface="NikoshBAN" panose="02000000000000000000" pitchFamily="2" charset="0"/>
              </a:rPr>
              <a:t>উৎস</a:t>
            </a:r>
            <a:r>
              <a:rPr lang="en-US" sz="1600" dirty="0">
                <a:latin typeface="NikoshBAN" panose="0200000000000000000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562C96D1-7975-4650-8423-10D9E1C9F7E2}"/>
              </a:ext>
            </a:extLst>
          </p:cNvPr>
          <p:cNvGrpSpPr/>
          <p:nvPr/>
        </p:nvGrpSpPr>
        <p:grpSpPr>
          <a:xfrm>
            <a:off x="684277" y="300111"/>
            <a:ext cx="9031772" cy="4344079"/>
            <a:chOff x="86192" y="676035"/>
            <a:chExt cx="6471073" cy="4813944"/>
          </a:xfrm>
        </p:grpSpPr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CE85A3F2-4663-4EBD-A686-BCD80B9642C2}"/>
                </a:ext>
              </a:extLst>
            </p:cNvPr>
            <p:cNvSpPr/>
            <p:nvPr/>
          </p:nvSpPr>
          <p:spPr>
            <a:xfrm rot="5400000" flipV="1">
              <a:off x="-2228039" y="2990267"/>
              <a:ext cx="4707275" cy="788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Arrow: Right 20">
              <a:extLst>
                <a:ext uri="{FF2B5EF4-FFF2-40B4-BE49-F238E27FC236}">
                  <a16:creationId xmlns="" xmlns:a16="http://schemas.microsoft.com/office/drawing/2014/main" id="{83DAB0AF-7369-46DC-812C-3E8D28F1A735}"/>
                </a:ext>
              </a:extLst>
            </p:cNvPr>
            <p:cNvSpPr/>
            <p:nvPr/>
          </p:nvSpPr>
          <p:spPr>
            <a:xfrm>
              <a:off x="86192" y="5378115"/>
              <a:ext cx="6471073" cy="11186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96A505FA-D6F7-4DD5-8848-1516CDD3D0BE}"/>
              </a:ext>
            </a:extLst>
          </p:cNvPr>
          <p:cNvSpPr txBox="1"/>
          <p:nvPr/>
        </p:nvSpPr>
        <p:spPr>
          <a:xfrm>
            <a:off x="9853920" y="4358578"/>
            <a:ext cx="1506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C00000"/>
                </a:solidFill>
              </a:rPr>
              <a:t>শক্তি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প্রবাহ</a:t>
            </a:r>
            <a:r>
              <a:rPr lang="en-US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23" name="Speech Bubble: Oval 22">
            <a:extLst>
              <a:ext uri="{FF2B5EF4-FFF2-40B4-BE49-F238E27FC236}">
                <a16:creationId xmlns="" xmlns:a16="http://schemas.microsoft.com/office/drawing/2014/main" id="{F6D5C78B-B157-48C1-A9AF-C6A7E44FAAEA}"/>
              </a:ext>
            </a:extLst>
          </p:cNvPr>
          <p:cNvSpPr/>
          <p:nvPr/>
        </p:nvSpPr>
        <p:spPr>
          <a:xfrm>
            <a:off x="2070686" y="1753860"/>
            <a:ext cx="1506573" cy="464978"/>
          </a:xfrm>
          <a:prstGeom prst="wedgeEllipseCallout">
            <a:avLst>
              <a:gd name="adj1" fmla="val -5520"/>
              <a:gd name="adj2" fmla="val 11379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latin typeface="NikoshBAN" panose="02000000000000000000"/>
                <a:cs typeface="NikoshBAN" panose="02000000000000000000" pitchFamily="2" charset="0"/>
              </a:rPr>
              <a:t>উৎপাদক</a:t>
            </a:r>
            <a:r>
              <a:rPr lang="en-US" sz="1600" dirty="0">
                <a:latin typeface="NikoshBAN" panose="0200000000000000000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4" name="Speech Bubble: Oval 23">
            <a:extLst>
              <a:ext uri="{FF2B5EF4-FFF2-40B4-BE49-F238E27FC236}">
                <a16:creationId xmlns="" xmlns:a16="http://schemas.microsoft.com/office/drawing/2014/main" id="{EEFA7C7E-03FF-412C-93A4-CBEFFBAB9A58}"/>
              </a:ext>
            </a:extLst>
          </p:cNvPr>
          <p:cNvSpPr/>
          <p:nvPr/>
        </p:nvSpPr>
        <p:spPr>
          <a:xfrm>
            <a:off x="4667600" y="1659260"/>
            <a:ext cx="1506573" cy="464978"/>
          </a:xfrm>
          <a:prstGeom prst="wedgeEllipseCallout">
            <a:avLst>
              <a:gd name="adj1" fmla="val -4742"/>
              <a:gd name="adj2" fmla="val 11599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latin typeface="NikoshBAN" panose="02000000000000000000"/>
                <a:cs typeface="NikoshBAN" panose="02000000000000000000" pitchFamily="2" charset="0"/>
              </a:rPr>
              <a:t>খাদক</a:t>
            </a:r>
            <a:r>
              <a:rPr lang="en-US" sz="1600" dirty="0">
                <a:latin typeface="NikoshBAN" panose="0200000000000000000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25" name="Speech Bubble: Oval 24">
            <a:extLst>
              <a:ext uri="{FF2B5EF4-FFF2-40B4-BE49-F238E27FC236}">
                <a16:creationId xmlns="" xmlns:a16="http://schemas.microsoft.com/office/drawing/2014/main" id="{87213BC0-8088-44E4-A2A3-28E526110415}"/>
              </a:ext>
            </a:extLst>
          </p:cNvPr>
          <p:cNvSpPr/>
          <p:nvPr/>
        </p:nvSpPr>
        <p:spPr>
          <a:xfrm>
            <a:off x="7052589" y="1616964"/>
            <a:ext cx="1506573" cy="464978"/>
          </a:xfrm>
          <a:prstGeom prst="wedgeEllipseCallout">
            <a:avLst>
              <a:gd name="adj1" fmla="val -1631"/>
              <a:gd name="adj2" fmla="val 13357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latin typeface="NikoshBAN" panose="02000000000000000000"/>
                <a:cs typeface="NikoshBAN" panose="02000000000000000000" pitchFamily="2" charset="0"/>
              </a:rPr>
              <a:t>খাদক</a:t>
            </a:r>
            <a:r>
              <a:rPr lang="en-US" sz="1600" dirty="0">
                <a:latin typeface="NikoshBAN" panose="0200000000000000000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6" name="Speech Bubble: Oval 25">
            <a:extLst>
              <a:ext uri="{FF2B5EF4-FFF2-40B4-BE49-F238E27FC236}">
                <a16:creationId xmlns="" xmlns:a16="http://schemas.microsoft.com/office/drawing/2014/main" id="{E50CA1AF-3630-4BB0-A505-2E30E6A1F711}"/>
              </a:ext>
            </a:extLst>
          </p:cNvPr>
          <p:cNvSpPr/>
          <p:nvPr/>
        </p:nvSpPr>
        <p:spPr>
          <a:xfrm>
            <a:off x="9853921" y="1589761"/>
            <a:ext cx="1506573" cy="428896"/>
          </a:xfrm>
          <a:prstGeom prst="wedgeEllipseCallout">
            <a:avLst>
              <a:gd name="adj1" fmla="val -854"/>
              <a:gd name="adj2" fmla="val 15775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latin typeface="NikoshBAN" panose="02000000000000000000"/>
                <a:cs typeface="NikoshBAN" panose="02000000000000000000" pitchFamily="2" charset="0"/>
              </a:rPr>
              <a:t>খাদক</a:t>
            </a:r>
            <a:r>
              <a:rPr lang="en-US" sz="1600" dirty="0">
                <a:latin typeface="NikoshBAN" panose="0200000000000000000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5BD11A80-1FD4-4D94-81A1-A4CAEC55A1A2}"/>
              </a:ext>
            </a:extLst>
          </p:cNvPr>
          <p:cNvSpPr txBox="1"/>
          <p:nvPr/>
        </p:nvSpPr>
        <p:spPr>
          <a:xfrm>
            <a:off x="2300054" y="5150125"/>
            <a:ext cx="8017653" cy="1217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এভাবেই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প্রাণীতে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প্রবাহের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ধারাবাহিক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প্রকিয়াকে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খাদ্যশৃঙ্খল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প্রাণিতে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প্রবাহিত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</p:txBody>
      </p:sp>
    </p:spTree>
    <p:extLst>
      <p:ext uri="{BB962C8B-B14F-4D97-AF65-F5344CB8AC3E}">
        <p14:creationId xmlns:p14="http://schemas.microsoft.com/office/powerpoint/2010/main" val="90894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3" grpId="0" animBg="1"/>
      <p:bldP spid="24" grpId="0" animBg="1"/>
      <p:bldP spid="25" grpId="0" animBg="1"/>
      <p:bldP spid="26" grpId="0" animBg="1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DE647C7C-AA42-4D27-83A0-7CC7821F88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9953" y="691084"/>
            <a:ext cx="6797783" cy="407254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623B3086-4BB7-4CE6-A6A6-91E2F8C22625}"/>
              </a:ext>
            </a:extLst>
          </p:cNvPr>
          <p:cNvSpPr/>
          <p:nvPr/>
        </p:nvSpPr>
        <p:spPr>
          <a:xfrm>
            <a:off x="3613418" y="5180245"/>
            <a:ext cx="8325792" cy="140174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জীব বেঁচে থাকার জন্য পরিবেশের বিভিন্ন জড় বস্তুর ওপর নির্ভরশীল। কোনো স্থানের সব জীব ও জড় এবং তাদের মধ্যকার পারস্পরিক ক্রিয়াই হলো ওই স্থানের বাস্তুসংস্থান (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Ecos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ystem)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="" xmlns:a16="http://schemas.microsoft.com/office/drawing/2014/main" id="{768FD015-6B95-4549-A484-DF7E29FE10AF}"/>
              </a:ext>
            </a:extLst>
          </p:cNvPr>
          <p:cNvSpPr/>
          <p:nvPr/>
        </p:nvSpPr>
        <p:spPr>
          <a:xfrm>
            <a:off x="2167566" y="5331425"/>
            <a:ext cx="1352811" cy="2181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84A19FE-DB66-4820-BF49-E2183BF5D82C}"/>
              </a:ext>
            </a:extLst>
          </p:cNvPr>
          <p:cNvSpPr txBox="1"/>
          <p:nvPr/>
        </p:nvSpPr>
        <p:spPr>
          <a:xfrm>
            <a:off x="467348" y="5180245"/>
            <a:ext cx="17002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 err="1">
                <a:solidFill>
                  <a:srgbClr val="FF0000"/>
                </a:solidFill>
                <a:latin typeface="NikoshBAN" panose="02000000000000000000"/>
              </a:rPr>
              <a:t>বাস্তুসংস্থান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54134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6B55B7A-B520-44E0-97E6-B2C75D4C12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0970" y="433139"/>
            <a:ext cx="6429610" cy="4271208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="" xmlns:a16="http://schemas.microsoft.com/office/drawing/2014/main" id="{04D5E619-19D6-4E87-9758-02D99980DF55}"/>
              </a:ext>
            </a:extLst>
          </p:cNvPr>
          <p:cNvSpPr/>
          <p:nvPr/>
        </p:nvSpPr>
        <p:spPr>
          <a:xfrm>
            <a:off x="3632868" y="4704347"/>
            <a:ext cx="7772400" cy="1054100"/>
          </a:xfrm>
          <a:prstGeom prst="wedgeRoundRectCallout">
            <a:avLst>
              <a:gd name="adj1" fmla="val -55963"/>
              <a:gd name="adj2" fmla="val 77159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s-IN" sz="1600" dirty="0">
                <a:latin typeface="NikoshBAN" panose="02000000000000000000"/>
              </a:rPr>
              <a:t>একটি বাস্তুতন্ত্রের খাদ্য শিকলে একই খাদক বিভিন্ন স্তরে স্থান পেতে পারে। এভাবে বেশ কয়েকটি খাদ্য শিকল একত্র হয়ে একটি জালের মতো গঠন তৈরি করে, একে খাদ্যজাল বলে। স্থলজ ও জলজ উভয় পরিবেশে খাদ্যজাল হতে পারে।</a:t>
            </a:r>
            <a:endParaRPr lang="en-US" sz="1600" dirty="0">
              <a:latin typeface="NikoshBAN" panose="0200000000000000000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847671B-258A-4357-8E75-D6D86197E568}"/>
              </a:ext>
            </a:extLst>
          </p:cNvPr>
          <p:cNvSpPr txBox="1"/>
          <p:nvPr/>
        </p:nvSpPr>
        <p:spPr>
          <a:xfrm>
            <a:off x="1515979" y="5758447"/>
            <a:ext cx="1528010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খাদ্যজাল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5022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Diagram 43">
            <a:extLst>
              <a:ext uri="{FF2B5EF4-FFF2-40B4-BE49-F238E27FC236}">
                <a16:creationId xmlns="" xmlns:a16="http://schemas.microsoft.com/office/drawing/2014/main" id="{F378C96B-2ACD-4DEE-942D-AD456AF4FA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8016996"/>
              </p:ext>
            </p:extLst>
          </p:nvPr>
        </p:nvGraphicFramePr>
        <p:xfrm>
          <a:off x="2045368" y="517358"/>
          <a:ext cx="8732560" cy="6136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0105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graphicEl>
                                              <a:dgm id="{4B6C2267-50BC-487E-A77C-FA9674F8D8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4">
                                            <p:graphicEl>
                                              <a:dgm id="{4B6C2267-50BC-487E-A77C-FA9674F8D8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graphicEl>
                                              <a:dgm id="{272EF4B7-B3F3-4D6B-B631-C2C036DF13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4">
                                            <p:graphicEl>
                                              <a:dgm id="{272EF4B7-B3F3-4D6B-B631-C2C036DF13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graphicEl>
                                              <a:dgm id="{1BF1D857-1CEA-4405-9016-5F626BA831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4">
                                            <p:graphicEl>
                                              <a:dgm id="{1BF1D857-1CEA-4405-9016-5F626BA831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graphicEl>
                                              <a:dgm id="{EB95A53F-0FFB-45A2-BB20-5264BAD6B1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4">
                                            <p:graphicEl>
                                              <a:dgm id="{EB95A53F-0FFB-45A2-BB20-5264BAD6B1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graphicEl>
                                              <a:dgm id="{C8BA6666-475E-4636-949A-7B9BE44FA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4">
                                            <p:graphicEl>
                                              <a:dgm id="{C8BA6666-475E-4636-949A-7B9BE44FAF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graphicEl>
                                              <a:dgm id="{2C6AACD2-F110-44BD-9904-7694E6DDDA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4">
                                            <p:graphicEl>
                                              <a:dgm id="{2C6AACD2-F110-44BD-9904-7694E6DDDA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graphicEl>
                                              <a:dgm id="{285E8484-DBF1-467B-9296-45DF4F945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44">
                                            <p:graphicEl>
                                              <a:dgm id="{285E8484-DBF1-467B-9296-45DF4F945D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graphicEl>
                                              <a:dgm id="{0329D6B9-15D8-43B0-BCEA-DF76D63790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44">
                                            <p:graphicEl>
                                              <a:dgm id="{0329D6B9-15D8-43B0-BCEA-DF76D63790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graphicEl>
                                              <a:dgm id="{6886B5DD-4956-4F98-87D4-6D49F44B71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44">
                                            <p:graphicEl>
                                              <a:dgm id="{6886B5DD-4956-4F98-87D4-6D49F44B71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4" grpId="0">
        <p:bldSub>
          <a:bldDgm bld="lvl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6B109602-61C5-40A9-AB2A-9E802037C5F2}"/>
              </a:ext>
            </a:extLst>
          </p:cNvPr>
          <p:cNvSpPr/>
          <p:nvPr/>
        </p:nvSpPr>
        <p:spPr>
          <a:xfrm>
            <a:off x="1588960" y="192308"/>
            <a:ext cx="4306516" cy="9266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পাঠ্যবই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9B7C309D-99AF-435F-8BE9-CB0A5D0E8F5A}"/>
              </a:ext>
            </a:extLst>
          </p:cNvPr>
          <p:cNvSpPr/>
          <p:nvPr/>
        </p:nvSpPr>
        <p:spPr>
          <a:xfrm>
            <a:off x="1588960" y="1233660"/>
            <a:ext cx="3873377" cy="3627098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8791CD43-835D-4E3F-B462-3812C8598163}"/>
              </a:ext>
            </a:extLst>
          </p:cNvPr>
          <p:cNvSpPr/>
          <p:nvPr/>
        </p:nvSpPr>
        <p:spPr>
          <a:xfrm>
            <a:off x="5796199" y="1944976"/>
            <a:ext cx="5371475" cy="209862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৬ ও ৭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খোলে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নিরবে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12253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="" xmlns:a16="http://schemas.microsoft.com/office/drawing/2014/main" id="{BEAEBBC7-FF16-4CA2-A31F-45DA6328F0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8215931"/>
              </p:ext>
            </p:extLst>
          </p:nvPr>
        </p:nvGraphicFramePr>
        <p:xfrm>
          <a:off x="964504" y="1171186"/>
          <a:ext cx="10759858" cy="47786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DF0CDBCC-B94D-4205-8C04-B8AE735C3BB6}"/>
              </a:ext>
            </a:extLst>
          </p:cNvPr>
          <p:cNvSpPr/>
          <p:nvPr/>
        </p:nvSpPr>
        <p:spPr>
          <a:xfrm>
            <a:off x="4146116" y="212943"/>
            <a:ext cx="3757808" cy="81419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564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0CC030D-9810-4D6C-AFA8-2B862AF6F2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10CC030D-9810-4D6C-AFA8-2B862AF6F2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D2E8141-B528-4B1A-9360-C760B0842B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3D2E8141-B528-4B1A-9360-C760B0842B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FD4DC8-CD52-4774-96E4-B5293E875D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77FD4DC8-CD52-4774-96E4-B5293E875D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28C2D5-71A4-4F7D-911A-9C3ACE3A5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graphicEl>
                                              <a:dgm id="{A028C2D5-71A4-4F7D-911A-9C3ACE3A5C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89599F-5271-4893-84E1-DF3EE90A0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6A89599F-5271-4893-84E1-DF3EE90A0E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A779B4-212D-4694-B61B-BAEF362719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3AA779B4-212D-4694-B61B-BAEF362719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67F73CAF-0D38-48DB-9DFA-EFB045CE25C4}"/>
              </a:ext>
            </a:extLst>
          </p:cNvPr>
          <p:cNvSpPr/>
          <p:nvPr/>
        </p:nvSpPr>
        <p:spPr>
          <a:xfrm>
            <a:off x="4121063" y="211147"/>
            <a:ext cx="2843408" cy="62630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মূল্যায়ন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45A99DA-B7C9-4623-847F-ECA034496247}"/>
              </a:ext>
            </a:extLst>
          </p:cNvPr>
          <p:cNvSpPr txBox="1"/>
          <p:nvPr/>
        </p:nvSpPr>
        <p:spPr>
          <a:xfrm>
            <a:off x="1252602" y="1070997"/>
            <a:ext cx="2091847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err="1">
                <a:latin typeface="NikoshBAN" panose="02000000000000000000"/>
                <a:cs typeface="NikoshBAN" panose="02000000000000000000" pitchFamily="2" charset="0"/>
              </a:rPr>
              <a:t>শূণ্যস্থান</a:t>
            </a:r>
            <a:r>
              <a:rPr lang="en-US" sz="1600" dirty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/>
                <a:cs typeface="NikoshBAN" panose="02000000000000000000" pitchFamily="2" charset="0"/>
              </a:rPr>
              <a:t>পূরণ</a:t>
            </a:r>
            <a:r>
              <a:rPr lang="en-US" sz="1600" dirty="0">
                <a:latin typeface="NikoshBAN" panose="0200000000000000000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138FFE5-C735-4CA8-AAED-5ABBCBB71094}"/>
              </a:ext>
            </a:extLst>
          </p:cNvPr>
          <p:cNvSpPr txBox="1"/>
          <p:nvPr/>
        </p:nvSpPr>
        <p:spPr>
          <a:xfrm>
            <a:off x="826716" y="1725740"/>
            <a:ext cx="10441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en-US" sz="1600" dirty="0" err="1">
                <a:latin typeface="NikoshBAN" panose="02000000000000000000"/>
                <a:cs typeface="NikoshBAN" panose="02000000000000000000" pitchFamily="2" charset="0"/>
              </a:rPr>
              <a:t>উদ্ভিদ</a:t>
            </a:r>
            <a:r>
              <a:rPr lang="en-US" sz="1600" dirty="0">
                <a:latin typeface="NikoshBAN" panose="02000000000000000000"/>
                <a:cs typeface="NikoshBAN" panose="02000000000000000000" pitchFamily="2" charset="0"/>
              </a:rPr>
              <a:t> _______ </a:t>
            </a:r>
            <a:r>
              <a:rPr lang="en-US" sz="1600" dirty="0" err="1">
                <a:latin typeface="NikoshBAN" panose="02000000000000000000"/>
                <a:cs typeface="NikoshBAN" panose="02000000000000000000" pitchFamily="2" charset="0"/>
              </a:rPr>
              <a:t>থেকে</a:t>
            </a:r>
            <a:r>
              <a:rPr lang="en-US" sz="1600" dirty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/>
                <a:cs typeface="NikoshBAN" panose="02000000000000000000" pitchFamily="2" charset="0"/>
              </a:rPr>
              <a:t>শক্তি</a:t>
            </a:r>
            <a:r>
              <a:rPr lang="en-US" sz="1600" dirty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/>
                <a:cs typeface="NikoshBAN" panose="02000000000000000000" pitchFamily="2" charset="0"/>
              </a:rPr>
              <a:t>পায়</a:t>
            </a:r>
            <a:r>
              <a:rPr lang="en-US" sz="1600" dirty="0">
                <a:latin typeface="NikoshBAN" panose="02000000000000000000"/>
                <a:cs typeface="NikoshBAN" panose="02000000000000000000" pitchFamily="2" charset="0"/>
              </a:rPr>
              <a:t>।</a:t>
            </a:r>
          </a:p>
          <a:p>
            <a:pPr marL="400050" indent="-400050">
              <a:buFont typeface="+mj-lt"/>
              <a:buAutoNum type="romanUcPeriod"/>
            </a:pPr>
            <a:r>
              <a:rPr lang="en-US" sz="1600" dirty="0" err="1">
                <a:latin typeface="NikoshBAN" panose="02000000000000000000"/>
                <a:cs typeface="NikoshBAN" panose="02000000000000000000" pitchFamily="2" charset="0"/>
              </a:rPr>
              <a:t>প্রতিটি</a:t>
            </a:r>
            <a:r>
              <a:rPr lang="en-US" sz="1600" dirty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/>
                <a:cs typeface="NikoshBAN" panose="02000000000000000000" pitchFamily="2" charset="0"/>
              </a:rPr>
              <a:t>খাদ্যশৃঙ্খল</a:t>
            </a:r>
            <a:r>
              <a:rPr lang="en-US" sz="1600" dirty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/>
                <a:cs typeface="NikoshBAN" panose="02000000000000000000" pitchFamily="2" charset="0"/>
              </a:rPr>
              <a:t>শুরু</a:t>
            </a:r>
            <a:r>
              <a:rPr lang="en-US" sz="1600" dirty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/>
                <a:cs typeface="NikoshBAN" panose="02000000000000000000" pitchFamily="2" charset="0"/>
              </a:rPr>
              <a:t>হয়</a:t>
            </a:r>
            <a:r>
              <a:rPr lang="en-US" sz="1600" dirty="0">
                <a:latin typeface="NikoshBAN" panose="02000000000000000000"/>
                <a:cs typeface="NikoshBAN" panose="02000000000000000000" pitchFamily="2" charset="0"/>
              </a:rPr>
              <a:t>_____ </a:t>
            </a:r>
            <a:r>
              <a:rPr lang="en-US" sz="1600" dirty="0" err="1">
                <a:latin typeface="NikoshBAN" panose="02000000000000000000"/>
                <a:cs typeface="NikoshBAN" panose="02000000000000000000" pitchFamily="2" charset="0"/>
              </a:rPr>
              <a:t>উদ্ভিদ</a:t>
            </a:r>
            <a:r>
              <a:rPr lang="en-US" sz="1600" dirty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/>
                <a:cs typeface="NikoshBAN" panose="02000000000000000000" pitchFamily="2" charset="0"/>
              </a:rPr>
              <a:t>থেকে</a:t>
            </a:r>
            <a:r>
              <a:rPr lang="en-US" sz="1600" dirty="0">
                <a:latin typeface="NikoshBAN" panose="02000000000000000000"/>
                <a:cs typeface="NikoshBAN" panose="02000000000000000000" pitchFamily="2" charset="0"/>
              </a:rPr>
              <a:t>।</a:t>
            </a:r>
          </a:p>
          <a:p>
            <a:pPr marL="400050" indent="-400050">
              <a:buFont typeface="+mj-lt"/>
              <a:buAutoNum type="romanUcPeriod"/>
            </a:pPr>
            <a:r>
              <a:rPr lang="en-US" sz="1600" dirty="0" err="1">
                <a:latin typeface="NikoshBAN" panose="02000000000000000000"/>
                <a:cs typeface="NikoshBAN" panose="02000000000000000000" pitchFamily="2" charset="0"/>
              </a:rPr>
              <a:t>একটি</a:t>
            </a:r>
            <a:r>
              <a:rPr lang="en-US" sz="1600" dirty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/>
                <a:cs typeface="NikoshBAN" panose="02000000000000000000" pitchFamily="2" charset="0"/>
              </a:rPr>
              <a:t>খাদ্যজালে</a:t>
            </a:r>
            <a:r>
              <a:rPr lang="en-US" sz="1600" dirty="0">
                <a:latin typeface="NikoshBAN" panose="02000000000000000000"/>
                <a:cs typeface="NikoshBAN" panose="02000000000000000000" pitchFamily="2" charset="0"/>
              </a:rPr>
              <a:t> _____ </a:t>
            </a:r>
            <a:r>
              <a:rPr lang="en-US" sz="1600" dirty="0" err="1">
                <a:latin typeface="NikoshBAN" panose="02000000000000000000"/>
                <a:cs typeface="NikoshBAN" panose="02000000000000000000" pitchFamily="2" charset="0"/>
              </a:rPr>
              <a:t>খাদ্যশৃঙ্খল</a:t>
            </a:r>
            <a:r>
              <a:rPr lang="en-US" sz="1600" dirty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/>
                <a:cs typeface="NikoshBAN" panose="02000000000000000000" pitchFamily="2" charset="0"/>
              </a:rPr>
              <a:t>থাকে</a:t>
            </a:r>
            <a:r>
              <a:rPr lang="en-US" sz="1600" dirty="0">
                <a:latin typeface="NikoshBAN" panose="0200000000000000000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28AC390-D23D-4D4F-87B1-52FBCEA78B30}"/>
              </a:ext>
            </a:extLst>
          </p:cNvPr>
          <p:cNvSpPr txBox="1"/>
          <p:nvPr/>
        </p:nvSpPr>
        <p:spPr>
          <a:xfrm>
            <a:off x="1252602" y="3295401"/>
            <a:ext cx="2868461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/>
                <a:cs typeface="NikoshBAN" panose="02000000000000000000" pitchFamily="2" charset="0"/>
              </a:rPr>
              <a:t>কাঠামোবদ্ধ</a:t>
            </a:r>
            <a:r>
              <a:rPr lang="en-US" sz="1600" dirty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/>
                <a:cs typeface="NikoshBAN" panose="02000000000000000000" pitchFamily="2" charset="0"/>
              </a:rPr>
              <a:t>প্রশ্ন</a:t>
            </a:r>
            <a:r>
              <a:rPr lang="en-US" sz="1600" dirty="0">
                <a:latin typeface="NikoshBAN" panose="0200000000000000000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932B661-B1C9-4014-9BD4-B9F966A1FB34}"/>
              </a:ext>
            </a:extLst>
          </p:cNvPr>
          <p:cNvSpPr txBox="1"/>
          <p:nvPr/>
        </p:nvSpPr>
        <p:spPr>
          <a:xfrm>
            <a:off x="826717" y="4183692"/>
            <a:ext cx="107723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1600" dirty="0" err="1">
                <a:latin typeface="NikoshBAN" panose="02000000000000000000"/>
                <a:cs typeface="NikoshBAN" panose="02000000000000000000" pitchFamily="2" charset="0"/>
              </a:rPr>
              <a:t>শক্তি</a:t>
            </a:r>
            <a:r>
              <a:rPr lang="en-US" sz="1600" dirty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/>
                <a:cs typeface="NikoshBAN" panose="02000000000000000000" pitchFamily="2" charset="0"/>
              </a:rPr>
              <a:t>প্রবাহ</a:t>
            </a:r>
            <a:r>
              <a:rPr lang="en-US" sz="1600" dirty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/>
                <a:cs typeface="NikoshBAN" panose="02000000000000000000" pitchFamily="2" charset="0"/>
              </a:rPr>
              <a:t>কি</a:t>
            </a:r>
            <a:r>
              <a:rPr lang="en-US" sz="1600" dirty="0">
                <a:latin typeface="NikoshBAN" panose="02000000000000000000"/>
                <a:cs typeface="NikoshBAN" panose="02000000000000000000" pitchFamily="2" charset="0"/>
              </a:rPr>
              <a:t>? </a:t>
            </a:r>
            <a:r>
              <a:rPr lang="en-US" sz="1600" dirty="0" err="1">
                <a:latin typeface="NikoshBAN" panose="02000000000000000000"/>
                <a:cs typeface="NikoshBAN" panose="02000000000000000000" pitchFamily="2" charset="0"/>
              </a:rPr>
              <a:t>একটি</a:t>
            </a:r>
            <a:r>
              <a:rPr lang="en-US" sz="1600" dirty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/>
                <a:cs typeface="NikoshBAN" panose="02000000000000000000" pitchFamily="2" charset="0"/>
              </a:rPr>
              <a:t>খাদ্যশৃঙ্খলের</a:t>
            </a:r>
            <a:r>
              <a:rPr lang="en-US" sz="1600" dirty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/>
                <a:cs typeface="NikoshBAN" panose="02000000000000000000" pitchFamily="2" charset="0"/>
              </a:rPr>
              <a:t>উদাহারণ</a:t>
            </a:r>
            <a:r>
              <a:rPr lang="en-US" sz="1600" dirty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/>
                <a:cs typeface="NikoshBAN" panose="02000000000000000000" pitchFamily="2" charset="0"/>
              </a:rPr>
              <a:t>লিখে</a:t>
            </a:r>
            <a:r>
              <a:rPr lang="en-US" sz="1600" dirty="0">
                <a:latin typeface="NikoshBAN" panose="02000000000000000000"/>
                <a:cs typeface="NikoshBAN" panose="02000000000000000000" pitchFamily="2" charset="0"/>
              </a:rPr>
              <a:t> ৪ </a:t>
            </a:r>
            <a:r>
              <a:rPr lang="en-US" sz="1600" dirty="0" err="1">
                <a:latin typeface="NikoshBAN" panose="02000000000000000000"/>
                <a:cs typeface="NikoshBAN" panose="02000000000000000000" pitchFamily="2" charset="0"/>
              </a:rPr>
              <a:t>টি</a:t>
            </a:r>
            <a:r>
              <a:rPr lang="en-US" sz="1600" dirty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/>
                <a:cs typeface="NikoshBAN" panose="02000000000000000000" pitchFamily="2" charset="0"/>
              </a:rPr>
              <a:t>বাক্য</a:t>
            </a:r>
            <a:r>
              <a:rPr lang="en-US" sz="1600" dirty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/>
                <a:cs typeface="NikoshBAN" panose="02000000000000000000" pitchFamily="2" charset="0"/>
              </a:rPr>
              <a:t>ব্যখ্যা</a:t>
            </a:r>
            <a:r>
              <a:rPr lang="en-US" sz="1600" dirty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/>
                <a:cs typeface="NikoshBAN" panose="02000000000000000000" pitchFamily="2" charset="0"/>
              </a:rPr>
              <a:t>কর</a:t>
            </a:r>
            <a:r>
              <a:rPr lang="en-US" sz="1600" dirty="0">
                <a:latin typeface="NikoshBAN" panose="02000000000000000000"/>
                <a:cs typeface="NikoshBAN" panose="02000000000000000000" pitchFamily="2" charset="0"/>
              </a:rPr>
              <a:t>।</a:t>
            </a: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বাস্তুসংস্থানে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খাদ্যশৃঙ্খল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খাদ্যজাল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67F73CAF-0D38-48DB-9DFA-EFB045CE25C4}"/>
              </a:ext>
            </a:extLst>
          </p:cNvPr>
          <p:cNvSpPr/>
          <p:nvPr/>
        </p:nvSpPr>
        <p:spPr>
          <a:xfrm>
            <a:off x="4121063" y="211146"/>
            <a:ext cx="2843408" cy="62630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latin typeface="NikoshBAN" panose="02000000000000000000"/>
              </a:rPr>
              <a:t>মূল্যায়ন</a:t>
            </a:r>
            <a:r>
              <a:rPr lang="en-US" sz="1600" dirty="0">
                <a:latin typeface="NikoshBAN" panose="0200000000000000000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70412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build="p"/>
      <p:bldP spid="5" grpId="0" animBg="1"/>
      <p:bldP spid="6" grpId="0" build="p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="" xmlns:a16="http://schemas.microsoft.com/office/drawing/2014/main" id="{6E90741B-AE75-4633-BE04-FF4F8E9DA9A7}"/>
              </a:ext>
            </a:extLst>
          </p:cNvPr>
          <p:cNvSpPr/>
          <p:nvPr/>
        </p:nvSpPr>
        <p:spPr>
          <a:xfrm>
            <a:off x="3394555" y="410229"/>
            <a:ext cx="4321480" cy="3018773"/>
          </a:xfrm>
          <a:prstGeom prst="ellipse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="" xmlns:a1611="http://schemas.microsoft.com/office/drawing/2016/11/main" r:id="rId3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ABB35C9A-BC84-4B41-B3B7-4D7BD77677FF}"/>
              </a:ext>
            </a:extLst>
          </p:cNvPr>
          <p:cNvSpPr/>
          <p:nvPr/>
        </p:nvSpPr>
        <p:spPr>
          <a:xfrm>
            <a:off x="2956142" y="3858018"/>
            <a:ext cx="5123146" cy="13653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008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174279C-EF2D-473F-9826-D0F9EE43B20D}"/>
              </a:ext>
            </a:extLst>
          </p:cNvPr>
          <p:cNvSpPr txBox="1"/>
          <p:nvPr/>
        </p:nvSpPr>
        <p:spPr>
          <a:xfrm>
            <a:off x="1558977" y="824459"/>
            <a:ext cx="4291490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000" dirty="0"/>
              <a:t>শিক্ষক পরিচিতি</a:t>
            </a:r>
            <a:endParaRPr lang="en-US" sz="4000" dirty="0"/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6A038D21-79E5-43AE-AB21-FFB56F30C57C}"/>
              </a:ext>
            </a:extLst>
          </p:cNvPr>
          <p:cNvGrpSpPr/>
          <p:nvPr/>
        </p:nvGrpSpPr>
        <p:grpSpPr>
          <a:xfrm>
            <a:off x="2465524" y="2434587"/>
            <a:ext cx="2956956" cy="2505694"/>
            <a:chOff x="320635" y="2208810"/>
            <a:chExt cx="2956956" cy="2505694"/>
          </a:xfrm>
        </p:grpSpPr>
        <p:sp>
          <p:nvSpPr>
            <p:cNvPr id="4" name="Flowchart: Decision 3">
              <a:extLst>
                <a:ext uri="{FF2B5EF4-FFF2-40B4-BE49-F238E27FC236}">
                  <a16:creationId xmlns="" xmlns:a16="http://schemas.microsoft.com/office/drawing/2014/main" id="{33F3BCD7-488D-49B2-A240-5CFA9982FE94}"/>
                </a:ext>
              </a:extLst>
            </p:cNvPr>
            <p:cNvSpPr/>
            <p:nvPr/>
          </p:nvSpPr>
          <p:spPr>
            <a:xfrm>
              <a:off x="320635" y="2208810"/>
              <a:ext cx="2956956" cy="2505694"/>
            </a:xfrm>
            <a:prstGeom prst="flowChartDecision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A341F144-AB73-44D9-9B1D-C8391BF27EFC}"/>
                </a:ext>
              </a:extLst>
            </p:cNvPr>
            <p:cNvSpPr/>
            <p:nvPr/>
          </p:nvSpPr>
          <p:spPr>
            <a:xfrm>
              <a:off x="593766" y="2654159"/>
              <a:ext cx="2363190" cy="1490330"/>
            </a:xfrm>
            <a:prstGeom prst="rect">
              <a:avLst/>
            </a:prstGeom>
            <a:blipFill dpi="0"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550A03C-3678-44B8-BD21-8E08C1C960EF}"/>
              </a:ext>
            </a:extLst>
          </p:cNvPr>
          <p:cNvSpPr/>
          <p:nvPr/>
        </p:nvSpPr>
        <p:spPr>
          <a:xfrm>
            <a:off x="5850467" y="2208810"/>
            <a:ext cx="4152900" cy="2505694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নামঃ মো আবু জাহেদ</a:t>
            </a:r>
          </a:p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বিদ্যালয়ের নামঃ দক্ষিণ হালিশহর আহম্মদিয়া সরকারি প্রাথমিক বিদ্যালয়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বন্দর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052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6979" y="382137"/>
            <a:ext cx="3357349" cy="90075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947916" y="1555845"/>
            <a:ext cx="5581935" cy="358936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৫ম</a:t>
            </a:r>
          </a:p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১ম </a:t>
            </a:r>
          </a:p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</a:t>
            </a:r>
          </a:p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প্রবাহ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971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5FF43BAE-AF1D-4DA3-A137-3D92500D92E3}"/>
              </a:ext>
            </a:extLst>
          </p:cNvPr>
          <p:cNvSpPr/>
          <p:nvPr/>
        </p:nvSpPr>
        <p:spPr>
          <a:xfrm>
            <a:off x="1070812" y="1094874"/>
            <a:ext cx="7928810" cy="17566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শিখনফলঃ </a:t>
            </a:r>
          </a:p>
          <a:p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১.১.৪ খাদ্য শৃঙ্খল ও খাদ্যজাল কী তা বলতে পারবে।</a:t>
            </a:r>
          </a:p>
          <a:p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১.১.৫ খাদ্য শৃঙ্খলের মাধ্যমে সৌরশক্তি জীবে সঞ্চারিত হয় তা ব্যাখ্যা করতে পারবে।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97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5910" y="382137"/>
            <a:ext cx="4858603" cy="73697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9063801"/>
              </p:ext>
            </p:extLst>
          </p:nvPr>
        </p:nvGraphicFramePr>
        <p:xfrm>
          <a:off x="5638800" y="304165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8800" y="304165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9753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2059270-395C-41B4-BBD4-57C027ECDD44}"/>
              </a:ext>
            </a:extLst>
          </p:cNvPr>
          <p:cNvSpPr/>
          <p:nvPr/>
        </p:nvSpPr>
        <p:spPr>
          <a:xfrm>
            <a:off x="585538" y="733927"/>
            <a:ext cx="4872102" cy="2981128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CEAF1FDD-B3CA-4FA3-932E-CF11C80A6CAD}"/>
              </a:ext>
            </a:extLst>
          </p:cNvPr>
          <p:cNvSpPr/>
          <p:nvPr/>
        </p:nvSpPr>
        <p:spPr>
          <a:xfrm>
            <a:off x="6428877" y="733927"/>
            <a:ext cx="4989091" cy="289961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FA6E616-FB60-43E8-8B19-DFDFAD3A2DD0}"/>
              </a:ext>
            </a:extLst>
          </p:cNvPr>
          <p:cNvSpPr txBox="1"/>
          <p:nvPr/>
        </p:nvSpPr>
        <p:spPr>
          <a:xfrm>
            <a:off x="4042611" y="4331368"/>
            <a:ext cx="3801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প্রবাহ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7214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0335A086-5255-4D96-8B84-89382B84A0CB}"/>
              </a:ext>
            </a:extLst>
          </p:cNvPr>
          <p:cNvGrpSpPr/>
          <p:nvPr/>
        </p:nvGrpSpPr>
        <p:grpSpPr>
          <a:xfrm>
            <a:off x="1618957" y="2760030"/>
            <a:ext cx="2467980" cy="1458900"/>
            <a:chOff x="397043" y="1576137"/>
            <a:chExt cx="3248525" cy="1467852"/>
          </a:xfrm>
        </p:grpSpPr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B36F28FA-D4A2-46A0-8ACF-760B86670DEB}"/>
                </a:ext>
              </a:extLst>
            </p:cNvPr>
            <p:cNvSpPr/>
            <p:nvPr/>
          </p:nvSpPr>
          <p:spPr>
            <a:xfrm>
              <a:off x="397043" y="1576137"/>
              <a:ext cx="1864894" cy="1467852"/>
            </a:xfrm>
            <a:prstGeom prst="rect">
              <a:avLst/>
            </a:prstGeom>
            <a:blipFill dpi="0"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="" xmlns:a1611="http://schemas.microsoft.com/office/drawing/2016/11/main" r:id="rId3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Arrow: Right 3">
              <a:extLst>
                <a:ext uri="{FF2B5EF4-FFF2-40B4-BE49-F238E27FC236}">
                  <a16:creationId xmlns="" xmlns:a16="http://schemas.microsoft.com/office/drawing/2014/main" id="{E07D427A-2DB9-49D1-AE25-2CF14B1442BC}"/>
                </a:ext>
              </a:extLst>
            </p:cNvPr>
            <p:cNvSpPr/>
            <p:nvPr/>
          </p:nvSpPr>
          <p:spPr>
            <a:xfrm>
              <a:off x="2261937" y="2165684"/>
              <a:ext cx="1383631" cy="457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9E810E5C-43BA-41E7-8802-5D603F2BB0F7}"/>
              </a:ext>
            </a:extLst>
          </p:cNvPr>
          <p:cNvGrpSpPr/>
          <p:nvPr/>
        </p:nvGrpSpPr>
        <p:grpSpPr>
          <a:xfrm>
            <a:off x="4318486" y="2760030"/>
            <a:ext cx="2467980" cy="1458900"/>
            <a:chOff x="397043" y="1576137"/>
            <a:chExt cx="3248525" cy="1467852"/>
          </a:xfrm>
        </p:grpSpPr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8CB7733F-8807-4A63-BDCC-1FB9AEEAC3B1}"/>
                </a:ext>
              </a:extLst>
            </p:cNvPr>
            <p:cNvSpPr/>
            <p:nvPr/>
          </p:nvSpPr>
          <p:spPr>
            <a:xfrm>
              <a:off x="397043" y="1576137"/>
              <a:ext cx="1864894" cy="1467852"/>
            </a:xfrm>
            <a:prstGeom prst="rect">
              <a:avLst/>
            </a:prstGeom>
            <a:blipFill dpi="0"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="" xmlns:a1611="http://schemas.microsoft.com/office/drawing/2016/11/main" r:id="rId5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Arrow: Right 6">
              <a:extLst>
                <a:ext uri="{FF2B5EF4-FFF2-40B4-BE49-F238E27FC236}">
                  <a16:creationId xmlns="" xmlns:a16="http://schemas.microsoft.com/office/drawing/2014/main" id="{2147F7D3-AD30-40C1-B962-C23E99769A07}"/>
                </a:ext>
              </a:extLst>
            </p:cNvPr>
            <p:cNvSpPr/>
            <p:nvPr/>
          </p:nvSpPr>
          <p:spPr>
            <a:xfrm>
              <a:off x="2261937" y="2165684"/>
              <a:ext cx="1383631" cy="457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7EF1086C-CC16-423D-80B2-4F9A0B76A800}"/>
              </a:ext>
            </a:extLst>
          </p:cNvPr>
          <p:cNvGrpSpPr/>
          <p:nvPr/>
        </p:nvGrpSpPr>
        <p:grpSpPr>
          <a:xfrm>
            <a:off x="7013559" y="2760030"/>
            <a:ext cx="2467980" cy="1458900"/>
            <a:chOff x="397043" y="1576137"/>
            <a:chExt cx="3248525" cy="1467852"/>
          </a:xfrm>
        </p:grpSpPr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C6BC9A29-A49F-4F8D-9475-3A285A4EFC67}"/>
                </a:ext>
              </a:extLst>
            </p:cNvPr>
            <p:cNvSpPr/>
            <p:nvPr/>
          </p:nvSpPr>
          <p:spPr>
            <a:xfrm>
              <a:off x="397043" y="1576137"/>
              <a:ext cx="1864894" cy="1467852"/>
            </a:xfrm>
            <a:prstGeom prst="rect">
              <a:avLst/>
            </a:prstGeom>
            <a:blipFill dpi="0"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="" xmlns:a1611="http://schemas.microsoft.com/office/drawing/2016/11/main" r:id="rId7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Arrow: Right 9">
              <a:extLst>
                <a:ext uri="{FF2B5EF4-FFF2-40B4-BE49-F238E27FC236}">
                  <a16:creationId xmlns="" xmlns:a16="http://schemas.microsoft.com/office/drawing/2014/main" id="{E530C9D9-3F5E-4F4A-B0C0-83F3A67A4871}"/>
                </a:ext>
              </a:extLst>
            </p:cNvPr>
            <p:cNvSpPr/>
            <p:nvPr/>
          </p:nvSpPr>
          <p:spPr>
            <a:xfrm>
              <a:off x="2261937" y="2165684"/>
              <a:ext cx="1383631" cy="457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6773D468-1036-4D35-82A2-543BBFC37135}"/>
              </a:ext>
            </a:extLst>
          </p:cNvPr>
          <p:cNvSpPr/>
          <p:nvPr/>
        </p:nvSpPr>
        <p:spPr>
          <a:xfrm>
            <a:off x="9708629" y="2760030"/>
            <a:ext cx="1416804" cy="1458900"/>
          </a:xfrm>
          <a:prstGeom prst="rect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="" xmlns:a1611="http://schemas.microsoft.com/office/drawing/2016/11/main" r:id="rId9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38CE99A9-063D-4D5E-A549-7BDEFADBD47F}"/>
              </a:ext>
            </a:extLst>
          </p:cNvPr>
          <p:cNvSpPr/>
          <p:nvPr/>
        </p:nvSpPr>
        <p:spPr>
          <a:xfrm>
            <a:off x="914401" y="757990"/>
            <a:ext cx="1262555" cy="1197959"/>
          </a:xfrm>
          <a:prstGeom prst="ellipse">
            <a:avLst/>
          </a:prstGeom>
          <a:blipFill dpi="0"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="" xmlns:a1611="http://schemas.microsoft.com/office/drawing/2016/11/main" r:id="rId11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Down 12">
            <a:extLst>
              <a:ext uri="{FF2B5EF4-FFF2-40B4-BE49-F238E27FC236}">
                <a16:creationId xmlns="" xmlns:a16="http://schemas.microsoft.com/office/drawing/2014/main" id="{DBF16593-E464-478A-A490-EC28B97B9F1E}"/>
              </a:ext>
            </a:extLst>
          </p:cNvPr>
          <p:cNvSpPr/>
          <p:nvPr/>
        </p:nvSpPr>
        <p:spPr>
          <a:xfrm rot="19912017">
            <a:off x="1802503" y="1975775"/>
            <a:ext cx="88143" cy="8006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81246246-D1AA-4AD2-A45D-2AD50A35C18B}"/>
              </a:ext>
            </a:extLst>
          </p:cNvPr>
          <p:cNvSpPr/>
          <p:nvPr/>
        </p:nvSpPr>
        <p:spPr>
          <a:xfrm>
            <a:off x="1737025" y="4559972"/>
            <a:ext cx="938407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ঘাস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90E8DB47-1954-462F-9DA3-EC13BBE32171}"/>
              </a:ext>
            </a:extLst>
          </p:cNvPr>
          <p:cNvSpPr/>
          <p:nvPr/>
        </p:nvSpPr>
        <p:spPr>
          <a:xfrm>
            <a:off x="4484031" y="4559971"/>
            <a:ext cx="1165718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ঘাসফড়িং</a:t>
            </a:r>
            <a:r>
              <a:rPr lang="en-US" dirty="0"/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198A10FB-7A3F-40EC-9051-925AC2851D17}"/>
              </a:ext>
            </a:extLst>
          </p:cNvPr>
          <p:cNvSpPr/>
          <p:nvPr/>
        </p:nvSpPr>
        <p:spPr>
          <a:xfrm>
            <a:off x="7231036" y="4631374"/>
            <a:ext cx="938407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ব্যাঙ</a:t>
            </a:r>
            <a:r>
              <a:rPr lang="en-US" dirty="0"/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22A8202C-B4D3-4C03-9D8B-45E957B4B6F7}"/>
              </a:ext>
            </a:extLst>
          </p:cNvPr>
          <p:cNvSpPr/>
          <p:nvPr/>
        </p:nvSpPr>
        <p:spPr>
          <a:xfrm>
            <a:off x="9926109" y="4560759"/>
            <a:ext cx="938407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সাপ</a:t>
            </a:r>
            <a:r>
              <a:rPr lang="en-US" dirty="0"/>
              <a:t> </a:t>
            </a:r>
          </a:p>
        </p:txBody>
      </p:sp>
      <p:sp>
        <p:nvSpPr>
          <p:cNvPr id="18" name="Speech Bubble: Oval 17">
            <a:extLst>
              <a:ext uri="{FF2B5EF4-FFF2-40B4-BE49-F238E27FC236}">
                <a16:creationId xmlns="" xmlns:a16="http://schemas.microsoft.com/office/drawing/2014/main" id="{2C5ED921-B5F3-4E21-A803-F613116FB1C5}"/>
              </a:ext>
            </a:extLst>
          </p:cNvPr>
          <p:cNvSpPr/>
          <p:nvPr/>
        </p:nvSpPr>
        <p:spPr>
          <a:xfrm>
            <a:off x="3898619" y="401875"/>
            <a:ext cx="2453599" cy="742603"/>
          </a:xfrm>
          <a:prstGeom prst="wedgeEllipseCallout">
            <a:avLst>
              <a:gd name="adj1" fmla="val -108947"/>
              <a:gd name="adj2" fmla="val 94015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974AE71B-E4CA-44A8-BB35-ECC6B3AA1D80}"/>
              </a:ext>
            </a:extLst>
          </p:cNvPr>
          <p:cNvGrpSpPr/>
          <p:nvPr/>
        </p:nvGrpSpPr>
        <p:grpSpPr>
          <a:xfrm>
            <a:off x="394943" y="757990"/>
            <a:ext cx="8493619" cy="5041585"/>
            <a:chOff x="86192" y="676035"/>
            <a:chExt cx="6471073" cy="4813944"/>
          </a:xfrm>
        </p:grpSpPr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6F377C5A-D43A-45B5-B46B-77917B18207B}"/>
                </a:ext>
              </a:extLst>
            </p:cNvPr>
            <p:cNvSpPr/>
            <p:nvPr/>
          </p:nvSpPr>
          <p:spPr>
            <a:xfrm rot="5400000" flipV="1">
              <a:off x="-2228039" y="2990267"/>
              <a:ext cx="4707275" cy="788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Arrow: Right 20">
              <a:extLst>
                <a:ext uri="{FF2B5EF4-FFF2-40B4-BE49-F238E27FC236}">
                  <a16:creationId xmlns="" xmlns:a16="http://schemas.microsoft.com/office/drawing/2014/main" id="{C874C0A1-1DFC-45ED-8F07-10C0A35F417B}"/>
                </a:ext>
              </a:extLst>
            </p:cNvPr>
            <p:cNvSpPr/>
            <p:nvPr/>
          </p:nvSpPr>
          <p:spPr>
            <a:xfrm>
              <a:off x="86192" y="5378115"/>
              <a:ext cx="6471073" cy="11186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4E0627EB-DBFD-41DA-8C1A-D088AEE8A8F6}"/>
              </a:ext>
            </a:extLst>
          </p:cNvPr>
          <p:cNvSpPr txBox="1"/>
          <p:nvPr/>
        </p:nvSpPr>
        <p:spPr>
          <a:xfrm>
            <a:off x="10217733" y="5603568"/>
            <a:ext cx="1416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C00000"/>
                </a:solidFill>
              </a:rPr>
              <a:t>শক্তি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প্রবাহ</a:t>
            </a:r>
            <a:r>
              <a:rPr lang="en-US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23" name="Speech Bubble: Oval 22">
            <a:extLst>
              <a:ext uri="{FF2B5EF4-FFF2-40B4-BE49-F238E27FC236}">
                <a16:creationId xmlns="" xmlns:a16="http://schemas.microsoft.com/office/drawing/2014/main" id="{517BFF6E-AEBF-48E0-9EE1-DE438D03BC84}"/>
              </a:ext>
            </a:extLst>
          </p:cNvPr>
          <p:cNvSpPr/>
          <p:nvPr/>
        </p:nvSpPr>
        <p:spPr>
          <a:xfrm>
            <a:off x="2142874" y="1801987"/>
            <a:ext cx="1416805" cy="539637"/>
          </a:xfrm>
          <a:prstGeom prst="wedgeEllipseCallout">
            <a:avLst>
              <a:gd name="adj1" fmla="val -5520"/>
              <a:gd name="adj2" fmla="val 113797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উৎপাদক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4" name="Speech Bubble: Oval 23">
            <a:extLst>
              <a:ext uri="{FF2B5EF4-FFF2-40B4-BE49-F238E27FC236}">
                <a16:creationId xmlns="" xmlns:a16="http://schemas.microsoft.com/office/drawing/2014/main" id="{13D82B03-50C8-410B-A9C1-680814FDB5FC}"/>
              </a:ext>
            </a:extLst>
          </p:cNvPr>
          <p:cNvSpPr/>
          <p:nvPr/>
        </p:nvSpPr>
        <p:spPr>
          <a:xfrm>
            <a:off x="4739788" y="1707387"/>
            <a:ext cx="1416805" cy="539637"/>
          </a:xfrm>
          <a:prstGeom prst="wedgeEllipseCallout">
            <a:avLst>
              <a:gd name="adj1" fmla="val -4742"/>
              <a:gd name="adj2" fmla="val 115994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খাদক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25" name="Speech Bubble: Oval 24">
            <a:extLst>
              <a:ext uri="{FF2B5EF4-FFF2-40B4-BE49-F238E27FC236}">
                <a16:creationId xmlns="" xmlns:a16="http://schemas.microsoft.com/office/drawing/2014/main" id="{187B9514-0B31-4FF8-9028-0729013881C5}"/>
              </a:ext>
            </a:extLst>
          </p:cNvPr>
          <p:cNvSpPr/>
          <p:nvPr/>
        </p:nvSpPr>
        <p:spPr>
          <a:xfrm>
            <a:off x="7124777" y="1665091"/>
            <a:ext cx="1416805" cy="539637"/>
          </a:xfrm>
          <a:prstGeom prst="wedgeEllipseCallout">
            <a:avLst>
              <a:gd name="adj1" fmla="val -1631"/>
              <a:gd name="adj2" fmla="val 133578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খাদক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6" name="Speech Bubble: Oval 25">
            <a:extLst>
              <a:ext uri="{FF2B5EF4-FFF2-40B4-BE49-F238E27FC236}">
                <a16:creationId xmlns="" xmlns:a16="http://schemas.microsoft.com/office/drawing/2014/main" id="{75569A57-7625-4898-827F-55299F2F5090}"/>
              </a:ext>
            </a:extLst>
          </p:cNvPr>
          <p:cNvSpPr/>
          <p:nvPr/>
        </p:nvSpPr>
        <p:spPr>
          <a:xfrm>
            <a:off x="9926109" y="1637888"/>
            <a:ext cx="1416805" cy="497761"/>
          </a:xfrm>
          <a:prstGeom prst="wedgeEllipseCallout">
            <a:avLst>
              <a:gd name="adj1" fmla="val -854"/>
              <a:gd name="adj2" fmla="val 157756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খাদক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61840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E32D6FF-F323-4AFD-BC57-08EB033F706A}"/>
              </a:ext>
            </a:extLst>
          </p:cNvPr>
          <p:cNvSpPr/>
          <p:nvPr/>
        </p:nvSpPr>
        <p:spPr>
          <a:xfrm>
            <a:off x="1134980" y="534655"/>
            <a:ext cx="1536031" cy="8986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1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প্রবাহ</a:t>
            </a:r>
            <a:r>
              <a:rPr lang="en-US" sz="1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1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1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B769BAD3-45F4-4634-954F-188592625568}"/>
              </a:ext>
            </a:extLst>
          </p:cNvPr>
          <p:cNvSpPr/>
          <p:nvPr/>
        </p:nvSpPr>
        <p:spPr>
          <a:xfrm>
            <a:off x="3344779" y="534655"/>
            <a:ext cx="8578516" cy="108960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বেঁচে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জীবের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পায়।আর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1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="" xmlns:a16="http://schemas.microsoft.com/office/drawing/2014/main" id="{98747BBE-B5DA-4C09-B95F-8CC54B1C7007}"/>
              </a:ext>
            </a:extLst>
          </p:cNvPr>
          <p:cNvSpPr/>
          <p:nvPr/>
        </p:nvSpPr>
        <p:spPr>
          <a:xfrm>
            <a:off x="2671011" y="744456"/>
            <a:ext cx="553452" cy="1639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FCFB0CF-E825-4D5D-B274-F9EA3C2A889B}"/>
              </a:ext>
            </a:extLst>
          </p:cNvPr>
          <p:cNvSpPr txBox="1"/>
          <p:nvPr/>
        </p:nvSpPr>
        <p:spPr>
          <a:xfrm>
            <a:off x="1038728" y="2315184"/>
            <a:ext cx="102829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লতা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ঘাস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সূর্যের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নিজে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ঊৎপাদক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উৎপাদক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নিজে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1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9438C5E-5889-468F-8967-EBE795EF7609}"/>
              </a:ext>
            </a:extLst>
          </p:cNvPr>
          <p:cNvSpPr txBox="1"/>
          <p:nvPr/>
        </p:nvSpPr>
        <p:spPr>
          <a:xfrm>
            <a:off x="1038728" y="4152874"/>
            <a:ext cx="10535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** </a:t>
            </a:r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নিজে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খাদক</a:t>
            </a:r>
            <a:r>
              <a:rPr lang="en-US" sz="1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খাদক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খাদ্যর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নির্ভর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56516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="" xmlns:a16="http://schemas.microsoft.com/office/drawing/2014/main" id="{A2616CD9-5301-4A1E-81A2-925D4F9A1107}"/>
              </a:ext>
            </a:extLst>
          </p:cNvPr>
          <p:cNvSpPr/>
          <p:nvPr/>
        </p:nvSpPr>
        <p:spPr>
          <a:xfrm>
            <a:off x="557877" y="168443"/>
            <a:ext cx="1281849" cy="948442"/>
          </a:xfrm>
          <a:prstGeom prst="ellipse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="" xmlns:a1611="http://schemas.microsoft.com/office/drawing/2016/11/main" r:id="rId3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Down 2">
            <a:extLst>
              <a:ext uri="{FF2B5EF4-FFF2-40B4-BE49-F238E27FC236}">
                <a16:creationId xmlns="" xmlns:a16="http://schemas.microsoft.com/office/drawing/2014/main" id="{B85B8297-3CB0-4137-A02F-1A32BB31AB4B}"/>
              </a:ext>
            </a:extLst>
          </p:cNvPr>
          <p:cNvSpPr/>
          <p:nvPr/>
        </p:nvSpPr>
        <p:spPr>
          <a:xfrm rot="19912017">
            <a:off x="1302585" y="1243572"/>
            <a:ext cx="144505" cy="5627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D497D0FA-B5DC-468A-A69D-DB8A21348C3D}"/>
              </a:ext>
            </a:extLst>
          </p:cNvPr>
          <p:cNvSpPr/>
          <p:nvPr/>
        </p:nvSpPr>
        <p:spPr>
          <a:xfrm>
            <a:off x="1054192" y="3246836"/>
            <a:ext cx="1034062" cy="36432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ঘাস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3A94402-081D-4F1D-88F9-0E7A1C0980B1}"/>
              </a:ext>
            </a:extLst>
          </p:cNvPr>
          <p:cNvSpPr/>
          <p:nvPr/>
        </p:nvSpPr>
        <p:spPr>
          <a:xfrm>
            <a:off x="751292" y="1807127"/>
            <a:ext cx="1438455" cy="1155032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="" xmlns:a1611="http://schemas.microsoft.com/office/drawing/2016/11/main" r:id="rId5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15D6751-B102-4806-B43B-5F082B977E85}"/>
              </a:ext>
            </a:extLst>
          </p:cNvPr>
          <p:cNvSpPr txBox="1"/>
          <p:nvPr/>
        </p:nvSpPr>
        <p:spPr>
          <a:xfrm>
            <a:off x="2617289" y="1237332"/>
            <a:ext cx="89457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**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লতা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ঘাস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সূর্যের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অংশে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সূর্যের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93CB7B6-3F81-4FBB-A6E2-AD256FB22C58}"/>
              </a:ext>
            </a:extLst>
          </p:cNvPr>
          <p:cNvSpPr txBox="1"/>
          <p:nvPr/>
        </p:nvSpPr>
        <p:spPr>
          <a:xfrm>
            <a:off x="2451248" y="3429000"/>
            <a:ext cx="927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**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সূর্যের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সৌরশক্তি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53782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544</Words>
  <Application>Microsoft Office PowerPoint</Application>
  <PresentationFormat>Widescreen</PresentationFormat>
  <Paragraphs>77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Vrinda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Jahed</dc:creator>
  <cp:lastModifiedBy>Microsoft account</cp:lastModifiedBy>
  <cp:revision>22</cp:revision>
  <dcterms:created xsi:type="dcterms:W3CDTF">2020-09-13T17:09:00Z</dcterms:created>
  <dcterms:modified xsi:type="dcterms:W3CDTF">2020-09-21T08:55:39Z</dcterms:modified>
</cp:coreProperties>
</file>