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8" r:id="rId2"/>
    <p:sldId id="279" r:id="rId3"/>
    <p:sldId id="280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8" r:id="rId13"/>
    <p:sldId id="267" r:id="rId14"/>
    <p:sldId id="270" r:id="rId15"/>
    <p:sldId id="271" r:id="rId16"/>
    <p:sldId id="266" r:id="rId17"/>
    <p:sldId id="272" r:id="rId18"/>
    <p:sldId id="275" r:id="rId19"/>
    <p:sldId id="274" r:id="rId20"/>
    <p:sldId id="273" r:id="rId21"/>
    <p:sldId id="276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5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44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15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6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5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6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24D8-082C-48AE-8C7D-96A1E63D2C64}" type="datetimeFigureOut">
              <a:rPr lang="en-US" smtClean="0"/>
              <a:t>20/09/21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F7E485E-D9F2-4C15-8482-08F3D2267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6.jpg"/><Relationship Id="rId4" Type="http://schemas.openxmlformats.org/officeDocument/2006/relationships/image" Target="../media/image5.png"/><Relationship Id="rId9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670858" y="381000"/>
            <a:ext cx="8991600" cy="923330"/>
          </a:xfrm>
          <a:prstGeom prst="rect">
            <a:avLst/>
          </a:prstGeom>
          <a:solidFill>
            <a:srgbClr val="00FFFF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dirty="0" smtClean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মহামারীতে</a:t>
            </a:r>
            <a:r>
              <a:rPr lang="en-US" sz="5400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endParaRPr lang="en-US" sz="5400" dirty="0">
              <a:ln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2" descr="C:\Users\Akil\Pictures\PHOTO\tttttt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458" y="2196644"/>
            <a:ext cx="7010399" cy="4419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62400" y="1273314"/>
            <a:ext cx="4800600" cy="830997"/>
          </a:xfrm>
          <a:prstGeom prst="rect">
            <a:avLst/>
          </a:prstGeom>
          <a:solidFill>
            <a:srgbClr val="E60ABC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dirty="0">
              <a:ln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08" y="2083613"/>
            <a:ext cx="3674454" cy="2861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782" y="2083613"/>
            <a:ext cx="3678518" cy="2861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43404" y="5628910"/>
            <a:ext cx="7543800" cy="523220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খবরের কাগজ ও পাঠ্য বই থেকেও তথ্য পেয়ে থাকি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5683" y="815274"/>
            <a:ext cx="4119317" cy="584775"/>
          </a:xfrm>
          <a:prstGeom prst="rect">
            <a:avLst/>
          </a:prstGeom>
          <a:solidFill>
            <a:srgbClr val="3333FF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কোথা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থেকে তথ্য পাই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3227" y="1916164"/>
            <a:ext cx="3919373" cy="3037264"/>
            <a:chOff x="667463" y="2654322"/>
            <a:chExt cx="2315633" cy="15738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63" y="2654322"/>
              <a:ext cx="2315633" cy="157382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8" y="2783701"/>
              <a:ext cx="1942721" cy="102291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093379" y="5708913"/>
            <a:ext cx="8077200" cy="646331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টেলিভিশন ও রেডিও থেকে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/>
          <a:stretch/>
        </p:blipFill>
        <p:spPr>
          <a:xfrm>
            <a:off x="6811058" y="1916165"/>
            <a:ext cx="3793442" cy="3037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627401" y="575904"/>
            <a:ext cx="3009157" cy="584775"/>
          </a:xfrm>
          <a:prstGeom prst="rect">
            <a:avLst/>
          </a:prstGeom>
          <a:solidFill>
            <a:srgbClr val="3333FF"/>
          </a:solidFill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1" y="2042367"/>
            <a:ext cx="3810044" cy="28859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19" y="2042367"/>
            <a:ext cx="3635088" cy="288599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556001" y="939596"/>
            <a:ext cx="4047410" cy="646331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কোথা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থেকে তথ্য পাই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056" y="5384800"/>
            <a:ext cx="7861300" cy="523220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বাবা-মা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শিক্ষকের কাছ থেকেও তথ্য পাই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2" y="2042367"/>
            <a:ext cx="3527688" cy="28859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06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0" y="3366975"/>
            <a:ext cx="3798612" cy="22934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68" y="3488394"/>
            <a:ext cx="3454400" cy="22606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30234" y="6002058"/>
            <a:ext cx="678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ইন্টেরনেটের মাধ্যমেও আমরা তথ্য সংগ্রহ করতে পারি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8200" y="407945"/>
            <a:ext cx="3009157" cy="584775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144505"/>
            <a:ext cx="3955467" cy="22224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5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2532" r="9450" b="615"/>
          <a:stretch/>
        </p:blipFill>
        <p:spPr>
          <a:xfrm>
            <a:off x="711201" y="403206"/>
            <a:ext cx="2874984" cy="228233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56423" y="805829"/>
            <a:ext cx="2966873" cy="1943119"/>
            <a:chOff x="667463" y="2654322"/>
            <a:chExt cx="2315633" cy="15738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63" y="2654322"/>
              <a:ext cx="2315633" cy="15738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18" y="2741044"/>
              <a:ext cx="1942721" cy="1022918"/>
            </a:xfrm>
            <a:prstGeom prst="rect">
              <a:avLst/>
            </a:prstGeom>
          </p:spPr>
        </p:pic>
      </p:grpSp>
      <p:pic>
        <p:nvPicPr>
          <p:cNvPr id="7" name="Picture 2" descr="C:\Users\ATAUR RAHMAN\Desktop\songb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3700" y="651259"/>
            <a:ext cx="2679700" cy="209798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8" y="3167903"/>
            <a:ext cx="2506091" cy="170870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11" y="3111996"/>
            <a:ext cx="2808885" cy="2066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1" y="3111996"/>
            <a:ext cx="2938828" cy="1908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6486" y="5383708"/>
            <a:ext cx="8534400" cy="523220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বই,রেডিও,টেলিভিশন,ইন্টারনেট এবং খবরের কাগজ হচ্ছে তথ্য সরবরাহের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9586" y="6090865"/>
            <a:ext cx="4648200" cy="646331"/>
          </a:xfrm>
          <a:prstGeom prst="rect">
            <a:avLst/>
          </a:prstGeom>
          <a:solidFill>
            <a:srgbClr val="3333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মাধ্যম বা মিডিয়া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511" y="5176888"/>
            <a:ext cx="6477000" cy="5847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সরবরাহের ৫ টি মাধ্যমের নাম লেখ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58" y="573473"/>
            <a:ext cx="2888642" cy="707886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small child sitting on a table&#10;&#10;Description automatically generated">
            <a:extLst>
              <a:ext uri="{FF2B5EF4-FFF2-40B4-BE49-F238E27FC236}">
                <a16:creationId xmlns:a16="http://schemas.microsoft.com/office/drawing/2014/main" id="{3302F619-BA08-48E4-9AF1-A8BE68521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723" y="1419245"/>
            <a:ext cx="4486577" cy="348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4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imagesড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90" y="1458352"/>
            <a:ext cx="4537511" cy="30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ডডডড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58354"/>
            <a:ext cx="5122235" cy="30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3246" y="464728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 বিভাগ জানিয়েছে আগামীকাল প্রচন্ড ঘূর্ণিঝড়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9628" y="497449"/>
            <a:ext cx="4320413" cy="707886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352534"/>
            <a:ext cx="948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‍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521644"/>
            <a:ext cx="3289300" cy="2582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49" y="1521644"/>
            <a:ext cx="3677708" cy="2582862"/>
          </a:xfrm>
          <a:prstGeom prst="rect">
            <a:avLst/>
          </a:prstGeom>
        </p:spPr>
      </p:pic>
      <p:pic>
        <p:nvPicPr>
          <p:cNvPr id="7" name="Picture 2" descr="C:\Users\Pti\Pictures\Mobile-Ph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1687" y="1305461"/>
            <a:ext cx="1524788" cy="1700067"/>
          </a:xfrm>
          <a:prstGeom prst="rect">
            <a:avLst/>
          </a:prstGeom>
          <a:noFill/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5" cstate="print"/>
          <a:srcRect l="26556" r="23651"/>
          <a:stretch>
            <a:fillRect/>
          </a:stretch>
        </p:blipFill>
        <p:spPr>
          <a:xfrm>
            <a:off x="9946881" y="3423915"/>
            <a:ext cx="914400" cy="146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200" y="4320689"/>
            <a:ext cx="8229600" cy="523220"/>
          </a:xfrm>
          <a:prstGeom prst="rect">
            <a:avLst/>
          </a:prstGeom>
          <a:solidFill>
            <a:srgbClr val="3333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ফোনের মাধ্যমেও গুরূত্বপূর্ণ তথ্য বিনিময় করতে পারি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5132153"/>
            <a:ext cx="82296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 জীবনযাপনের জন্য আমরা সঠিক তথ্য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জানবো এবং অন্যদের জানাবো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3276" y="669636"/>
            <a:ext cx="4445448" cy="707886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জানা</a:t>
            </a:r>
            <a:r>
              <a:rPr lang="en-US" sz="40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কেন </a:t>
            </a:r>
            <a:r>
              <a:rPr lang="en-US" sz="4000" dirty="0" err="1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40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723900"/>
            <a:ext cx="3810000" cy="923330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</a:t>
            </a:r>
            <a:r>
              <a:rPr lang="en-US" sz="5400" dirty="0" err="1" smtClean="0"/>
              <a:t>দলীয়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049182" y="5113882"/>
            <a:ext cx="7454900" cy="537617"/>
          </a:xfrm>
          <a:prstGeom prst="rect">
            <a:avLst/>
          </a:prstGeom>
          <a:solidFill>
            <a:srgbClr val="3333FF"/>
          </a:solidFill>
          <a:ln w="762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সম্পর্কে ৫ টি বাক্য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773" y="225537"/>
            <a:ext cx="2906127" cy="1920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182" y="2045465"/>
            <a:ext cx="3517900" cy="252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19" y="2045465"/>
            <a:ext cx="3466682" cy="25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8800" y="571500"/>
            <a:ext cx="3556000" cy="707886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625599"/>
            <a:ext cx="4140200" cy="477803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16" y="1625598"/>
            <a:ext cx="4002030" cy="477803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55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378229" y="173876"/>
            <a:ext cx="11578244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21036" y="431571"/>
            <a:ext cx="6220691" cy="57861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10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1" y="431571"/>
            <a:ext cx="4677030" cy="5757796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545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25188" y="1962455"/>
            <a:ext cx="6754096" cy="2222671"/>
            <a:chOff x="2037788" y="1886255"/>
            <a:chExt cx="6754096" cy="2222671"/>
          </a:xfrm>
          <a:solidFill>
            <a:srgbClr val="3333FF"/>
          </a:solidFill>
        </p:grpSpPr>
        <p:sp>
          <p:nvSpPr>
            <p:cNvPr id="4" name="TextBox 3"/>
            <p:cNvSpPr txBox="1"/>
            <p:nvPr/>
          </p:nvSpPr>
          <p:spPr>
            <a:xfrm>
              <a:off x="2070100" y="3555805"/>
              <a:ext cx="6721784" cy="553121"/>
            </a:xfrm>
            <a:prstGeom prst="rect">
              <a:avLst/>
            </a:prstGeom>
            <a:solidFill>
              <a:srgbClr val="00FFFF"/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(৩) সুন্দর জীবনযাপনের জন্য কোনটি বেশি প্রয়োজন?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70100" y="1886255"/>
              <a:ext cx="6607484" cy="523220"/>
            </a:xfrm>
            <a:prstGeom prst="rect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(১) নতুন কিছু শিখতে হলে কী জানতে হবে ? 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37788" y="2712372"/>
              <a:ext cx="6672108" cy="584775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(২) আমাদের জীবনে তথ্য দরকার কেন?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97574" y="928177"/>
            <a:ext cx="3927335" cy="461665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TAUR RAHMAN\Desktop\tt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1717151"/>
            <a:ext cx="5334000" cy="299468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0700" y="4914900"/>
            <a:ext cx="7848600" cy="1077218"/>
          </a:xfrm>
          <a:prstGeom prst="rect">
            <a:avLst/>
          </a:prstGeom>
          <a:solidFill>
            <a:srgbClr val="3333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খবর শুনবে। খবর থেকে পাওয়া একটি তথ্য খাতায়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1850" y="590761"/>
            <a:ext cx="4686300" cy="923330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Pictures\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52400"/>
            <a:ext cx="12191999" cy="670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65726" y="733049"/>
            <a:ext cx="8664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/>
              <a:t>সকলকে</a:t>
            </a:r>
            <a:r>
              <a:rPr lang="en-US" sz="13800" dirty="0"/>
              <a:t> </a:t>
            </a:r>
            <a:r>
              <a:rPr lang="en-US" sz="13800" dirty="0" err="1"/>
              <a:t>ধন্যবাদ</a:t>
            </a:r>
            <a:r>
              <a:rPr lang="en-US" sz="1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4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032" y="610156"/>
            <a:ext cx="4840941" cy="1281476"/>
          </a:xfrm>
          <a:prstGeom prst="rect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পাঠ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cwiwPwZ</a:t>
            </a:r>
            <a:r>
              <a:rPr lang="bn-I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2588" y="2176101"/>
            <a:ext cx="8176912" cy="4191000"/>
            <a:chOff x="1335388" y="2201501"/>
            <a:chExt cx="8176912" cy="4191000"/>
          </a:xfrm>
        </p:grpSpPr>
        <p:sp>
          <p:nvSpPr>
            <p:cNvPr id="3" name="Rectangle 2"/>
            <p:cNvSpPr/>
            <p:nvPr/>
          </p:nvSpPr>
          <p:spPr>
            <a:xfrm>
              <a:off x="5241994" y="2237517"/>
              <a:ext cx="4270306" cy="4154984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</a:ln>
            <a:effectLst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 algn="ctr"/>
              <a:r>
                <a:rPr lang="en-US" sz="44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en-US" sz="4400" b="1" dirty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 </a:t>
              </a:r>
              <a:r>
                <a:rPr lang="en-US" sz="44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pPr lvl="0" algn="ctr"/>
              <a:r>
                <a:rPr lang="en-US" sz="44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তৃতীয়</a:t>
              </a:r>
            </a:p>
            <a:p>
              <a:pPr algn="ctr"/>
              <a:r>
                <a:rPr lang="bn-BD" altLang="en-US" sz="44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altLang="en-US" sz="44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১১ </a:t>
              </a:r>
              <a:endParaRPr lang="en-US" sz="4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4400" b="1" dirty="0" err="1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মূলপাঠ</a:t>
              </a:r>
              <a:r>
                <a:rPr lang="en-US" sz="44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600" b="1" dirty="0" err="1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6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ওযোগাযোগ</a:t>
              </a:r>
              <a:endParaRPr lang="en-US" sz="3600" b="1" dirty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3600" b="1" dirty="0" err="1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পাঠ্যাংশ:তথ্য</a:t>
              </a:r>
              <a:r>
                <a:rPr lang="en-US" sz="36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সংগ্রহের</a:t>
              </a:r>
              <a:r>
                <a:rPr lang="en-US" sz="36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উপায়</a:t>
              </a:r>
              <a:endParaRPr lang="en-US" sz="36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4400" b="1" dirty="0" err="1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44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400" b="1" dirty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4400" b="1" dirty="0" smtClean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4400" b="1" dirty="0">
                  <a:ln w="11430">
                    <a:noFill/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388" y="2201501"/>
              <a:ext cx="3777915" cy="419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1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5750" y="395078"/>
            <a:ext cx="7912100" cy="5377466"/>
            <a:chOff x="1892300" y="729896"/>
            <a:chExt cx="7912100" cy="53774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00" y="729896"/>
              <a:ext cx="7912100" cy="53774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" r="536"/>
            <a:stretch/>
          </p:blipFill>
          <p:spPr>
            <a:xfrm>
              <a:off x="2400300" y="1060202"/>
              <a:ext cx="6807200" cy="34991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854200" y="6158268"/>
            <a:ext cx="73152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দেখলে বাংলাদেশ ক্রিকেট খেলায় জিতেছে।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811028"/>
            <a:ext cx="3790950" cy="2558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2" y="798721"/>
            <a:ext cx="3405188" cy="2550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900" y="3518545"/>
            <a:ext cx="9525000" cy="52322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মাইকে জানানো হচ্ছে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5100" y="4402782"/>
            <a:ext cx="7630886" cy="584775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উপরে জানানো ঘটনাগুলোকে আমরা কী বলি?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100" y="5056186"/>
            <a:ext cx="6324600" cy="584775"/>
          </a:xfrm>
          <a:prstGeom prst="rect">
            <a:avLst/>
          </a:prstGeom>
          <a:solidFill>
            <a:srgbClr val="00FF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এসবকে আমরা তথ্য বলি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643" y="5969960"/>
            <a:ext cx="7543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হচ্ছে কোনো ব্যক্তি,বস্তু বা ঘটনা সম্পর্কে জ্ঞান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454" y="1155700"/>
            <a:ext cx="6934200" cy="76944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869" y="3332249"/>
            <a:ext cx="9245369" cy="1323439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তথ্য</a:t>
            </a:r>
            <a:r>
              <a:rPr lang="en-US" sz="8000" dirty="0" smtClean="0"/>
              <a:t> </a:t>
            </a:r>
            <a:r>
              <a:rPr lang="en-US" sz="8000" dirty="0" err="1" smtClean="0"/>
              <a:t>সংরক্ষনের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উপায়</a:t>
            </a:r>
            <a:r>
              <a:rPr lang="en-US" sz="8000" dirty="0" smtClean="0"/>
              <a:t> </a:t>
            </a:r>
            <a:r>
              <a:rPr lang="en-US" sz="8000" dirty="0" err="1" smtClean="0"/>
              <a:t>সমুহ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313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1168400"/>
            <a:ext cx="415290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</a:t>
            </a:r>
            <a:r>
              <a:rPr lang="en-US" sz="5400" dirty="0" err="1" smtClean="0"/>
              <a:t>শিখনফল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74700" y="2320330"/>
            <a:ext cx="10668000" cy="2585323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সরবরাহের বিভিন্ন মাধ্যমের নাম বলতে পারবে ।  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বিনিময়ের গুরূত্ব ব্যাখ্যা করতে পারবে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8" y="468075"/>
            <a:ext cx="4114800" cy="2597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8907" y="3670808"/>
            <a:ext cx="7162800" cy="584775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রেডিওতে শুনতে পেলে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সিলেটে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বন্যা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59800" y="4049788"/>
            <a:ext cx="3060700" cy="2310825"/>
            <a:chOff x="685799" y="3909060"/>
            <a:chExt cx="2176703" cy="2644140"/>
          </a:xfrm>
        </p:grpSpPr>
        <p:pic>
          <p:nvPicPr>
            <p:cNvPr id="6" name="Picture 3" descr="C:\Users\ATAUR\Desktop\New folder\kl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799" y="4856400"/>
              <a:ext cx="2176703" cy="1696800"/>
            </a:xfrm>
            <a:prstGeom prst="rect">
              <a:avLst/>
            </a:prstGeom>
            <a:noFill/>
          </p:spPr>
        </p:pic>
        <p:pic>
          <p:nvPicPr>
            <p:cNvPr id="7" name="Picture 4" descr="C:\Users\ATAUR\Desktop\New folder\k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909060"/>
              <a:ext cx="1767840" cy="165354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056609" y="4568813"/>
            <a:ext cx="7162799" cy="584775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স্কুলের নোটিশ বোর্ড থেকেও তথ্য পাও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17" y="748561"/>
            <a:ext cx="3858953" cy="24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4222" y="2751853"/>
            <a:ext cx="9524999" cy="3876183"/>
            <a:chOff x="1185522" y="2355567"/>
            <a:chExt cx="9524999" cy="3876183"/>
          </a:xfrm>
        </p:grpSpPr>
        <p:grpSp>
          <p:nvGrpSpPr>
            <p:cNvPr id="3" name="Group 2"/>
            <p:cNvGrpSpPr/>
            <p:nvPr/>
          </p:nvGrpSpPr>
          <p:grpSpPr>
            <a:xfrm>
              <a:off x="1185522" y="2355567"/>
              <a:ext cx="9524999" cy="3739008"/>
              <a:chOff x="1185522" y="2334504"/>
              <a:chExt cx="9524999" cy="373900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185522" y="2334504"/>
                <a:ext cx="9524999" cy="7164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প্রশ্নঃ তথ্য আমরা কোথা থেকে পাই ?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85522" y="3030133"/>
                <a:ext cx="3061607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247129" y="3030133"/>
                <a:ext cx="6463392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85522" y="3638809"/>
                <a:ext cx="3061607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247129" y="3638809"/>
                <a:ext cx="6463392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85522" y="4247485"/>
                <a:ext cx="3061607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47129" y="4249712"/>
                <a:ext cx="6463392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85522" y="4856161"/>
                <a:ext cx="3061607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247129" y="4856161"/>
                <a:ext cx="6463392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85522" y="5464836"/>
                <a:ext cx="3061607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247129" y="5464836"/>
                <a:ext cx="6463392" cy="6086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610745" y="3030133"/>
                <a:ext cx="2296205" cy="71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তথ্যের নাম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92888" y="3041750"/>
                <a:ext cx="3656919" cy="71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কোথা থেকে তথ্য পাই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40656" y="3638809"/>
                <a:ext cx="2636384" cy="63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পরীক্ষার সময়সূচি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22798" y="3650426"/>
                <a:ext cx="3656919" cy="63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স্কুলের নোটিশ বোর্ড,শিক্ষক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610745" y="4288006"/>
              <a:ext cx="2636384" cy="63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খেলার খবর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8023" y="4284849"/>
              <a:ext cx="3656919" cy="63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রেডিও,টেলিভিশন,খবরের কাগজ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0745" y="4938220"/>
              <a:ext cx="2636384" cy="63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আবহাওয়ার তথ্য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8022" y="4930644"/>
              <a:ext cx="3656919" cy="63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রেডিও,টেলিভিশন,খবরের কাগজ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64031" y="5599569"/>
              <a:ext cx="2636384" cy="63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বিভিন্ন ঘটনার তথ্য 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14875" y="5562824"/>
              <a:ext cx="5953124" cy="63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রেডিও,টেলিভিশন,খবরের কাগজ ও মোবাইল ফোন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9400" y="70992"/>
            <a:ext cx="2908300" cy="1917114"/>
            <a:chOff x="685799" y="3909060"/>
            <a:chExt cx="2176703" cy="2644140"/>
          </a:xfrm>
        </p:grpSpPr>
        <p:pic>
          <p:nvPicPr>
            <p:cNvPr id="43" name="Picture 3" descr="C:\Users\ATAUR\Desktop\New folder\kl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799" y="4856400"/>
              <a:ext cx="2176703" cy="1696800"/>
            </a:xfrm>
            <a:prstGeom prst="rect">
              <a:avLst/>
            </a:prstGeom>
            <a:noFill/>
          </p:spPr>
        </p:pic>
        <p:pic>
          <p:nvPicPr>
            <p:cNvPr id="44" name="Picture 4" descr="C:\Users\ATAUR\Desktop\New folder\k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3909060"/>
              <a:ext cx="1767840" cy="1653540"/>
            </a:xfrm>
            <a:prstGeom prst="rect">
              <a:avLst/>
            </a:prstGeom>
            <a:noFill/>
          </p:spPr>
        </p:pic>
      </p:grpSp>
      <p:sp>
        <p:nvSpPr>
          <p:cNvPr id="46" name="TextBox 45"/>
          <p:cNvSpPr txBox="1"/>
          <p:nvPr/>
        </p:nvSpPr>
        <p:spPr>
          <a:xfrm>
            <a:off x="3719171" y="1492817"/>
            <a:ext cx="3975100" cy="584775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এসো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করি</a:t>
            </a:r>
            <a:endParaRPr lang="en-US" sz="32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1" y="145620"/>
            <a:ext cx="2729200" cy="2204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139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361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NikoshBAN</vt:lpstr>
      <vt:lpstr>SutonnyMJ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n.k</dc:creator>
  <cp:lastModifiedBy>user</cp:lastModifiedBy>
  <cp:revision>75</cp:revision>
  <dcterms:created xsi:type="dcterms:W3CDTF">2020-07-05T13:57:59Z</dcterms:created>
  <dcterms:modified xsi:type="dcterms:W3CDTF">2020-09-21T07:38:21Z</dcterms:modified>
</cp:coreProperties>
</file>