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3" r:id="rId2"/>
    <p:sldId id="334" r:id="rId3"/>
    <p:sldId id="338" r:id="rId4"/>
    <p:sldId id="327" r:id="rId5"/>
    <p:sldId id="317" r:id="rId6"/>
    <p:sldId id="311" r:id="rId7"/>
    <p:sldId id="341" r:id="rId8"/>
    <p:sldId id="266" r:id="rId9"/>
    <p:sldId id="328" r:id="rId10"/>
    <p:sldId id="300" r:id="rId11"/>
    <p:sldId id="296" r:id="rId12"/>
    <p:sldId id="267" r:id="rId13"/>
    <p:sldId id="342" r:id="rId14"/>
    <p:sldId id="321" r:id="rId15"/>
    <p:sldId id="335" r:id="rId16"/>
    <p:sldId id="333" r:id="rId17"/>
    <p:sldId id="269" r:id="rId18"/>
    <p:sldId id="324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87567" autoAdjust="0"/>
  </p:normalViewPr>
  <p:slideViewPr>
    <p:cSldViewPr>
      <p:cViewPr>
        <p:scale>
          <a:sx n="71" d="100"/>
          <a:sy n="71" d="100"/>
        </p:scale>
        <p:origin x="-1014" y="19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যে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সংশ্লিষ্ট</a:t>
            </a:r>
            <a:r>
              <a:rPr lang="en-US" baseline="0" dirty="0"/>
              <a:t> 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স্বাগত</a:t>
            </a:r>
            <a:r>
              <a:rPr lang="en-US" baseline="0" dirty="0"/>
              <a:t> </a:t>
            </a:r>
            <a:r>
              <a:rPr lang="en-US" baseline="0" dirty="0" err="1"/>
              <a:t>জানানো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সাধারণত</a:t>
            </a:r>
            <a:r>
              <a:rPr lang="en-US" baseline="0" dirty="0"/>
              <a:t> </a:t>
            </a:r>
            <a:r>
              <a:rPr lang="en-US" baseline="0" dirty="0" err="1"/>
              <a:t>মাউসের</a:t>
            </a:r>
            <a:r>
              <a:rPr lang="en-US" baseline="0" dirty="0"/>
              <a:t> </a:t>
            </a:r>
            <a:r>
              <a:rPr lang="en-US" baseline="0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বাটন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?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বাটনটির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গান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কীসের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প্রবেশ</a:t>
            </a:r>
            <a:r>
              <a:rPr lang="en-US" baseline="0" dirty="0"/>
              <a:t> </a:t>
            </a:r>
            <a:r>
              <a:rPr lang="en-US" baseline="0" dirty="0" err="1"/>
              <a:t>করানো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মহোদয়ের</a:t>
            </a:r>
            <a:r>
              <a:rPr lang="en-US" baseline="0" dirty="0"/>
              <a:t> </a:t>
            </a:r>
            <a:r>
              <a:rPr lang="en-US" baseline="0" dirty="0" err="1"/>
              <a:t>ইচ্ছামত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গঠন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/>
              <a:t>।  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প্রয়োজনবোধে</a:t>
            </a:r>
            <a:r>
              <a:rPr lang="en-US" baseline="0" dirty="0"/>
              <a:t> </a:t>
            </a:r>
            <a:r>
              <a:rPr lang="en-US" baseline="0" dirty="0" err="1"/>
              <a:t>উপকরণ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ইনপুট</a:t>
            </a:r>
            <a:r>
              <a:rPr lang="en-US" baseline="0" dirty="0"/>
              <a:t> </a:t>
            </a:r>
            <a:r>
              <a:rPr lang="en-US" baseline="0" dirty="0" err="1"/>
              <a:t>ডিভাইস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পারবেন</a:t>
            </a:r>
            <a:r>
              <a:rPr lang="en-US" baseline="0" dirty="0"/>
              <a:t>। </a:t>
            </a:r>
            <a:r>
              <a:rPr lang="en-US" baseline="0" dirty="0" err="1"/>
              <a:t>যেমন</a:t>
            </a:r>
            <a:r>
              <a:rPr lang="en-US" baseline="0" dirty="0"/>
              <a:t> </a:t>
            </a:r>
            <a:r>
              <a:rPr lang="en-US" baseline="0" dirty="0" err="1"/>
              <a:t>নষ্ট</a:t>
            </a:r>
            <a:r>
              <a:rPr lang="en-US" baseline="0" dirty="0"/>
              <a:t> </a:t>
            </a:r>
            <a:r>
              <a:rPr lang="en-US" baseline="0" dirty="0" err="1"/>
              <a:t>কী-বোর্ড</a:t>
            </a:r>
            <a:r>
              <a:rPr lang="en-US" baseline="0" dirty="0"/>
              <a:t>, </a:t>
            </a:r>
            <a:r>
              <a:rPr lang="en-US" baseline="0" dirty="0" err="1"/>
              <a:t>মাউস</a:t>
            </a:r>
            <a:r>
              <a:rPr lang="en-US" baseline="0" dirty="0"/>
              <a:t> </a:t>
            </a:r>
            <a:r>
              <a:rPr lang="en-US" baseline="0" dirty="0" err="1"/>
              <a:t>মোবাইল</a:t>
            </a:r>
            <a:r>
              <a:rPr lang="en-US" baseline="0" dirty="0"/>
              <a:t> </a:t>
            </a:r>
            <a:r>
              <a:rPr lang="en-US" baseline="0" dirty="0" err="1"/>
              <a:t>ফোন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। এখানে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বাড়ীর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আবার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ইচ্ছে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দেখাতেও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রিমোটে</a:t>
            </a:r>
            <a:r>
              <a:rPr lang="en-US" baseline="0" dirty="0"/>
              <a:t> </a:t>
            </a:r>
            <a:r>
              <a:rPr lang="en-US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টিভি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চালূ</a:t>
            </a:r>
            <a:r>
              <a:rPr lang="en-US" baseline="0" dirty="0"/>
              <a:t> </a:t>
            </a:r>
            <a:r>
              <a:rPr lang="en-US" baseline="0" dirty="0" err="1"/>
              <a:t>হলো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বোতাম</a:t>
            </a:r>
            <a:r>
              <a:rPr lang="en-US" baseline="0" dirty="0"/>
              <a:t> </a:t>
            </a:r>
            <a:r>
              <a:rPr lang="en-US" baseline="0" dirty="0" err="1"/>
              <a:t>চেপে</a:t>
            </a:r>
            <a:r>
              <a:rPr lang="en-US" baseline="0" dirty="0"/>
              <a:t> </a:t>
            </a:r>
            <a:r>
              <a:rPr lang="en-US" baseline="0" dirty="0" err="1"/>
              <a:t>নির্</a:t>
            </a:r>
            <a:r>
              <a:rPr lang="en-US" dirty="0" err="1"/>
              <a:t>দেশ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6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9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1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7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8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8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8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0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 /><Relationship Id="rId3" Type="http://schemas.openxmlformats.org/officeDocument/2006/relationships/image" Target="../media/image22.png" /><Relationship Id="rId7" Type="http://schemas.openxmlformats.org/officeDocument/2006/relationships/image" Target="../media/image26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6.xml" /><Relationship Id="rId4" Type="http://schemas.openxmlformats.org/officeDocument/2006/relationships/audio" Target="../media/audio2.wav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Relationship Id="rId4" Type="http://schemas.openxmlformats.org/officeDocument/2006/relationships/audio" Target="../media/audio2.wav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1.png" /><Relationship Id="rId5" Type="http://schemas.openxmlformats.org/officeDocument/2006/relationships/image" Target="../media/image30.jpg" /><Relationship Id="rId4" Type="http://schemas.openxmlformats.org/officeDocument/2006/relationships/image" Target="../media/image29.gi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lasultana.cse@gmail.com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6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2.gif" /><Relationship Id="rId4" Type="http://schemas.openxmlformats.org/officeDocument/2006/relationships/image" Target="../media/image11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8.jpg" /><Relationship Id="rId4" Type="http://schemas.openxmlformats.org/officeDocument/2006/relationships/image" Target="../media/image13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1.gif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25624" r="34540" b="26914"/>
          <a:stretch/>
        </p:blipFill>
        <p:spPr>
          <a:xfrm rot="5400000" flipH="1">
            <a:off x="4564536" y="1059336"/>
            <a:ext cx="6400800" cy="473932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26395" r="35136" b="27094"/>
          <a:stretch/>
        </p:blipFill>
        <p:spPr>
          <a:xfrm rot="5400000" flipH="1">
            <a:off x="-219929" y="1058129"/>
            <a:ext cx="6400801" cy="474174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1752600"/>
            <a:ext cx="1021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3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spc="-300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8" y="12220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995"/>
            <a:ext cx="434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828800"/>
            <a:ext cx="4264506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1" y="4191000"/>
            <a:ext cx="12738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19502" y="4191000"/>
            <a:ext cx="92351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5720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14537" y="3673642"/>
            <a:ext cx="314826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5440" y="5593344"/>
            <a:ext cx="661239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06176" y="5638800"/>
            <a:ext cx="1288568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1178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059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038600"/>
            <a:ext cx="10028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838200" y="1278684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1253284"/>
            <a:ext cx="3002489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3962400" y="1278684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606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spc="50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spc="50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spc="50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দেখি-</a:t>
            </a:r>
            <a:endParaRPr lang="en-US" sz="4000" b="1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4063418"/>
            <a:ext cx="3041936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852408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03169" y="5114727"/>
            <a:ext cx="36025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168" y="5827866"/>
            <a:ext cx="358969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9640" y="5781370"/>
            <a:ext cx="34079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8632" y="5114727"/>
            <a:ext cx="34289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7870" y="3809242"/>
            <a:ext cx="23670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6540" y="3800428"/>
            <a:ext cx="20166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2534" y="3793744"/>
            <a:ext cx="2209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7870" y="4435098"/>
            <a:ext cx="823446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7" y="1972875"/>
            <a:ext cx="4258277" cy="3801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305580"/>
            <a:ext cx="256672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4726" y="1305580"/>
            <a:ext cx="135646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442" y="1305580"/>
            <a:ext cx="29658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736" y="1305580"/>
            <a:ext cx="218200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3"/>
          <a:stretch/>
        </p:blipFill>
        <p:spPr>
          <a:xfrm>
            <a:off x="2257032" y="2311063"/>
            <a:ext cx="5667768" cy="31709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938516" y="4343400"/>
            <a:ext cx="76200" cy="1290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5355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8591" y="5671839"/>
            <a:ext cx="357501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60431"/>
            <a:ext cx="4301292" cy="322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5386878"/>
            <a:ext cx="1069074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11063"/>
            <a:ext cx="4510371" cy="31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8991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n 3"/>
          <p:cNvSpPr/>
          <p:nvPr/>
        </p:nvSpPr>
        <p:spPr>
          <a:xfrm>
            <a:off x="2590800" y="762000"/>
            <a:ext cx="5486399" cy="1027914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3516" y="3810000"/>
            <a:ext cx="9231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2" y="228600"/>
            <a:ext cx="100584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685800" y="19050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84" y="3124199"/>
            <a:ext cx="4361267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শায়লা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(ICT)</a:t>
            </a: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লতিফা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সিদ্দিকী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সীতাকুন্ড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মোবাইলঃ০১৯২৪০০৮৮০৪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sailasultana.cse@gmail.co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08</a:t>
            </a:r>
          </a:p>
          <a:p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6477000" y="1159354"/>
            <a:ext cx="1752600" cy="212797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3" y="1159354"/>
            <a:ext cx="2119183" cy="21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981200" y="1295400"/>
            <a:ext cx="303772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6819254" y="1295400"/>
            <a:ext cx="237124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7086601" y="4114800"/>
            <a:ext cx="1904999" cy="172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2667000" y="403860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37338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868" y="381000"/>
            <a:ext cx="6705599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9817668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1578114"/>
            <a:ext cx="36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46894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43055" y="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0210" y="2072153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nasir17717@gmail.com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7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 rot="10800000" flipV="1">
            <a:off x="1030504" y="4405741"/>
            <a:ext cx="884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অর্থাৎ যে যন্ত্রের মাধ্যমে কম্পিউটারে তথ্য প্রবেশ করানো হয় তাকে ইনপুট ডিভাইস বলে।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271986" y="927339"/>
            <a:ext cx="4043214" cy="3492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281" y="1262512"/>
            <a:ext cx="2977010" cy="20037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4793" y="1099781"/>
            <a:ext cx="3657600" cy="2298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4639392" y="438962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21" y="5631359"/>
            <a:ext cx="9059885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799"/>
            <a:ext cx="5289910" cy="3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371600" y="980015"/>
            <a:ext cx="4043214" cy="34922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30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90608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2156" y="94237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747486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9660" y="1997839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8962" y="1676400"/>
            <a:ext cx="3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732</Words>
  <Application>Microsoft Office PowerPoint</Application>
  <PresentationFormat>Custom</PresentationFormat>
  <Paragraphs>135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Unknown User</cp:lastModifiedBy>
  <cp:revision>412</cp:revision>
  <dcterms:created xsi:type="dcterms:W3CDTF">2014-12-07T02:50:48Z</dcterms:created>
  <dcterms:modified xsi:type="dcterms:W3CDTF">2020-09-21T15:58:53Z</dcterms:modified>
</cp:coreProperties>
</file>