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69" r:id="rId4"/>
    <p:sldId id="270" r:id="rId5"/>
    <p:sldId id="268" r:id="rId6"/>
    <p:sldId id="271" r:id="rId7"/>
    <p:sldId id="278" r:id="rId8"/>
    <p:sldId id="272" r:id="rId9"/>
    <p:sldId id="273" r:id="rId10"/>
    <p:sldId id="279" r:id="rId11"/>
    <p:sldId id="274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8" r:id="rId20"/>
    <p:sldId id="289" r:id="rId21"/>
    <p:sldId id="291" r:id="rId22"/>
    <p:sldId id="292" r:id="rId23"/>
    <p:sldId id="294" r:id="rId24"/>
    <p:sldId id="295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11E2E-7267-4A32-8248-D24556EADB93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95831-D61F-4683-A0AF-3544C891B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298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304800" y="228594"/>
            <a:ext cx="8293723" cy="6324606"/>
            <a:chOff x="304800" y="228594"/>
            <a:chExt cx="8293723" cy="57422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0" y="228594"/>
              <a:ext cx="8293723" cy="4669974"/>
            </a:xfrm>
            <a:prstGeom prst="rect">
              <a:avLst/>
            </a:prstGeom>
          </p:spPr>
        </p:pic>
        <p:sp>
          <p:nvSpPr>
            <p:cNvPr id="6" name="Flowchart: Magnetic Disk 5"/>
            <p:cNvSpPr/>
            <p:nvPr/>
          </p:nvSpPr>
          <p:spPr>
            <a:xfrm>
              <a:off x="2476497" y="4729839"/>
              <a:ext cx="4343400" cy="1240974"/>
            </a:xfrm>
            <a:prstGeom prst="flowChartMagneticDisk">
              <a:avLst/>
            </a:prstGeom>
            <a:gradFill>
              <a:gsLst>
                <a:gs pos="30000">
                  <a:srgbClr val="7030A0">
                    <a:alpha val="0"/>
                    <a:lumMod val="0"/>
                    <a:lumOff val="100000"/>
                  </a:srgbClr>
                </a:gs>
                <a:gs pos="86000">
                  <a:schemeClr val="accent1">
                    <a:tint val="44500"/>
                    <a:satMod val="160000"/>
                  </a:schemeClr>
                </a:gs>
                <a:gs pos="64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50800">
              <a:gradFill>
                <a:gsLst>
                  <a:gs pos="64000">
                    <a:srgbClr val="7030A0">
                      <a:alpha val="0"/>
                      <a:lumMod val="12000"/>
                      <a:lumOff val="88000"/>
                    </a:srgbClr>
                  </a:gs>
                  <a:gs pos="9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w="209550" h="234950"/>
              <a:bevelB w="152400" h="152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1500" b="1" dirty="0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স্বাগতম</a:t>
              </a:r>
              <a:endParaRPr lang="en-US" sz="115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3603282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0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Alternate Process 2"/>
          <p:cNvSpPr/>
          <p:nvPr/>
        </p:nvSpPr>
        <p:spPr>
          <a:xfrm>
            <a:off x="304800" y="4495800"/>
            <a:ext cx="8490680" cy="19812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+mj-lt"/>
                <a:cs typeface="Nikosh" pitchFamily="2" charset="0"/>
              </a:rPr>
              <a:t>User Account Control Dialog Box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ভাষা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ইংলিশ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সিলেক্ট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ওকে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/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ইয়েস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ক্লিক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Alternate Process 11"/>
          <p:cNvSpPr/>
          <p:nvPr/>
        </p:nvSpPr>
        <p:spPr>
          <a:xfrm>
            <a:off x="685800" y="4452070"/>
            <a:ext cx="7848600" cy="17526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smtClean="0">
                <a:latin typeface="+mj-lt"/>
                <a:cs typeface="Nikosh" pitchFamily="2" charset="0"/>
              </a:rPr>
              <a:t>Next &gt; Next &gt; Next &gt; Install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- এ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ক্লিক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40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799"/>
            <a:ext cx="6858000" cy="32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38357"/>
            <a:ext cx="7696200" cy="452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Alternate Process 2"/>
          <p:cNvSpPr/>
          <p:nvPr/>
        </p:nvSpPr>
        <p:spPr>
          <a:xfrm>
            <a:off x="685800" y="5029200"/>
            <a:ext cx="7848600" cy="156521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smtClean="0">
                <a:latin typeface="+mj-lt"/>
                <a:cs typeface="Nikosh" pitchFamily="2" charset="0"/>
              </a:rPr>
              <a:t>Install </a:t>
            </a:r>
            <a:r>
              <a:rPr lang="bn-IN" sz="4000" dirty="0" smtClean="0">
                <a:latin typeface="Nikosh" pitchFamily="2" charset="0"/>
                <a:cs typeface="Nikosh" pitchFamily="2" charset="0"/>
              </a:rPr>
              <a:t>শেষ হলে </a:t>
            </a:r>
            <a:r>
              <a:rPr lang="en-US" sz="4000" dirty="0" smtClean="0">
                <a:latin typeface="+mj-lt"/>
                <a:cs typeface="Nikosh" pitchFamily="2" charset="0"/>
              </a:rPr>
              <a:t>Finish -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এ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ক্লিক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4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304800" y="322094"/>
            <a:ext cx="8458200" cy="1278106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Printer Driver Install 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381000" y="1905000"/>
            <a:ext cx="8382000" cy="1981200"/>
          </a:xfrm>
          <a:prstGeom prst="flowChartAlternateProcess">
            <a:avLst/>
          </a:prstGeom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" pitchFamily="2" charset="0"/>
                <a:cs typeface="Nikosh" pitchFamily="2" charset="0"/>
              </a:rPr>
              <a:t>Desktop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smtClean="0">
                <a:latin typeface="+mj-lt"/>
                <a:cs typeface="Nikosh" pitchFamily="2" charset="0"/>
              </a:rPr>
              <a:t>This PC/ Computer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আইকনে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রাইট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বাটন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ক্লিক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smtClean="0">
                <a:latin typeface="+mj-lt"/>
                <a:cs typeface="Nikosh" pitchFamily="2" charset="0"/>
              </a:rPr>
              <a:t>Properties click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4000" dirty="0"/>
          </a:p>
        </p:txBody>
      </p:sp>
      <p:sp>
        <p:nvSpPr>
          <p:cNvPr id="9" name="Down Arrow 8"/>
          <p:cNvSpPr/>
          <p:nvPr/>
        </p:nvSpPr>
        <p:spPr>
          <a:xfrm>
            <a:off x="4267200" y="4082320"/>
            <a:ext cx="838200" cy="6858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Alternate Process 16"/>
          <p:cNvSpPr/>
          <p:nvPr/>
        </p:nvSpPr>
        <p:spPr>
          <a:xfrm>
            <a:off x="381000" y="4876800"/>
            <a:ext cx="8382000" cy="1371600"/>
          </a:xfrm>
          <a:prstGeom prst="flowChartAlternateProcess">
            <a:avLst/>
          </a:prstGeom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ছবির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মতো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ছবি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আসবে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5400" dirty="0" smtClean="0"/>
              <a:t> </a:t>
            </a:r>
            <a:endParaRPr lang="en-US" sz="54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198" y="256099"/>
            <a:ext cx="8131602" cy="59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783" y="376010"/>
            <a:ext cx="8464017" cy="594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04800" y="304800"/>
            <a:ext cx="8490680" cy="19812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+mj-lt"/>
                <a:cs typeface="Nikosh" pitchFamily="2" charset="0"/>
              </a:rPr>
              <a:t>System Properties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smtClean="0">
                <a:latin typeface="+mj-lt"/>
                <a:cs typeface="Nikosh" pitchFamily="2" charset="0"/>
              </a:rPr>
              <a:t>Device Manager click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smtClean="0">
                <a:latin typeface="+mj-lt"/>
                <a:cs typeface="Nikosh" pitchFamily="2" charset="0"/>
              </a:rPr>
              <a:t>Printers Click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latin typeface="+mj-lt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04800" y="3166670"/>
            <a:ext cx="8490680" cy="14478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ড্রাইভারটি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রাইট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বাটন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ক্লিক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4000" dirty="0">
              <a:latin typeface="+mj-lt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48520" y="5452670"/>
            <a:ext cx="8490680" cy="9144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+mj-lt"/>
                <a:cs typeface="Nikosh" pitchFamily="2" charset="0"/>
              </a:rPr>
              <a:t>Update Driver Software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সিলেক্ট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392" y="228601"/>
            <a:ext cx="8496036" cy="620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456966"/>
            <a:ext cx="7543799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Alternate Process 2"/>
          <p:cNvSpPr/>
          <p:nvPr/>
        </p:nvSpPr>
        <p:spPr>
          <a:xfrm>
            <a:off x="348520" y="311100"/>
            <a:ext cx="8490680" cy="15939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+mj-lt"/>
                <a:cs typeface="Nikosh" pitchFamily="2" charset="0"/>
              </a:rPr>
              <a:t>Search automatically for Update Driver Software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সিলেক্ট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04800" y="304800"/>
            <a:ext cx="8490680" cy="9906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+mj-lt"/>
                <a:cs typeface="Nikosh" pitchFamily="2" charset="0"/>
              </a:rPr>
              <a:t>Internet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-এ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সার্চ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অপেক্ষা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latin typeface="+mj-lt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04800" y="2462140"/>
            <a:ext cx="8490680" cy="10543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+mj-lt"/>
                <a:cs typeface="Nikosh" pitchFamily="2" charset="0"/>
              </a:rPr>
              <a:t>Driver Automatically Install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4000" dirty="0">
              <a:latin typeface="+mj-lt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04800" y="4640700"/>
            <a:ext cx="8490680" cy="12192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+mj-lt"/>
                <a:cs typeface="Nikosh" pitchFamily="2" charset="0"/>
              </a:rPr>
              <a:t>Update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শেষ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smtClean="0">
                <a:latin typeface="+mj-lt"/>
                <a:cs typeface="Nikosh" pitchFamily="2" charset="0"/>
              </a:rPr>
              <a:t>Successfully Installed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বার্তা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আসবে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990600"/>
            <a:ext cx="4517955" cy="5105400"/>
          </a:xfrm>
          <a:prstGeom prst="roundRect">
            <a:avLst/>
          </a:prstGeom>
          <a:solidFill>
            <a:schemeClr val="accent3">
              <a:alpha val="16000"/>
            </a:schemeClr>
          </a:solidFill>
          <a:ln w="69850">
            <a:solidFill>
              <a:srgbClr val="FFC000"/>
            </a:solidFill>
          </a:ln>
          <a:scene3d>
            <a:camera prst="orthographicFront"/>
            <a:lightRig rig="threePt" dir="t"/>
          </a:scene3d>
          <a:sp3d contourW="57150">
            <a:bevelT w="336550" h="158750" prst="angle"/>
            <a:bevelB w="184150" h="184150"/>
            <a:extrusionClr>
              <a:srgbClr val="92D05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4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শেখসাদী</a:t>
            </a:r>
          </a:p>
          <a:p>
            <a:pPr lvl="0" algn="ctr"/>
            <a:r>
              <a:rPr lang="bn-BD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প্রধান শিক্ষক</a:t>
            </a:r>
          </a:p>
          <a:p>
            <a:pPr lvl="0" algn="ctr"/>
            <a:r>
              <a:rPr lang="bn-BD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অরুয়াইল বহুমুখী </a:t>
            </a:r>
            <a:r>
              <a:rPr lang="bn-BD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উচ্চ বিদ্যালয়</a:t>
            </a:r>
            <a:endParaRPr lang="bn-BD" sz="32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bn-BD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মোবাইল নং ০১৭১০-৮৩৭৫৭৩</a:t>
            </a:r>
          </a:p>
          <a:p>
            <a:pPr lvl="0"/>
            <a:r>
              <a:rPr lang="bn-BD" sz="24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ই-মেইল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rgbClr val="7030A0"/>
                </a:solidFill>
                <a:cs typeface="NikoshBAN" pitchFamily="2" charset="0"/>
              </a:rPr>
              <a:t>s.sadi_1976@yahoo.com</a:t>
            </a:r>
            <a:endParaRPr lang="en-US" sz="2000" dirty="0">
              <a:solidFill>
                <a:srgbClr val="7030A0"/>
              </a:solidFill>
              <a:cs typeface="NikoshBAN" pitchFamily="2" charset="0"/>
            </a:endParaRPr>
          </a:p>
          <a:p>
            <a:pPr lvl="0"/>
            <a:r>
              <a:rPr lang="en-US" sz="2000" dirty="0">
                <a:solidFill>
                  <a:srgbClr val="7030A0"/>
                </a:solidFill>
                <a:cs typeface="NikoshBAN" pitchFamily="2" charset="0"/>
              </a:rPr>
              <a:t>	        </a:t>
            </a:r>
            <a:r>
              <a:rPr lang="en-US" sz="2000" dirty="0" smtClean="0">
                <a:solidFill>
                  <a:srgbClr val="7030A0"/>
                </a:solidFill>
                <a:cs typeface="NikoshBAN" pitchFamily="2" charset="0"/>
              </a:rPr>
              <a:t>	sheikhsadi113@gmail.com</a:t>
            </a:r>
            <a:endParaRPr lang="en-US" sz="2000" dirty="0">
              <a:solidFill>
                <a:srgbClr val="7030A0"/>
              </a:solidFill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57800" y="990601"/>
            <a:ext cx="3581400" cy="5105399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501650" h="374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558741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04800" y="304800"/>
            <a:ext cx="8490680" cy="23622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smtClean="0">
                <a:latin typeface="+mj-lt"/>
                <a:cs typeface="Nikosh" pitchFamily="2" charset="0"/>
              </a:rPr>
              <a:t>Update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smtClean="0">
                <a:latin typeface="+mj-lt"/>
                <a:cs typeface="Nikosh" pitchFamily="2" charset="0"/>
              </a:rPr>
              <a:t>The Best Driver Software for your device is already installed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বার্তা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আসবে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en-US" sz="4000" dirty="0" smtClean="0">
                <a:latin typeface="+mj-lt"/>
                <a:cs typeface="Nikosh" pitchFamily="2" charset="0"/>
              </a:rPr>
              <a:t> 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 </a:t>
            </a:r>
            <a:endParaRPr lang="en-US" sz="4000" dirty="0">
              <a:latin typeface="+mj-lt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04800" y="4640700"/>
            <a:ext cx="8490680" cy="12192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+mj-lt"/>
                <a:cs typeface="Nikosh" pitchFamily="2" charset="0"/>
              </a:rPr>
              <a:t>Dialog Box Close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304800" y="322094"/>
            <a:ext cx="8458200" cy="1430506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Printer Driver </a:t>
            </a:r>
            <a:r>
              <a:rPr lang="en-US" sz="4800" dirty="0" smtClean="0">
                <a:latin typeface="+mj-lt"/>
                <a:cs typeface="Arial" pitchFamily="34" charset="0"/>
              </a:rPr>
              <a:t>Download &amp; Install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381000" y="1905000"/>
            <a:ext cx="8382000" cy="1981200"/>
          </a:xfrm>
          <a:prstGeom prst="flowChartAlternateProcess">
            <a:avLst/>
          </a:prstGeom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" pitchFamily="2" charset="0"/>
                <a:cs typeface="Nikosh" pitchFamily="2" charset="0"/>
              </a:rPr>
              <a:t>Browser Open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প্রিন্টার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মডেল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ড্রাইভার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লিখে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সার্চ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4000" dirty="0"/>
          </a:p>
        </p:txBody>
      </p:sp>
      <p:sp>
        <p:nvSpPr>
          <p:cNvPr id="9" name="Down Arrow 8"/>
          <p:cNvSpPr/>
          <p:nvPr/>
        </p:nvSpPr>
        <p:spPr>
          <a:xfrm>
            <a:off x="4267200" y="4082320"/>
            <a:ext cx="838200" cy="6858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Alternate Process 16"/>
          <p:cNvSpPr/>
          <p:nvPr/>
        </p:nvSpPr>
        <p:spPr>
          <a:xfrm>
            <a:off x="381000" y="4876800"/>
            <a:ext cx="8382000" cy="1371600"/>
          </a:xfrm>
          <a:prstGeom prst="flowChartAlternateProcess">
            <a:avLst/>
          </a:prstGeom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ছবির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মতো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ছবি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আসবে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5400" dirty="0" smtClean="0"/>
              <a:t> </a:t>
            </a:r>
            <a:endParaRPr lang="en-US" sz="54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320" y="304800"/>
            <a:ext cx="848068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04800" y="304800"/>
            <a:ext cx="8490680" cy="10668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+mj-lt"/>
                <a:cs typeface="Nikosh" pitchFamily="2" charset="0"/>
              </a:rPr>
              <a:t>Driver Download Link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-এ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ক্লিক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en-US" sz="4000" dirty="0" smtClean="0">
                <a:latin typeface="+mj-lt"/>
                <a:cs typeface="Nikosh" pitchFamily="2" charset="0"/>
              </a:rPr>
              <a:t> 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 </a:t>
            </a:r>
            <a:endParaRPr lang="en-US" sz="4000" dirty="0">
              <a:latin typeface="+mj-lt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04800" y="1652670"/>
            <a:ext cx="8490680" cy="12192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+mj-lt"/>
                <a:cs typeface="Nikosh" pitchFamily="2" charset="0"/>
              </a:rPr>
              <a:t>অপারেটিং</a:t>
            </a:r>
            <a:r>
              <a:rPr lang="en-US" sz="4000" dirty="0" smtClean="0">
                <a:latin typeface="+mj-lt"/>
                <a:cs typeface="Nikosh" pitchFamily="2" charset="0"/>
              </a:rPr>
              <a:t> </a:t>
            </a:r>
            <a:r>
              <a:rPr lang="en-US" sz="4000" dirty="0" err="1" smtClean="0">
                <a:latin typeface="+mj-lt"/>
                <a:cs typeface="Nikosh" pitchFamily="2" charset="0"/>
              </a:rPr>
              <a:t>সিস্টেম</a:t>
            </a:r>
            <a:r>
              <a:rPr lang="en-US" sz="4000" dirty="0" smtClean="0">
                <a:latin typeface="+mj-lt"/>
                <a:cs typeface="Nikosh" pitchFamily="2" charset="0"/>
              </a:rPr>
              <a:t> </a:t>
            </a:r>
            <a:r>
              <a:rPr lang="en-US" sz="4000" dirty="0" err="1" smtClean="0">
                <a:latin typeface="+mj-lt"/>
                <a:cs typeface="Nikosh" pitchFamily="2" charset="0"/>
              </a:rPr>
              <a:t>অনুযায়ী</a:t>
            </a:r>
            <a:r>
              <a:rPr lang="en-US" sz="4000" dirty="0" smtClean="0">
                <a:latin typeface="+mj-lt"/>
                <a:cs typeface="Nikosh" pitchFamily="2" charset="0"/>
              </a:rPr>
              <a:t> ৬৪/৩২ </a:t>
            </a:r>
            <a:r>
              <a:rPr lang="en-US" sz="4000" dirty="0" err="1" smtClean="0">
                <a:latin typeface="+mj-lt"/>
                <a:cs typeface="Nikosh" pitchFamily="2" charset="0"/>
              </a:rPr>
              <a:t>বিট</a:t>
            </a:r>
            <a:r>
              <a:rPr lang="en-US" sz="4000" dirty="0" smtClean="0">
                <a:latin typeface="+mj-lt"/>
                <a:cs typeface="Nikosh" pitchFamily="2" charset="0"/>
              </a:rPr>
              <a:t> </a:t>
            </a:r>
            <a:r>
              <a:rPr lang="en-US" sz="4000" dirty="0" err="1" smtClean="0">
                <a:latin typeface="+mj-lt"/>
                <a:cs typeface="Nikosh" pitchFamily="2" charset="0"/>
              </a:rPr>
              <a:t>সিলেক্ট</a:t>
            </a:r>
            <a:r>
              <a:rPr lang="en-US" sz="4000" dirty="0" smtClean="0">
                <a:latin typeface="+mj-lt"/>
                <a:cs typeface="Nikosh" pitchFamily="2" charset="0"/>
              </a:rPr>
              <a:t> </a:t>
            </a:r>
            <a:r>
              <a:rPr lang="en-US" sz="4000" dirty="0" err="1" smtClean="0">
                <a:latin typeface="+mj-lt"/>
                <a:cs typeface="Nikosh" pitchFamily="2" charset="0"/>
              </a:rPr>
              <a:t>করে</a:t>
            </a:r>
            <a:r>
              <a:rPr lang="en-US" sz="4000" dirty="0" smtClean="0">
                <a:latin typeface="+mj-lt"/>
                <a:cs typeface="Nikosh" pitchFamily="2" charset="0"/>
              </a:rPr>
              <a:t> </a:t>
            </a:r>
            <a:r>
              <a:rPr lang="bn-IN" sz="4000" dirty="0" smtClean="0">
                <a:latin typeface="+mj-lt"/>
                <a:cs typeface="Nikosh" pitchFamily="2" charset="0"/>
              </a:rPr>
              <a:t>পূর্বের ন্যায় </a:t>
            </a:r>
            <a:r>
              <a:rPr lang="en-US" sz="4000" dirty="0" err="1" smtClean="0">
                <a:latin typeface="+mj-lt"/>
                <a:cs typeface="Nikosh" pitchFamily="2" charset="0"/>
              </a:rPr>
              <a:t>ডাউন</a:t>
            </a:r>
            <a:r>
              <a:rPr lang="bn-IN" sz="4000" dirty="0" smtClean="0">
                <a:latin typeface="+mj-lt"/>
                <a:cs typeface="Nikosh" pitchFamily="2" charset="0"/>
              </a:rPr>
              <a:t>লোড করি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176670"/>
            <a:ext cx="8292511" cy="33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533400" y="1143000"/>
            <a:ext cx="8262080" cy="47244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+mj-lt"/>
                <a:cs typeface="Nikosh" pitchFamily="2" charset="0"/>
              </a:rPr>
              <a:t> </a:t>
            </a:r>
            <a:r>
              <a:rPr lang="bn-IN" sz="8000" dirty="0" smtClean="0">
                <a:latin typeface="+mj-lt"/>
                <a:cs typeface="Nikosh" pitchFamily="2" charset="0"/>
              </a:rPr>
              <a:t>অতঃপর পূর্বের ন্যায় ইনস্টল করি</a:t>
            </a:r>
            <a:r>
              <a:rPr lang="en-US" sz="8000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en-US" sz="8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162800" y="0"/>
            <a:ext cx="201168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1500" b="1" kern="1300" spc="100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</a:t>
            </a:r>
            <a:br>
              <a:rPr lang="bn-BD" sz="11500" b="1" kern="1300" spc="100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1500" b="1" kern="1300" spc="100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ন্য</a:t>
            </a:r>
            <a:br>
              <a:rPr lang="bn-BD" sz="11500" b="1" kern="1300" spc="100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1500" b="1" kern="1300" spc="100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br>
              <a:rPr lang="bn-BD" sz="11500" b="1" kern="1300" spc="100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1500" b="1" kern="1300" spc="100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3200" b="1" kern="1300" spc="1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56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90800"/>
            <a:ext cx="3733800" cy="3733799"/>
          </a:xfrm>
          <a:prstGeom prst="rect">
            <a:avLst/>
          </a:prstGeom>
        </p:spPr>
      </p:pic>
      <p:pic>
        <p:nvPicPr>
          <p:cNvPr id="4" name="Picture 3" descr="57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04800"/>
            <a:ext cx="373520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275396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304800" y="1219200"/>
            <a:ext cx="4114800" cy="4668128"/>
          </a:xfrm>
          <a:prstGeom prst="flowChartAlternateProcess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4706910" y="1295400"/>
            <a:ext cx="4191000" cy="4605996"/>
          </a:xfrm>
          <a:prstGeom prst="flowChartAlternateProcess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85800" y="307300"/>
            <a:ext cx="8153400" cy="4112300"/>
          </a:xfrm>
          <a:prstGeom prst="ellipse">
            <a:avLst/>
          </a:prstGeom>
          <a:solidFill>
            <a:schemeClr val="tx2">
              <a:lumMod val="20000"/>
              <a:lumOff val="80000"/>
              <a:alpha val="72000"/>
            </a:schemeClr>
          </a:solidFill>
          <a:ln w="38100">
            <a:solidFill>
              <a:srgbClr val="C00000"/>
            </a:solidFill>
          </a:ln>
          <a:scene3d>
            <a:camera prst="isometricOffAxis1Right"/>
            <a:lightRig rig="threePt" dir="t"/>
          </a:scene3d>
          <a:sp3d>
            <a:bevelT w="12065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অ্যাপ্লিকেশন</a:t>
            </a:r>
            <a:r>
              <a:rPr lang="en-US" sz="115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115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11500" dirty="0">
              <a:solidFill>
                <a:srgbClr val="002060"/>
              </a:solidFill>
              <a:latin typeface="Arial Black" pitchFamily="34" charset="0"/>
              <a:cs typeface="Nikosh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39380" y="4572000"/>
            <a:ext cx="6705600" cy="1828800"/>
          </a:xfrm>
          <a:prstGeom prst="ellipse">
            <a:avLst/>
          </a:prstGeom>
          <a:solidFill>
            <a:schemeClr val="accent3">
              <a:alpha val="72000"/>
            </a:schemeClr>
          </a:solidFill>
          <a:ln w="38100">
            <a:solidFill>
              <a:srgbClr val="C00000"/>
            </a:solidFill>
          </a:ln>
          <a:scene3d>
            <a:camera prst="perspectiveHeroicExtremeLeftFacing"/>
            <a:lightRig rig="threePt" dir="t"/>
          </a:scene3d>
          <a:sp3d>
            <a:bevelT w="12065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অ্যাপ্লিকেশন</a:t>
            </a:r>
            <a:r>
              <a:rPr lang="en-US" sz="6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6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bn-IN" sz="6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?</a:t>
            </a:r>
            <a:endParaRPr lang="en-US" sz="60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304800" y="533400"/>
            <a:ext cx="8610600" cy="57150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5400" dirty="0" smtClean="0">
                <a:latin typeface="Nikosh" pitchFamily="2" charset="0"/>
                <a:cs typeface="Nikosh" pitchFamily="2" charset="0"/>
              </a:rPr>
              <a:t>কম্পিউটারে বিভিন্ন কাজের জন্য আমরা যে সফটওয়্যারগুলো ইনস্টল করি, সেগুলো অ্যাপ্লিকেশন সফটওয়্যার। যেমন- এমএস ওয়ার্ড, এমএস এক্সেল, </a:t>
            </a:r>
            <a:r>
              <a:rPr lang="en-US" sz="5400" dirty="0" smtClean="0">
                <a:latin typeface="+mj-lt"/>
                <a:cs typeface="Nikosh" pitchFamily="2" charset="0"/>
              </a:rPr>
              <a:t>VLC Player , Mozilla Firefox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304800" y="516964"/>
            <a:ext cx="8458200" cy="1616636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VLC Media player Download &amp; Install 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381000" y="2373244"/>
            <a:ext cx="8382000" cy="1371600"/>
          </a:xfrm>
          <a:prstGeom prst="flowChartAlternateProcess">
            <a:avLst/>
          </a:prstGeom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যেকোন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ব্রাউজার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ওপেন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সার্চ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বক্সে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VLC Media player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লিখে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সার্চ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9" name="Down Arrow 8"/>
          <p:cNvSpPr/>
          <p:nvPr/>
        </p:nvSpPr>
        <p:spPr>
          <a:xfrm>
            <a:off x="4267200" y="3962400"/>
            <a:ext cx="838200" cy="6858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Alternate Process 16"/>
          <p:cNvSpPr/>
          <p:nvPr/>
        </p:nvSpPr>
        <p:spPr>
          <a:xfrm>
            <a:off x="381000" y="4876800"/>
            <a:ext cx="8382000" cy="1371600"/>
          </a:xfrm>
          <a:prstGeom prst="flowChartAlternateProcess">
            <a:avLst/>
          </a:prstGeom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ছবির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মতো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ছবি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আসবে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5400" dirty="0" smtClean="0"/>
              <a:t> </a:t>
            </a:r>
            <a:endParaRPr lang="en-US" sz="54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71553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304800" y="157204"/>
            <a:ext cx="8458200" cy="14478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Download</a:t>
            </a:r>
            <a:r>
              <a:rPr lang="bn-IN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VLC 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এ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ক্লিক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করি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507" y="1917490"/>
            <a:ext cx="8513904" cy="461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228600" y="228600"/>
            <a:ext cx="8534400" cy="1828800"/>
          </a:xfrm>
          <a:prstGeom prst="flowChartAlternateProcess">
            <a:avLst/>
          </a:prstGeom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 </a:t>
            </a:r>
            <a:r>
              <a:rPr lang="bn-IN" sz="4400" dirty="0" smtClean="0">
                <a:latin typeface="Nikosh" pitchFamily="2" charset="0"/>
                <a:cs typeface="Nikosh" pitchFamily="2" charset="0"/>
              </a:rPr>
              <a:t>অপারেটিং সিস্টেম অনুযায়ী পাশের ড্রপ ডাউন  অ্যারো থেকে ৬৪/৩২ বিট সিলেক্ট করি।</a:t>
            </a:r>
            <a:r>
              <a:rPr lang="en-US" sz="4400" dirty="0" smtClean="0"/>
              <a:t> </a:t>
            </a:r>
            <a:endParaRPr lang="en-US" sz="4800" dirty="0"/>
          </a:p>
        </p:txBody>
      </p:sp>
      <p:sp>
        <p:nvSpPr>
          <p:cNvPr id="9" name="Down Arrow 8"/>
          <p:cNvSpPr/>
          <p:nvPr/>
        </p:nvSpPr>
        <p:spPr>
          <a:xfrm>
            <a:off x="4114800" y="2362200"/>
            <a:ext cx="838200" cy="6858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Alternate Process 11"/>
          <p:cNvSpPr/>
          <p:nvPr/>
        </p:nvSpPr>
        <p:spPr>
          <a:xfrm>
            <a:off x="304800" y="3429000"/>
            <a:ext cx="8490680" cy="30480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ডাউনলোড শেষ হলে, ডাউনলোডকৃত ফাইলটি যেখানে সেভ হয়েছে সেখান থেকে  </a:t>
            </a:r>
            <a:r>
              <a:rPr lang="en-US" sz="4000" dirty="0" smtClean="0">
                <a:latin typeface="+mj-lt"/>
                <a:cs typeface="Nikosh" pitchFamily="2" charset="0"/>
              </a:rPr>
              <a:t>VLC Player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সেটআপ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ফাইল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(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নামের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smtClean="0">
                <a:latin typeface="+mj-lt"/>
                <a:cs typeface="Nikosh" pitchFamily="2" charset="0"/>
              </a:rPr>
              <a:t>.exe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) –এ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ডাবল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ক্লিক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ছবির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মতো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ছবি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দেখতে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পাব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4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312</Words>
  <Application>Microsoft Office PowerPoint</Application>
  <PresentationFormat>On-screen Show (4:3)</PresentationFormat>
  <Paragraphs>38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 Solution</dc:creator>
  <cp:lastModifiedBy>User</cp:lastModifiedBy>
  <cp:revision>72</cp:revision>
  <dcterms:created xsi:type="dcterms:W3CDTF">2006-08-16T00:00:00Z</dcterms:created>
  <dcterms:modified xsi:type="dcterms:W3CDTF">2019-06-21T14:57:19Z</dcterms:modified>
</cp:coreProperties>
</file>