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9" r:id="rId4"/>
    <p:sldId id="270" r:id="rId5"/>
    <p:sldId id="268" r:id="rId6"/>
    <p:sldId id="308" r:id="rId7"/>
    <p:sldId id="309" r:id="rId8"/>
    <p:sldId id="310" r:id="rId9"/>
    <p:sldId id="298" r:id="rId10"/>
    <p:sldId id="304" r:id="rId11"/>
    <p:sldId id="311" r:id="rId12"/>
    <p:sldId id="312" r:id="rId13"/>
    <p:sldId id="31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11E2E-7267-4A32-8248-D24556EADB93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5831-D61F-4683-A0AF-3544C891B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98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04800" y="228594"/>
            <a:ext cx="8293723" cy="6324606"/>
            <a:chOff x="304800" y="228594"/>
            <a:chExt cx="8293723" cy="57422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28594"/>
              <a:ext cx="8293723" cy="4669974"/>
            </a:xfrm>
            <a:prstGeom prst="rect">
              <a:avLst/>
            </a:prstGeom>
          </p:spPr>
        </p:pic>
        <p:sp>
          <p:nvSpPr>
            <p:cNvPr id="6" name="Flowchart: Magnetic Disk 5"/>
            <p:cNvSpPr/>
            <p:nvPr/>
          </p:nvSpPr>
          <p:spPr>
            <a:xfrm>
              <a:off x="2476497" y="4729839"/>
              <a:ext cx="4343400" cy="1240974"/>
            </a:xfrm>
            <a:prstGeom prst="flowChartMagneticDisk">
              <a:avLst/>
            </a:prstGeom>
            <a:gradFill>
              <a:gsLst>
                <a:gs pos="30000">
                  <a:srgbClr val="7030A0">
                    <a:alpha val="0"/>
                    <a:lumMod val="0"/>
                    <a:lumOff val="100000"/>
                  </a:srgbClr>
                </a:gs>
                <a:gs pos="86000">
                  <a:schemeClr val="accent1">
                    <a:tint val="44500"/>
                    <a:satMod val="160000"/>
                  </a:schemeClr>
                </a:gs>
                <a:gs pos="64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50800">
              <a:gradFill>
                <a:gsLst>
                  <a:gs pos="64000">
                    <a:srgbClr val="7030A0">
                      <a:alpha val="0"/>
                      <a:lumMod val="12000"/>
                      <a:lumOff val="88000"/>
                    </a:srgbClr>
                  </a:gs>
                  <a:gs pos="9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209550" h="234950"/>
              <a:bevelB w="152400" h="152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স্বাগতম</a:t>
              </a:r>
              <a:endParaRPr lang="en-US" sz="115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60328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307300"/>
            <a:ext cx="8153400" cy="5788700"/>
          </a:xfrm>
          <a:prstGeom prst="ellipse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ln w="38100">
            <a:solidFill>
              <a:srgbClr val="C00000"/>
            </a:solidFill>
          </a:ln>
          <a:scene3d>
            <a:camera prst="isometricOffAxis1Right"/>
            <a:lightRig rig="threePt" dir="t"/>
          </a:scene3d>
          <a:sp3d>
            <a:bevelT w="12065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প্রিন্টার সেটআপ</a:t>
            </a:r>
            <a:endParaRPr lang="en-US" sz="7200" dirty="0">
              <a:solidFill>
                <a:srgbClr val="002060"/>
              </a:solidFill>
              <a:latin typeface="Arial Black" pitchFamily="34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229850" y="149900"/>
            <a:ext cx="8534400" cy="15240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" pitchFamily="2" charset="0"/>
                <a:cs typeface="Nikosh" pitchFamily="2" charset="0"/>
              </a:rPr>
              <a:t>পাওয়ার ও ডাটা ক্যাবল নিচের ছবির মতো সংযোগ করি।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1287"/>
            <a:ext cx="8305800" cy="420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123670" y="218610"/>
            <a:ext cx="8715530" cy="122919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Nikosh" pitchFamily="2" charset="0"/>
              </a:rPr>
              <a:t>START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মেনুতে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+mj-lt"/>
                <a:cs typeface="Nikosh" pitchFamily="2" charset="0"/>
              </a:rPr>
              <a:t>“ Change device installation settings”</a:t>
            </a:r>
            <a:r>
              <a:rPr lang="en-US" sz="4000" dirty="0" smtClean="0">
                <a:cs typeface="Nikosh" pitchFamily="2" charset="0"/>
              </a:rPr>
              <a:t> type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+mj-lt"/>
              <a:cs typeface="Nikosh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1783830"/>
            <a:ext cx="8610600" cy="87943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+mj-lt"/>
                <a:cs typeface="Nikosh" pitchFamily="2" charset="0"/>
              </a:rPr>
              <a:t>Select “ do this automatically”</a:t>
            </a:r>
            <a:endParaRPr lang="en-US" sz="4400" dirty="0">
              <a:latin typeface="+mj-lt"/>
              <a:cs typeface="Nikosh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2970550"/>
            <a:ext cx="8610600" cy="14478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latin typeface="Nikosh" pitchFamily="2" charset="0"/>
                <a:cs typeface="Nikosh" pitchFamily="2" charset="0"/>
              </a:rPr>
              <a:t>CD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ইনস্টল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Select </a:t>
            </a:r>
            <a:r>
              <a:rPr lang="en-US" sz="4400" dirty="0" smtClean="0">
                <a:latin typeface="+mj-lt"/>
                <a:cs typeface="Nikosh" pitchFamily="2" charset="0"/>
              </a:rPr>
              <a:t>“ Let me choose what to do”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44840" y="4874300"/>
            <a:ext cx="8610600" cy="14478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4400" dirty="0" smtClean="0">
                <a:latin typeface="Nikosh" pitchFamily="2" charset="0"/>
                <a:cs typeface="Nikosh" pitchFamily="2" charset="0"/>
              </a:rPr>
              <a:t>Save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smtClean="0">
                <a:cs typeface="Nikosh" pitchFamily="2" charset="0"/>
              </a:rPr>
              <a:t>START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মেনুতে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smtClean="0">
                <a:cs typeface="Nikosh" pitchFamily="2" charset="0"/>
              </a:rPr>
              <a:t>“ Device and Printers ” type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400" dirty="0" smtClean="0">
              <a:cs typeface="Nikosh" pitchFamily="2" charset="0"/>
            </a:endParaRPr>
          </a:p>
          <a:p>
            <a:pPr algn="just"/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228600" y="473440"/>
            <a:ext cx="8610600" cy="122919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+mj-lt"/>
                <a:cs typeface="Nikosh" pitchFamily="2" charset="0"/>
              </a:rPr>
              <a:t>Select “ Add a Printer “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5400" dirty="0">
              <a:latin typeface="+mj-lt"/>
              <a:cs typeface="Nikosh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2578300"/>
            <a:ext cx="8610600" cy="87943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+mj-lt"/>
                <a:cs typeface="Nikosh" pitchFamily="2" charset="0"/>
              </a:rPr>
              <a:t>Select Printer</a:t>
            </a:r>
            <a:endParaRPr lang="en-US" sz="6000" dirty="0">
              <a:latin typeface="+mj-lt"/>
              <a:cs typeface="Nikosh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4484540"/>
            <a:ext cx="8610600" cy="14478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" pitchFamily="2" charset="0"/>
                <a:cs typeface="Nikosh" pitchFamily="2" charset="0"/>
              </a:rPr>
              <a:t>Print Test Page</a:t>
            </a:r>
            <a:r>
              <a:rPr lang="en-US" sz="5400" dirty="0" smtClean="0">
                <a:latin typeface="+mj-lt"/>
                <a:cs typeface="Nikosh" pitchFamily="2" charset="0"/>
              </a:rPr>
              <a:t>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62800" y="0"/>
            <a:ext cx="201168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b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ন্য</a:t>
            </a:r>
            <a:b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b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500" b="1" kern="1300" spc="10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3200" b="1" kern="1300" spc="1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3733800" cy="3733799"/>
          </a:xfrm>
          <a:prstGeom prst="rect">
            <a:avLst/>
          </a:prstGeom>
        </p:spPr>
      </p:pic>
      <p:pic>
        <p:nvPicPr>
          <p:cNvPr id="4" name="Picture 3" descr="5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373520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75396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990600"/>
            <a:ext cx="4517955" cy="5105400"/>
          </a:xfrm>
          <a:prstGeom prst="roundRect">
            <a:avLst/>
          </a:prstGeom>
          <a:solidFill>
            <a:schemeClr val="accent3">
              <a:alpha val="16000"/>
            </a:schemeClr>
          </a:solidFill>
          <a:ln w="69850">
            <a:solidFill>
              <a:srgbClr val="FFC000"/>
            </a:solidFill>
          </a:ln>
          <a:scene3d>
            <a:camera prst="orthographicFront"/>
            <a:lightRig rig="threePt" dir="t"/>
          </a:scene3d>
          <a:sp3d contourW="57150">
            <a:bevelT w="336550" h="158750" prst="angle"/>
            <a:bevelB w="184150" h="184150"/>
            <a:extrusionClr>
              <a:srgbClr val="92D05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শেখসাদী</a:t>
            </a:r>
          </a:p>
          <a:p>
            <a:pPr lvl="0" algn="ctr"/>
            <a:r>
              <a:rPr lang="bn-BD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প্রধান শিক্ষক</a:t>
            </a:r>
          </a:p>
          <a:p>
            <a:pPr lvl="0" algn="ctr"/>
            <a:r>
              <a:rPr lang="bn-BD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অরুয়াইল বহুমুখী </a:t>
            </a:r>
            <a:r>
              <a:rPr lang="bn-BD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উচ্চ বিদ্যালয়</a:t>
            </a:r>
            <a:endParaRPr lang="bn-BD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 নং ০১৭১০-৮৩৭৫৭৩</a:t>
            </a:r>
          </a:p>
          <a:p>
            <a:pPr lvl="0"/>
            <a:r>
              <a:rPr lang="bn-BD" sz="24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ই-মেইল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NikoshBAN" pitchFamily="2" charset="0"/>
              </a:rPr>
              <a:t>s.sadi_1976@yahoo.com</a:t>
            </a:r>
            <a:endParaRPr lang="en-US" sz="2000" dirty="0">
              <a:solidFill>
                <a:srgbClr val="7030A0"/>
              </a:solidFill>
              <a:cs typeface="NikoshBAN" pitchFamily="2" charset="0"/>
            </a:endParaRPr>
          </a:p>
          <a:p>
            <a:pPr lvl="0"/>
            <a:r>
              <a:rPr lang="en-US" sz="2000" dirty="0">
                <a:solidFill>
                  <a:srgbClr val="7030A0"/>
                </a:solidFill>
                <a:cs typeface="NikoshBAN" pitchFamily="2" charset="0"/>
              </a:rPr>
              <a:t>	        </a:t>
            </a:r>
            <a:r>
              <a:rPr lang="en-US" sz="2000" dirty="0" smtClean="0">
                <a:solidFill>
                  <a:srgbClr val="7030A0"/>
                </a:solidFill>
                <a:cs typeface="NikoshBAN" pitchFamily="2" charset="0"/>
              </a:rPr>
              <a:t>	sheikhsadi113@gmail.com</a:t>
            </a:r>
            <a:endParaRPr lang="en-US" sz="2000" dirty="0">
              <a:solidFill>
                <a:srgbClr val="7030A0"/>
              </a:solidFill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57800" y="990601"/>
            <a:ext cx="3581400" cy="51053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501650" h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5874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304800" y="1219200"/>
            <a:ext cx="4114800" cy="4668128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4706910" y="1295400"/>
            <a:ext cx="4191000" cy="4605996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307300"/>
            <a:ext cx="8153400" cy="5788700"/>
          </a:xfrm>
          <a:prstGeom prst="ellipse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ln w="38100">
            <a:solidFill>
              <a:srgbClr val="C00000"/>
            </a:solidFill>
          </a:ln>
          <a:scene3d>
            <a:camera prst="isometricOffAxis1Right"/>
            <a:lightRig rig="threePt" dir="t"/>
          </a:scene3d>
          <a:sp3d>
            <a:bevelT w="12065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প্রিন্টার</a:t>
            </a:r>
            <a:r>
              <a:rPr lang="en-US" sz="13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3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ট্রাবলশুটিং</a:t>
            </a:r>
            <a:r>
              <a:rPr lang="en-US" sz="13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8800" dirty="0">
              <a:solidFill>
                <a:srgbClr val="002060"/>
              </a:solidFill>
              <a:latin typeface="Arial Black" pitchFamily="34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04800" y="218610"/>
            <a:ext cx="8610600" cy="16764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প্রিন্টারে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সেগুলোর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বলি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04800" y="2438400"/>
            <a:ext cx="3657600" cy="32004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5400" dirty="0" smtClean="0">
                <a:latin typeface="Nikosh" pitchFamily="2" charset="0"/>
                <a:cs typeface="Nikosh" pitchFamily="2" charset="0"/>
              </a:rPr>
              <a:t> কাগজ আটকে যাওয়া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514600"/>
            <a:ext cx="434067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04800" y="3550170"/>
            <a:ext cx="3657600" cy="32004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5400" dirty="0" smtClean="0">
                <a:latin typeface="Nikosh" pitchFamily="2" charset="0"/>
                <a:cs typeface="Nikosh" pitchFamily="2" charset="0"/>
              </a:rPr>
              <a:t> কাগজ আটকে ও ছিড়ে যাওয়া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139910"/>
            <a:ext cx="3657600" cy="32004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5400" dirty="0" smtClean="0">
                <a:latin typeface="Nikosh" pitchFamily="2" charset="0"/>
                <a:cs typeface="Nikosh" pitchFamily="2" charset="0"/>
              </a:rPr>
              <a:t> কাগজ কুচকে যাওয়া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"/>
            <a:ext cx="482230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95141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04800" y="3550170"/>
            <a:ext cx="3657600" cy="32004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5400" dirty="0" smtClean="0">
                <a:latin typeface="Nikosh" pitchFamily="2" charset="0"/>
                <a:cs typeface="Nikosh" pitchFamily="2" charset="0"/>
              </a:rPr>
              <a:t> ক্যাবল সমস্যা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139910"/>
            <a:ext cx="3657600" cy="32004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5400" dirty="0" smtClean="0">
                <a:latin typeface="Nikosh" pitchFamily="2" charset="0"/>
                <a:cs typeface="Nikosh" pitchFamily="2" charset="0"/>
              </a:rPr>
              <a:t> ড্রামের ও কালির সমস্যা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10" y="154900"/>
            <a:ext cx="490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302" y="3581400"/>
            <a:ext cx="4795838" cy="309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04800" y="3550170"/>
            <a:ext cx="3657600" cy="32004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5400" dirty="0" smtClean="0">
                <a:latin typeface="Nikosh" pitchFamily="2" charset="0"/>
                <a:cs typeface="Nikosh" pitchFamily="2" charset="0"/>
              </a:rPr>
              <a:t> কার্টিজ সমস্যা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139910"/>
            <a:ext cx="3657600" cy="32004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5400" dirty="0" smtClean="0">
                <a:latin typeface="Nikosh" pitchFamily="2" charset="0"/>
                <a:cs typeface="Nikosh" pitchFamily="2" charset="0"/>
              </a:rPr>
              <a:t> পেপার জ্যাম সমস্যা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35814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123670" y="218610"/>
            <a:ext cx="8715530" cy="115299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" pitchFamily="2" charset="0"/>
                <a:cs typeface="Nikosh" pitchFamily="2" charset="0"/>
              </a:rPr>
              <a:t>প্রিন্টারে প্রিন্ট না হলে কী করণীয় 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1828800"/>
            <a:ext cx="8610600" cy="87943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পাওয়ার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ক্যাবল পরীক্ষা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2895600"/>
            <a:ext cx="8610600" cy="14478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IN" sz="4400" dirty="0" smtClean="0">
                <a:latin typeface="Nikosh" pitchFamily="2" charset="0"/>
                <a:cs typeface="Nikosh" pitchFamily="2" charset="0"/>
              </a:rPr>
              <a:t> প্রিন্টারের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ভিতরে কাগজ কিংবা অন্য কিছু আটকে আছে কি না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দেখা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04800" y="4724400"/>
            <a:ext cx="8610600" cy="1447800"/>
          </a:xfrm>
          <a:prstGeom prst="flowChartAlternateProcess">
            <a:avLst/>
          </a:prstGeom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IN" sz="4400" smtClean="0">
                <a:latin typeface="Nikosh" pitchFamily="2" charset="0"/>
                <a:cs typeface="Nikosh" pitchFamily="2" charset="0"/>
              </a:rPr>
              <a:t> প্রিন্টারের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সঠিক ড্রাইভারটি ইনস্টল হয়েছে কি না </a:t>
            </a:r>
            <a:r>
              <a:rPr lang="bn-IN" sz="4400" smtClean="0">
                <a:latin typeface="Nikosh" pitchFamily="2" charset="0"/>
                <a:cs typeface="Nikosh" pitchFamily="2" charset="0"/>
              </a:rPr>
              <a:t>পরীক্ষা </a:t>
            </a:r>
            <a:r>
              <a:rPr lang="bn-IN" sz="4400" smtClean="0">
                <a:latin typeface="Nikosh" pitchFamily="2" charset="0"/>
                <a:cs typeface="Nikosh" pitchFamily="2" charset="0"/>
              </a:rPr>
              <a:t>করা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152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 Solution</dc:creator>
  <cp:lastModifiedBy>User</cp:lastModifiedBy>
  <cp:revision>85</cp:revision>
  <dcterms:created xsi:type="dcterms:W3CDTF">2006-08-16T00:00:00Z</dcterms:created>
  <dcterms:modified xsi:type="dcterms:W3CDTF">2019-06-23T17:23:14Z</dcterms:modified>
</cp:coreProperties>
</file>