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30" d="100"/>
          <a:sy n="30" d="100"/>
        </p:scale>
        <p:origin x="1848" y="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62ECF-64BD-4673-AEE0-C3A38D7C3747}" type="presOf" srcId="{E11AAE97-24D6-499C-8022-F34642352344}" destId="{7B645C69-C33E-4F10-8B1B-7489C14A5D0A}" srcOrd="0" destOrd="0" presId="urn:microsoft.com/office/officeart/2005/8/layout/radial5"/>
    <dgm:cxn modelId="{3C27D17E-A94C-41D5-B679-81BD05D20314}" type="presOf" srcId="{582C8372-7A3B-41E7-8FEE-5FBC4178AEE4}" destId="{F6D76AB9-4C25-42D9-A72D-7531B26AB396}" srcOrd="0" destOrd="0" presId="urn:microsoft.com/office/officeart/2005/8/layout/radial5"/>
    <dgm:cxn modelId="{E53D4CA7-6D02-47D3-9F99-291685859208}" type="presOf" srcId="{84DC9E45-590F-48C9-98EF-3486AD882F24}" destId="{4FD31988-6C00-4F34-8379-E05127FA1224}" srcOrd="0" destOrd="0" presId="urn:microsoft.com/office/officeart/2005/8/layout/radial5"/>
    <dgm:cxn modelId="{4185E103-7CB7-444D-A46B-C0A39433C999}" type="presOf" srcId="{E7EA2B9A-D4AF-48A4-8BE3-3675B14E3D08}" destId="{E6340ED3-7E96-407C-A495-EBF327189E0C}" srcOrd="0" destOrd="0" presId="urn:microsoft.com/office/officeart/2005/8/layout/radial5"/>
    <dgm:cxn modelId="{1D45D902-DC25-44C6-9984-DA37FD505601}" type="presOf" srcId="{460E0C9A-E204-42D6-B409-16658A77F8B5}" destId="{F979CB3D-B94B-441A-AFAE-4972D766E5C9}" srcOrd="0" destOrd="0" presId="urn:microsoft.com/office/officeart/2005/8/layout/radial5"/>
    <dgm:cxn modelId="{A2F5CADA-47C5-45C6-B1B3-2515351B2E03}" type="presOf" srcId="{E48A7BBF-C881-4999-98D5-C06DE4865BB6}" destId="{6DA5CB18-5C26-47F1-A952-D5991591EEBE}" srcOrd="0" destOrd="0" presId="urn:microsoft.com/office/officeart/2005/8/layout/radial5"/>
    <dgm:cxn modelId="{9ECFBE9E-339F-4B0F-863B-922018744B30}" type="presOf" srcId="{87B86644-4A87-4867-B477-C3B92377A500}" destId="{88A032D4-C400-4866-9F67-7AEF0B4B7A1A}" srcOrd="1" destOrd="0" presId="urn:microsoft.com/office/officeart/2005/8/layout/radial5"/>
    <dgm:cxn modelId="{8D6AFADC-61FF-431D-BE0C-26AE5E44262A}" type="presOf" srcId="{FC1CBD20-8E32-43A1-8E33-8D7BA69807CA}" destId="{D50D0C2F-A9AF-4DC3-A587-687902CC177F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DDB98BBE-DEB7-4B03-BCD9-ACCB3A660FF0}" type="presOf" srcId="{22B2D2AD-04BB-4F23-8DEC-3099D1E53A5D}" destId="{A58FEC3E-4DBD-416C-B5C8-866594E1C575}" srcOrd="1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26B2064D-F2D6-4A6C-9E07-FB740279E611}" type="presOf" srcId="{BCF3A64A-3E14-4A6A-8CB7-485F1CBFF39B}" destId="{DD0F5315-4C47-4B58-9406-173FEC986A02}" srcOrd="0" destOrd="0" presId="urn:microsoft.com/office/officeart/2005/8/layout/radial5"/>
    <dgm:cxn modelId="{DE89A01A-E1A8-46AE-B256-02BB5BD613FC}" type="presOf" srcId="{22B2D2AD-04BB-4F23-8DEC-3099D1E53A5D}" destId="{8BE50BA0-8C1A-4F8B-BF50-348A608D45CE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02439A7D-07AF-4ABC-B612-6AB38B3169F9}" type="presOf" srcId="{582C8372-7A3B-41E7-8FEE-5FBC4178AEE4}" destId="{7B21F9D5-0B30-4933-838B-A1F846385C1E}" srcOrd="1" destOrd="0" presId="urn:microsoft.com/office/officeart/2005/8/layout/radial5"/>
    <dgm:cxn modelId="{14B66F5B-A2FB-4BD0-AFD2-B48CD0E3C704}" type="presOf" srcId="{460E0C9A-E204-42D6-B409-16658A77F8B5}" destId="{70020B74-7E82-43DA-8E6E-20F918ADB06D}" srcOrd="1" destOrd="0" presId="urn:microsoft.com/office/officeart/2005/8/layout/radial5"/>
    <dgm:cxn modelId="{63954F26-C976-400F-BD74-9DCB7F5495F5}" type="presOf" srcId="{61A5AFA2-A5E9-4CFE-8EC7-BD4F3072A438}" destId="{9E08C248-6333-440E-B88D-10BB2F71D6C1}" srcOrd="0" destOrd="0" presId="urn:microsoft.com/office/officeart/2005/8/layout/radial5"/>
    <dgm:cxn modelId="{F4388C53-A9F6-459D-8BB3-38DEF80513FC}" type="presOf" srcId="{87B86644-4A87-4867-B477-C3B92377A500}" destId="{720FC3B7-1770-46D2-AC08-5548E0CD175F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085A2FD0-240A-48F6-ABCD-F2701C810D48}" type="presOf" srcId="{A21FE47E-AF3B-4FC7-8638-298363CB3BAF}" destId="{735B9F8D-EF03-4AFB-9BC5-E03DD5FB968C}" srcOrd="0" destOrd="0" presId="urn:microsoft.com/office/officeart/2005/8/layout/radial5"/>
    <dgm:cxn modelId="{C1F81FCA-3C6E-4E68-92AE-B38DC99BF06C}" type="presOf" srcId="{E11AAE97-24D6-499C-8022-F34642352344}" destId="{06058D0E-F2DB-4094-8599-59BC6EEDB0CD}" srcOrd="1" destOrd="0" presId="urn:microsoft.com/office/officeart/2005/8/layout/radial5"/>
    <dgm:cxn modelId="{8CC208A7-C0E3-41E8-9F0D-341ABC96880D}" type="presOf" srcId="{235E63F2-2D10-4913-915F-6633A85272D5}" destId="{CD775DB5-FE1A-413A-B496-158336BF7C64}" srcOrd="0" destOrd="0" presId="urn:microsoft.com/office/officeart/2005/8/layout/radial5"/>
    <dgm:cxn modelId="{4E6A809B-7207-4989-A5B5-87AC059B6FDD}" type="presOf" srcId="{A21FE47E-AF3B-4FC7-8638-298363CB3BAF}" destId="{7A52BEC0-61FA-4259-A17E-F5AB0BCB3092}" srcOrd="1" destOrd="0" presId="urn:microsoft.com/office/officeart/2005/8/layout/radial5"/>
    <dgm:cxn modelId="{704A838A-BD90-4E9D-9E6B-00A4C8121302}" type="presOf" srcId="{624E9A1F-FB99-4C06-951D-ECC8646128C5}" destId="{82A696B2-4956-4448-BC80-57A12BFD66B9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9ACBDA48-3361-4236-8006-9A7BE2FEA3F3}" type="presParOf" srcId="{4FD31988-6C00-4F34-8379-E05127FA1224}" destId="{CD775DB5-FE1A-413A-B496-158336BF7C64}" srcOrd="0" destOrd="0" presId="urn:microsoft.com/office/officeart/2005/8/layout/radial5"/>
    <dgm:cxn modelId="{D873E9CF-31DA-4A7E-B342-1DB9111A1D20}" type="presParOf" srcId="{4FD31988-6C00-4F34-8379-E05127FA1224}" destId="{720FC3B7-1770-46D2-AC08-5548E0CD175F}" srcOrd="1" destOrd="0" presId="urn:microsoft.com/office/officeart/2005/8/layout/radial5"/>
    <dgm:cxn modelId="{3483AD5C-3CD8-4C33-859D-7B5E86E902C9}" type="presParOf" srcId="{720FC3B7-1770-46D2-AC08-5548E0CD175F}" destId="{88A032D4-C400-4866-9F67-7AEF0B4B7A1A}" srcOrd="0" destOrd="0" presId="urn:microsoft.com/office/officeart/2005/8/layout/radial5"/>
    <dgm:cxn modelId="{18992E2B-13B4-46BD-BF3F-B7D62DE077AE}" type="presParOf" srcId="{4FD31988-6C00-4F34-8379-E05127FA1224}" destId="{DD0F5315-4C47-4B58-9406-173FEC986A02}" srcOrd="2" destOrd="0" presId="urn:microsoft.com/office/officeart/2005/8/layout/radial5"/>
    <dgm:cxn modelId="{6079945A-3C38-4F1B-8170-1506B77E7A3F}" type="presParOf" srcId="{4FD31988-6C00-4F34-8379-E05127FA1224}" destId="{7B645C69-C33E-4F10-8B1B-7489C14A5D0A}" srcOrd="3" destOrd="0" presId="urn:microsoft.com/office/officeart/2005/8/layout/radial5"/>
    <dgm:cxn modelId="{5995B139-243A-485E-AE87-4395F8A1C0AE}" type="presParOf" srcId="{7B645C69-C33E-4F10-8B1B-7489C14A5D0A}" destId="{06058D0E-F2DB-4094-8599-59BC6EEDB0CD}" srcOrd="0" destOrd="0" presId="urn:microsoft.com/office/officeart/2005/8/layout/radial5"/>
    <dgm:cxn modelId="{92649AFC-3806-401A-8CF9-79DB7E56F1F8}" type="presParOf" srcId="{4FD31988-6C00-4F34-8379-E05127FA1224}" destId="{E6340ED3-7E96-407C-A495-EBF327189E0C}" srcOrd="4" destOrd="0" presId="urn:microsoft.com/office/officeart/2005/8/layout/radial5"/>
    <dgm:cxn modelId="{E7F1A92D-062B-46E1-BFC3-FB6EB8B4FD6C}" type="presParOf" srcId="{4FD31988-6C00-4F34-8379-E05127FA1224}" destId="{8BE50BA0-8C1A-4F8B-BF50-348A608D45CE}" srcOrd="5" destOrd="0" presId="urn:microsoft.com/office/officeart/2005/8/layout/radial5"/>
    <dgm:cxn modelId="{6EC3CE99-5E3E-4F77-8B64-9FF1FA8B58D5}" type="presParOf" srcId="{8BE50BA0-8C1A-4F8B-BF50-348A608D45CE}" destId="{A58FEC3E-4DBD-416C-B5C8-866594E1C575}" srcOrd="0" destOrd="0" presId="urn:microsoft.com/office/officeart/2005/8/layout/radial5"/>
    <dgm:cxn modelId="{CE705F18-949D-4A02-8457-1653777EFAE3}" type="presParOf" srcId="{4FD31988-6C00-4F34-8379-E05127FA1224}" destId="{D50D0C2F-A9AF-4DC3-A587-687902CC177F}" srcOrd="6" destOrd="0" presId="urn:microsoft.com/office/officeart/2005/8/layout/radial5"/>
    <dgm:cxn modelId="{127C4719-9941-4DE5-9126-D72FD5BC6554}" type="presParOf" srcId="{4FD31988-6C00-4F34-8379-E05127FA1224}" destId="{F979CB3D-B94B-441A-AFAE-4972D766E5C9}" srcOrd="7" destOrd="0" presId="urn:microsoft.com/office/officeart/2005/8/layout/radial5"/>
    <dgm:cxn modelId="{464B46E7-26F2-4294-8EB9-D42C02A3D2C2}" type="presParOf" srcId="{F979CB3D-B94B-441A-AFAE-4972D766E5C9}" destId="{70020B74-7E82-43DA-8E6E-20F918ADB06D}" srcOrd="0" destOrd="0" presId="urn:microsoft.com/office/officeart/2005/8/layout/radial5"/>
    <dgm:cxn modelId="{ABCF82C5-B859-4907-8109-75DB0D77D802}" type="presParOf" srcId="{4FD31988-6C00-4F34-8379-E05127FA1224}" destId="{82A696B2-4956-4448-BC80-57A12BFD66B9}" srcOrd="8" destOrd="0" presId="urn:microsoft.com/office/officeart/2005/8/layout/radial5"/>
    <dgm:cxn modelId="{10F5B1EA-4599-472F-A9F9-0F772DE13F31}" type="presParOf" srcId="{4FD31988-6C00-4F34-8379-E05127FA1224}" destId="{F6D76AB9-4C25-42D9-A72D-7531B26AB396}" srcOrd="9" destOrd="0" presId="urn:microsoft.com/office/officeart/2005/8/layout/radial5"/>
    <dgm:cxn modelId="{BC7BB42B-D3DE-4CC8-A518-09B6B430C218}" type="presParOf" srcId="{F6D76AB9-4C25-42D9-A72D-7531B26AB396}" destId="{7B21F9D5-0B30-4933-838B-A1F846385C1E}" srcOrd="0" destOrd="0" presId="urn:microsoft.com/office/officeart/2005/8/layout/radial5"/>
    <dgm:cxn modelId="{0883E306-7BB9-4E92-8594-5CC00FE75500}" type="presParOf" srcId="{4FD31988-6C00-4F34-8379-E05127FA1224}" destId="{9E08C248-6333-440E-B88D-10BB2F71D6C1}" srcOrd="10" destOrd="0" presId="urn:microsoft.com/office/officeart/2005/8/layout/radial5"/>
    <dgm:cxn modelId="{BF2524DE-C6DC-47E4-807C-20510833EE5F}" type="presParOf" srcId="{4FD31988-6C00-4F34-8379-E05127FA1224}" destId="{735B9F8D-EF03-4AFB-9BC5-E03DD5FB968C}" srcOrd="11" destOrd="0" presId="urn:microsoft.com/office/officeart/2005/8/layout/radial5"/>
    <dgm:cxn modelId="{048F8B72-6CA5-4D6B-870A-92E321C32B66}" type="presParOf" srcId="{735B9F8D-EF03-4AFB-9BC5-E03DD5FB968C}" destId="{7A52BEC0-61FA-4259-A17E-F5AB0BCB3092}" srcOrd="0" destOrd="0" presId="urn:microsoft.com/office/officeart/2005/8/layout/radial5"/>
    <dgm:cxn modelId="{8D9DFBB9-F986-4DC2-9C3B-E3C314472421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 কারক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কালাধিকরণ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আধারাধিকরণ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ভাবাধিকরণ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ScaleX="161337" custScaleY="92727" custLinFactNeighborX="-238" custLinFactNeighborY="-285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3" custLinFactNeighborX="5625" custLinFactNeighborY="-3918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3" custScaleX="161337" custScaleY="92727" custRadScaleRad="76705" custRadScaleInc="177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3" custScaleX="161337" custScaleY="927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3" custScaleX="161337" custScaleY="927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FA233FE-F8FD-4BAB-81F0-27A0A90BC1A3}" type="presOf" srcId="{E7EA2B9A-D4AF-48A4-8BE3-3675B14E3D08}" destId="{E6340ED3-7E96-407C-A495-EBF327189E0C}" srcOrd="0" destOrd="0" presId="urn:microsoft.com/office/officeart/2005/8/layout/radial5"/>
    <dgm:cxn modelId="{FF964A2C-A445-4AD2-ABA5-3EE75A68753E}" type="presOf" srcId="{84DC9E45-590F-48C9-98EF-3486AD882F24}" destId="{4FD31988-6C00-4F34-8379-E05127FA1224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1218F522-653F-4029-88FF-DFCEF330785C}" type="presOf" srcId="{E11AAE97-24D6-499C-8022-F34642352344}" destId="{7B645C69-C33E-4F10-8B1B-7489C14A5D0A}" srcOrd="0" destOrd="0" presId="urn:microsoft.com/office/officeart/2005/8/layout/radial5"/>
    <dgm:cxn modelId="{DC06AAEF-D731-4738-B299-99E0B8814F1A}" type="presOf" srcId="{E11AAE97-24D6-499C-8022-F34642352344}" destId="{06058D0E-F2DB-4094-8599-59BC6EEDB0CD}" srcOrd="1" destOrd="0" presId="urn:microsoft.com/office/officeart/2005/8/layout/radial5"/>
    <dgm:cxn modelId="{373541F3-B5BB-44F1-A1C1-9525089609CB}" type="presOf" srcId="{FC1CBD20-8E32-43A1-8E33-8D7BA69807CA}" destId="{D50D0C2F-A9AF-4DC3-A587-687902CC177F}" srcOrd="0" destOrd="0" presId="urn:microsoft.com/office/officeart/2005/8/layout/radial5"/>
    <dgm:cxn modelId="{E187C1C7-2CA2-48C8-A3CE-243C79462025}" type="presOf" srcId="{87B86644-4A87-4867-B477-C3B92377A500}" destId="{720FC3B7-1770-46D2-AC08-5548E0CD175F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4302B8E1-925C-4234-890B-4BDA30D42013}" type="presOf" srcId="{235E63F2-2D10-4913-915F-6633A85272D5}" destId="{CD775DB5-FE1A-413A-B496-158336BF7C64}" srcOrd="0" destOrd="0" presId="urn:microsoft.com/office/officeart/2005/8/layout/radial5"/>
    <dgm:cxn modelId="{BCEF57BC-4B58-42EA-96F9-DAD2BE71572D}" type="presOf" srcId="{22B2D2AD-04BB-4F23-8DEC-3099D1E53A5D}" destId="{8BE50BA0-8C1A-4F8B-BF50-348A608D45CE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F0631B6F-2FD6-4FAF-A6C8-82F46063696A}" type="presOf" srcId="{87B86644-4A87-4867-B477-C3B92377A500}" destId="{88A032D4-C400-4866-9F67-7AEF0B4B7A1A}" srcOrd="1" destOrd="0" presId="urn:microsoft.com/office/officeart/2005/8/layout/radial5"/>
    <dgm:cxn modelId="{FFB02D58-17F7-489B-88DC-4E3D334CB185}" type="presOf" srcId="{BCF3A64A-3E14-4A6A-8CB7-485F1CBFF39B}" destId="{DD0F5315-4C47-4B58-9406-173FEC986A02}" srcOrd="0" destOrd="0" presId="urn:microsoft.com/office/officeart/2005/8/layout/radial5"/>
    <dgm:cxn modelId="{A7A123F1-4B3E-4288-8170-F75B5F786AC0}" type="presOf" srcId="{22B2D2AD-04BB-4F23-8DEC-3099D1E53A5D}" destId="{A58FEC3E-4DBD-416C-B5C8-866594E1C575}" srcOrd="1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2A346941-11A4-4466-82DF-6B75D692A558}" type="presParOf" srcId="{4FD31988-6C00-4F34-8379-E05127FA1224}" destId="{CD775DB5-FE1A-413A-B496-158336BF7C64}" srcOrd="0" destOrd="0" presId="urn:microsoft.com/office/officeart/2005/8/layout/radial5"/>
    <dgm:cxn modelId="{8EE07295-8AB0-47B0-A273-0829A9521C5C}" type="presParOf" srcId="{4FD31988-6C00-4F34-8379-E05127FA1224}" destId="{720FC3B7-1770-46D2-AC08-5548E0CD175F}" srcOrd="1" destOrd="0" presId="urn:microsoft.com/office/officeart/2005/8/layout/radial5"/>
    <dgm:cxn modelId="{6D476B1B-7E6A-4018-9743-D95527A603AE}" type="presParOf" srcId="{720FC3B7-1770-46D2-AC08-5548E0CD175F}" destId="{88A032D4-C400-4866-9F67-7AEF0B4B7A1A}" srcOrd="0" destOrd="0" presId="urn:microsoft.com/office/officeart/2005/8/layout/radial5"/>
    <dgm:cxn modelId="{BCC24AC6-5B98-4FBE-8BBD-D7621C497AC9}" type="presParOf" srcId="{4FD31988-6C00-4F34-8379-E05127FA1224}" destId="{DD0F5315-4C47-4B58-9406-173FEC986A02}" srcOrd="2" destOrd="0" presId="urn:microsoft.com/office/officeart/2005/8/layout/radial5"/>
    <dgm:cxn modelId="{589ADA63-3869-40B3-A58B-611671A34B06}" type="presParOf" srcId="{4FD31988-6C00-4F34-8379-E05127FA1224}" destId="{7B645C69-C33E-4F10-8B1B-7489C14A5D0A}" srcOrd="3" destOrd="0" presId="urn:microsoft.com/office/officeart/2005/8/layout/radial5"/>
    <dgm:cxn modelId="{08BAE4CD-DE19-40C3-AA4E-DE403FB47783}" type="presParOf" srcId="{7B645C69-C33E-4F10-8B1B-7489C14A5D0A}" destId="{06058D0E-F2DB-4094-8599-59BC6EEDB0CD}" srcOrd="0" destOrd="0" presId="urn:microsoft.com/office/officeart/2005/8/layout/radial5"/>
    <dgm:cxn modelId="{90914E4D-F384-4640-A088-4331A48B399E}" type="presParOf" srcId="{4FD31988-6C00-4F34-8379-E05127FA1224}" destId="{E6340ED3-7E96-407C-A495-EBF327189E0C}" srcOrd="4" destOrd="0" presId="urn:microsoft.com/office/officeart/2005/8/layout/radial5"/>
    <dgm:cxn modelId="{32D30867-4B3F-484B-AB9D-1585F6EE44E6}" type="presParOf" srcId="{4FD31988-6C00-4F34-8379-E05127FA1224}" destId="{8BE50BA0-8C1A-4F8B-BF50-348A608D45CE}" srcOrd="5" destOrd="0" presId="urn:microsoft.com/office/officeart/2005/8/layout/radial5"/>
    <dgm:cxn modelId="{DC6995B2-8476-4A6E-A2CF-D579F2210002}" type="presParOf" srcId="{8BE50BA0-8C1A-4F8B-BF50-348A608D45CE}" destId="{A58FEC3E-4DBD-416C-B5C8-866594E1C575}" srcOrd="0" destOrd="0" presId="urn:microsoft.com/office/officeart/2005/8/layout/radial5"/>
    <dgm:cxn modelId="{4AF46D80-3DFA-4446-9BE0-4EA29E0BA281}" type="presParOf" srcId="{4FD31988-6C00-4F34-8379-E05127FA1224}" destId="{D50D0C2F-A9AF-4DC3-A587-687902CC17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bn-IN" sz="2400" b="1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আধারাধিকরণ</a:t>
          </a:r>
          <a:r>
            <a:rPr lang="bn-BD" sz="2400" b="1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ঐকদেশিক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অভিব্যাপক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bn-IN" sz="28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বৈষয়িক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ScaleX="117653" custScaleY="89407" custLinFactNeighborX="-238" custLinFactNeighborY="-285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3" custLinFactNeighborX="5625" custLinFactNeighborY="-3918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3" custScaleX="117653" custScaleY="89407" custRadScaleRad="76705" custRadScaleInc="17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3" custScaleX="117653" custScaleY="894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3" custScaleX="117653" custScaleY="894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CA75A6C-5759-4F8D-8858-FD78D8C5D85D}" type="presOf" srcId="{E11AAE97-24D6-499C-8022-F34642352344}" destId="{7B645C69-C33E-4F10-8B1B-7489C14A5D0A}" srcOrd="0" destOrd="0" presId="urn:microsoft.com/office/officeart/2005/8/layout/radial5"/>
    <dgm:cxn modelId="{3EA940B6-2312-4A38-BF2B-15B130C8C48C}" type="presOf" srcId="{E7EA2B9A-D4AF-48A4-8BE3-3675B14E3D08}" destId="{E6340ED3-7E96-407C-A495-EBF327189E0C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1D507420-4E5E-4F7C-B84E-550A99C79FCB}" type="presOf" srcId="{22B2D2AD-04BB-4F23-8DEC-3099D1E53A5D}" destId="{A58FEC3E-4DBD-416C-B5C8-866594E1C575}" srcOrd="1" destOrd="0" presId="urn:microsoft.com/office/officeart/2005/8/layout/radial5"/>
    <dgm:cxn modelId="{E92931CC-D5BF-4BFE-8DEA-3E849AEA322B}" type="presOf" srcId="{BCF3A64A-3E14-4A6A-8CB7-485F1CBFF39B}" destId="{DD0F5315-4C47-4B58-9406-173FEC986A02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BD0FE53E-E613-4030-BFC7-3A470E1C169E}" type="presOf" srcId="{84DC9E45-590F-48C9-98EF-3486AD882F24}" destId="{4FD31988-6C00-4F34-8379-E05127FA1224}" srcOrd="0" destOrd="0" presId="urn:microsoft.com/office/officeart/2005/8/layout/radial5"/>
    <dgm:cxn modelId="{7903E64D-C0CE-4BFE-B6C0-4DA88824DE2B}" type="presOf" srcId="{87B86644-4A87-4867-B477-C3B92377A500}" destId="{88A032D4-C400-4866-9F67-7AEF0B4B7A1A}" srcOrd="1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D23BF0FE-1A83-4E1E-ACAC-E72D5CDC1630}" type="presOf" srcId="{235E63F2-2D10-4913-915F-6633A85272D5}" destId="{CD775DB5-FE1A-413A-B496-158336BF7C64}" srcOrd="0" destOrd="0" presId="urn:microsoft.com/office/officeart/2005/8/layout/radial5"/>
    <dgm:cxn modelId="{FB9E9B6A-BA9A-43F7-8177-6C33D9040A09}" type="presOf" srcId="{FC1CBD20-8E32-43A1-8E33-8D7BA69807CA}" destId="{D50D0C2F-A9AF-4DC3-A587-687902CC177F}" srcOrd="0" destOrd="0" presId="urn:microsoft.com/office/officeart/2005/8/layout/radial5"/>
    <dgm:cxn modelId="{E2F0F012-B406-4D04-8885-72CCDD1EA92B}" type="presOf" srcId="{E11AAE97-24D6-499C-8022-F34642352344}" destId="{06058D0E-F2DB-4094-8599-59BC6EEDB0CD}" srcOrd="1" destOrd="0" presId="urn:microsoft.com/office/officeart/2005/8/layout/radial5"/>
    <dgm:cxn modelId="{915374A4-B0C6-4641-BA1E-029585CEBADD}" type="presOf" srcId="{22B2D2AD-04BB-4F23-8DEC-3099D1E53A5D}" destId="{8BE50BA0-8C1A-4F8B-BF50-348A608D45CE}" srcOrd="0" destOrd="0" presId="urn:microsoft.com/office/officeart/2005/8/layout/radial5"/>
    <dgm:cxn modelId="{2913EEAE-1AE9-4604-BB3B-A0BA76590A04}" type="presOf" srcId="{87B86644-4A87-4867-B477-C3B92377A500}" destId="{720FC3B7-1770-46D2-AC08-5548E0CD175F}" srcOrd="0" destOrd="0" presId="urn:microsoft.com/office/officeart/2005/8/layout/radial5"/>
    <dgm:cxn modelId="{5A9B51D5-056E-4F2F-9303-919BA3C1F642}" type="presParOf" srcId="{4FD31988-6C00-4F34-8379-E05127FA1224}" destId="{CD775DB5-FE1A-413A-B496-158336BF7C64}" srcOrd="0" destOrd="0" presId="urn:microsoft.com/office/officeart/2005/8/layout/radial5"/>
    <dgm:cxn modelId="{A383852D-51D3-40BB-A258-26FEB082D519}" type="presParOf" srcId="{4FD31988-6C00-4F34-8379-E05127FA1224}" destId="{720FC3B7-1770-46D2-AC08-5548E0CD175F}" srcOrd="1" destOrd="0" presId="urn:microsoft.com/office/officeart/2005/8/layout/radial5"/>
    <dgm:cxn modelId="{C7591CA7-861A-41A3-9C4F-4A3F7A6E101A}" type="presParOf" srcId="{720FC3B7-1770-46D2-AC08-5548E0CD175F}" destId="{88A032D4-C400-4866-9F67-7AEF0B4B7A1A}" srcOrd="0" destOrd="0" presId="urn:microsoft.com/office/officeart/2005/8/layout/radial5"/>
    <dgm:cxn modelId="{7065A2C6-CCF7-4C8B-ABEC-921480577B67}" type="presParOf" srcId="{4FD31988-6C00-4F34-8379-E05127FA1224}" destId="{DD0F5315-4C47-4B58-9406-173FEC986A02}" srcOrd="2" destOrd="0" presId="urn:microsoft.com/office/officeart/2005/8/layout/radial5"/>
    <dgm:cxn modelId="{849C3C9C-D4D9-4F76-B82C-EFA406604B1A}" type="presParOf" srcId="{4FD31988-6C00-4F34-8379-E05127FA1224}" destId="{7B645C69-C33E-4F10-8B1B-7489C14A5D0A}" srcOrd="3" destOrd="0" presId="urn:microsoft.com/office/officeart/2005/8/layout/radial5"/>
    <dgm:cxn modelId="{048B3E19-AAED-402F-8363-57ED47CFE56A}" type="presParOf" srcId="{7B645C69-C33E-4F10-8B1B-7489C14A5D0A}" destId="{06058D0E-F2DB-4094-8599-59BC6EEDB0CD}" srcOrd="0" destOrd="0" presId="urn:microsoft.com/office/officeart/2005/8/layout/radial5"/>
    <dgm:cxn modelId="{4C1886C2-D6FC-432F-AC90-40F5F702919F}" type="presParOf" srcId="{4FD31988-6C00-4F34-8379-E05127FA1224}" destId="{E6340ED3-7E96-407C-A495-EBF327189E0C}" srcOrd="4" destOrd="0" presId="urn:microsoft.com/office/officeart/2005/8/layout/radial5"/>
    <dgm:cxn modelId="{E752DB1D-07C3-4CAE-A214-16C1629D9DD1}" type="presParOf" srcId="{4FD31988-6C00-4F34-8379-E05127FA1224}" destId="{8BE50BA0-8C1A-4F8B-BF50-348A608D45CE}" srcOrd="5" destOrd="0" presId="urn:microsoft.com/office/officeart/2005/8/layout/radial5"/>
    <dgm:cxn modelId="{3855B76F-410C-46BF-BF67-F2533E29D323}" type="presParOf" srcId="{8BE50BA0-8C1A-4F8B-BF50-348A608D45CE}" destId="{A58FEC3E-4DBD-416C-B5C8-866594E1C575}" srcOrd="0" destOrd="0" presId="urn:microsoft.com/office/officeart/2005/8/layout/radial5"/>
    <dgm:cxn modelId="{45C29288-ACC9-41E3-BD91-910A3890FFB6}" type="presParOf" srcId="{4FD31988-6C00-4F34-8379-E05127FA1224}" destId="{D50D0C2F-A9AF-4DC3-A587-687902CC17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5DB5-FE1A-413A-B496-158336BF7C64}">
      <dsp:nvSpPr>
        <dsp:cNvPr id="0" name=""/>
        <dsp:cNvSpPr/>
      </dsp:nvSpPr>
      <dsp:spPr>
        <a:xfrm>
          <a:off x="3679244" y="1892173"/>
          <a:ext cx="1350083" cy="13500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6959" y="2089888"/>
        <a:ext cx="954653" cy="954653"/>
      </dsp:txXfrm>
    </dsp:sp>
    <dsp:sp modelId="{720FC3B7-1770-46D2-AC08-5548E0CD175F}">
      <dsp:nvSpPr>
        <dsp:cNvPr id="0" name=""/>
        <dsp:cNvSpPr/>
      </dsp:nvSpPr>
      <dsp:spPr>
        <a:xfrm rot="16200000">
          <a:off x="4211367" y="1401090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254243" y="1535772"/>
        <a:ext cx="200086" cy="275416"/>
      </dsp:txXfrm>
    </dsp:sp>
    <dsp:sp modelId="{DD0F5315-4C47-4B58-9406-173FEC986A02}">
      <dsp:nvSpPr>
        <dsp:cNvPr id="0" name=""/>
        <dsp:cNvSpPr/>
      </dsp:nvSpPr>
      <dsp:spPr>
        <a:xfrm>
          <a:off x="3679244" y="2773"/>
          <a:ext cx="1350083" cy="13500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6959" y="200488"/>
        <a:ext cx="954653" cy="954653"/>
      </dsp:txXfrm>
    </dsp:sp>
    <dsp:sp modelId="{7B645C69-C33E-4F10-8B1B-7489C14A5D0A}">
      <dsp:nvSpPr>
        <dsp:cNvPr id="0" name=""/>
        <dsp:cNvSpPr/>
      </dsp:nvSpPr>
      <dsp:spPr>
        <a:xfrm rot="19800000">
          <a:off x="5022495" y="1869395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5028239" y="1982639"/>
        <a:ext cx="200086" cy="275416"/>
      </dsp:txXfrm>
    </dsp:sp>
    <dsp:sp modelId="{E6340ED3-7E96-407C-A495-EBF327189E0C}">
      <dsp:nvSpPr>
        <dsp:cNvPr id="0" name=""/>
        <dsp:cNvSpPr/>
      </dsp:nvSpPr>
      <dsp:spPr>
        <a:xfrm>
          <a:off x="5315512" y="947473"/>
          <a:ext cx="1350083" cy="1350083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3227" y="1145188"/>
        <a:ext cx="954653" cy="954653"/>
      </dsp:txXfrm>
    </dsp:sp>
    <dsp:sp modelId="{8BE50BA0-8C1A-4F8B-BF50-348A608D45CE}">
      <dsp:nvSpPr>
        <dsp:cNvPr id="0" name=""/>
        <dsp:cNvSpPr/>
      </dsp:nvSpPr>
      <dsp:spPr>
        <a:xfrm rot="1800000">
          <a:off x="5022495" y="2806005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5028239" y="2876373"/>
        <a:ext cx="200086" cy="275416"/>
      </dsp:txXfrm>
    </dsp:sp>
    <dsp:sp modelId="{D50D0C2F-A9AF-4DC3-A587-687902CC177F}">
      <dsp:nvSpPr>
        <dsp:cNvPr id="0" name=""/>
        <dsp:cNvSpPr/>
      </dsp:nvSpPr>
      <dsp:spPr>
        <a:xfrm>
          <a:off x="5315512" y="2836873"/>
          <a:ext cx="1350083" cy="135008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3227" y="3034588"/>
        <a:ext cx="954653" cy="954653"/>
      </dsp:txXfrm>
    </dsp:sp>
    <dsp:sp modelId="{F979CB3D-B94B-441A-AFAE-4972D766E5C9}">
      <dsp:nvSpPr>
        <dsp:cNvPr id="0" name=""/>
        <dsp:cNvSpPr/>
      </dsp:nvSpPr>
      <dsp:spPr>
        <a:xfrm rot="5400000">
          <a:off x="4211367" y="3274311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254243" y="3323242"/>
        <a:ext cx="200086" cy="275416"/>
      </dsp:txXfrm>
    </dsp:sp>
    <dsp:sp modelId="{82A696B2-4956-4448-BC80-57A12BFD66B9}">
      <dsp:nvSpPr>
        <dsp:cNvPr id="0" name=""/>
        <dsp:cNvSpPr/>
      </dsp:nvSpPr>
      <dsp:spPr>
        <a:xfrm>
          <a:off x="3679244" y="3781573"/>
          <a:ext cx="1350083" cy="1350083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6959" y="3979288"/>
        <a:ext cx="954653" cy="954653"/>
      </dsp:txXfrm>
    </dsp:sp>
    <dsp:sp modelId="{F6D76AB9-4C25-42D9-A72D-7531B26AB396}">
      <dsp:nvSpPr>
        <dsp:cNvPr id="0" name=""/>
        <dsp:cNvSpPr/>
      </dsp:nvSpPr>
      <dsp:spPr>
        <a:xfrm rot="9000000">
          <a:off x="3400238" y="2806005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480245" y="2876373"/>
        <a:ext cx="200086" cy="275416"/>
      </dsp:txXfrm>
    </dsp:sp>
    <dsp:sp modelId="{9E08C248-6333-440E-B88D-10BB2F71D6C1}">
      <dsp:nvSpPr>
        <dsp:cNvPr id="0" name=""/>
        <dsp:cNvSpPr/>
      </dsp:nvSpPr>
      <dsp:spPr>
        <a:xfrm>
          <a:off x="2042975" y="2836873"/>
          <a:ext cx="1350083" cy="1350083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0690" y="3034588"/>
        <a:ext cx="954653" cy="954653"/>
      </dsp:txXfrm>
    </dsp:sp>
    <dsp:sp modelId="{735B9F8D-EF03-4AFB-9BC5-E03DD5FB968C}">
      <dsp:nvSpPr>
        <dsp:cNvPr id="0" name=""/>
        <dsp:cNvSpPr/>
      </dsp:nvSpPr>
      <dsp:spPr>
        <a:xfrm rot="12600000">
          <a:off x="3400238" y="1869395"/>
          <a:ext cx="28583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480245" y="1982639"/>
        <a:ext cx="200086" cy="275416"/>
      </dsp:txXfrm>
    </dsp:sp>
    <dsp:sp modelId="{6DA5CB18-5C26-47F1-A952-D5991591EEBE}">
      <dsp:nvSpPr>
        <dsp:cNvPr id="0" name=""/>
        <dsp:cNvSpPr/>
      </dsp:nvSpPr>
      <dsp:spPr>
        <a:xfrm>
          <a:off x="2042975" y="947473"/>
          <a:ext cx="1350083" cy="135008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0690" y="1145188"/>
        <a:ext cx="954653" cy="954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5DB5-FE1A-413A-B496-158336BF7C64}">
      <dsp:nvSpPr>
        <dsp:cNvPr id="0" name=""/>
        <dsp:cNvSpPr/>
      </dsp:nvSpPr>
      <dsp:spPr>
        <a:xfrm>
          <a:off x="2919530" y="1986363"/>
          <a:ext cx="2359882" cy="1356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 কারক</a:t>
          </a:r>
          <a:endParaRPr lang="en-US" sz="2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5127" y="2184992"/>
        <a:ext cx="1668688" cy="959063"/>
      </dsp:txXfrm>
    </dsp:sp>
    <dsp:sp modelId="{720FC3B7-1770-46D2-AC08-5548E0CD175F}">
      <dsp:nvSpPr>
        <dsp:cNvPr id="0" name=""/>
        <dsp:cNvSpPr/>
      </dsp:nvSpPr>
      <dsp:spPr>
        <a:xfrm rot="16292155">
          <a:off x="4096167" y="1671414"/>
          <a:ext cx="51252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103649" y="1778563"/>
        <a:ext cx="35876" cy="298391"/>
      </dsp:txXfrm>
    </dsp:sp>
    <dsp:sp modelId="{DD0F5315-4C47-4B58-9406-173FEC986A02}">
      <dsp:nvSpPr>
        <dsp:cNvPr id="0" name=""/>
        <dsp:cNvSpPr/>
      </dsp:nvSpPr>
      <dsp:spPr>
        <a:xfrm>
          <a:off x="2958485" y="533533"/>
          <a:ext cx="2359882" cy="1356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কালাধিকরণ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4082" y="732162"/>
        <a:ext cx="1668688" cy="959063"/>
      </dsp:txXfrm>
    </dsp:sp>
    <dsp:sp modelId="{7B645C69-C33E-4F10-8B1B-7489C14A5D0A}">
      <dsp:nvSpPr>
        <dsp:cNvPr id="0" name=""/>
        <dsp:cNvSpPr/>
      </dsp:nvSpPr>
      <dsp:spPr>
        <a:xfrm rot="1956531">
          <a:off x="4922986" y="2983985"/>
          <a:ext cx="129060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926038" y="3073016"/>
        <a:ext cx="90342" cy="298391"/>
      </dsp:txXfrm>
    </dsp:sp>
    <dsp:sp modelId="{E6340ED3-7E96-407C-A495-EBF327189E0C}">
      <dsp:nvSpPr>
        <dsp:cNvPr id="0" name=""/>
        <dsp:cNvSpPr/>
      </dsp:nvSpPr>
      <dsp:spPr>
        <a:xfrm>
          <a:off x="4701774" y="3126543"/>
          <a:ext cx="2359882" cy="135632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আধারাধিকরণ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7371" y="3325172"/>
        <a:ext cx="1668688" cy="959063"/>
      </dsp:txXfrm>
    </dsp:sp>
    <dsp:sp modelId="{8BE50BA0-8C1A-4F8B-BF50-348A608D45CE}">
      <dsp:nvSpPr>
        <dsp:cNvPr id="0" name=""/>
        <dsp:cNvSpPr/>
      </dsp:nvSpPr>
      <dsp:spPr>
        <a:xfrm rot="8826275">
          <a:off x="3159399" y="2984059"/>
          <a:ext cx="123244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193408" y="3073483"/>
        <a:ext cx="86271" cy="298391"/>
      </dsp:txXfrm>
    </dsp:sp>
    <dsp:sp modelId="{D50D0C2F-A9AF-4DC3-A587-687902CC177F}">
      <dsp:nvSpPr>
        <dsp:cNvPr id="0" name=""/>
        <dsp:cNvSpPr/>
      </dsp:nvSpPr>
      <dsp:spPr>
        <a:xfrm>
          <a:off x="1156772" y="3126543"/>
          <a:ext cx="2359882" cy="135632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ভাবাধিকরণ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2369" y="3325172"/>
        <a:ext cx="1668688" cy="959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5DB5-FE1A-413A-B496-158336BF7C64}">
      <dsp:nvSpPr>
        <dsp:cNvPr id="0" name=""/>
        <dsp:cNvSpPr/>
      </dsp:nvSpPr>
      <dsp:spPr>
        <a:xfrm>
          <a:off x="3239014" y="2010644"/>
          <a:ext cx="1720914" cy="1307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আধারাধিকরণ</a:t>
          </a:r>
          <a:r>
            <a:rPr lang="bn-BD" sz="2400" b="1" kern="1200" spc="5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2854" y="2074484"/>
        <a:ext cx="1593234" cy="1180079"/>
      </dsp:txXfrm>
    </dsp:sp>
    <dsp:sp modelId="{720FC3B7-1770-46D2-AC08-5548E0CD175F}">
      <dsp:nvSpPr>
        <dsp:cNvPr id="0" name=""/>
        <dsp:cNvSpPr/>
      </dsp:nvSpPr>
      <dsp:spPr>
        <a:xfrm rot="16292155">
          <a:off x="4084696" y="1672144"/>
          <a:ext cx="77058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095945" y="1783162"/>
        <a:ext cx="53941" cy="298391"/>
      </dsp:txXfrm>
    </dsp:sp>
    <dsp:sp modelId="{DD0F5315-4C47-4B58-9406-173FEC986A02}">
      <dsp:nvSpPr>
        <dsp:cNvPr id="0" name=""/>
        <dsp:cNvSpPr/>
      </dsp:nvSpPr>
      <dsp:spPr>
        <a:xfrm>
          <a:off x="3277969" y="557814"/>
          <a:ext cx="1720914" cy="13077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ঐকদেশিক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1809" y="621654"/>
        <a:ext cx="1593234" cy="1180079"/>
      </dsp:txXfrm>
    </dsp:sp>
    <dsp:sp modelId="{7B645C69-C33E-4F10-8B1B-7489C14A5D0A}">
      <dsp:nvSpPr>
        <dsp:cNvPr id="0" name=""/>
        <dsp:cNvSpPr/>
      </dsp:nvSpPr>
      <dsp:spPr>
        <a:xfrm rot="1956531">
          <a:off x="4837092" y="2981484"/>
          <a:ext cx="293029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844021" y="3057261"/>
        <a:ext cx="205120" cy="298391"/>
      </dsp:txXfrm>
    </dsp:sp>
    <dsp:sp modelId="{E6340ED3-7E96-407C-A495-EBF327189E0C}">
      <dsp:nvSpPr>
        <dsp:cNvPr id="0" name=""/>
        <dsp:cNvSpPr/>
      </dsp:nvSpPr>
      <dsp:spPr>
        <a:xfrm>
          <a:off x="5021257" y="3150823"/>
          <a:ext cx="1720914" cy="130775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অভিব্যাপক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5097" y="3214663"/>
        <a:ext cx="1593234" cy="1180079"/>
      </dsp:txXfrm>
    </dsp:sp>
    <dsp:sp modelId="{8BE50BA0-8C1A-4F8B-BF50-348A608D45CE}">
      <dsp:nvSpPr>
        <dsp:cNvPr id="0" name=""/>
        <dsp:cNvSpPr/>
      </dsp:nvSpPr>
      <dsp:spPr>
        <a:xfrm rot="8826275">
          <a:off x="3082137" y="2981566"/>
          <a:ext cx="285479" cy="497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160915" y="3057773"/>
        <a:ext cx="199835" cy="298391"/>
      </dsp:txXfrm>
    </dsp:sp>
    <dsp:sp modelId="{D50D0C2F-A9AF-4DC3-A587-687902CC177F}">
      <dsp:nvSpPr>
        <dsp:cNvPr id="0" name=""/>
        <dsp:cNvSpPr/>
      </dsp:nvSpPr>
      <dsp:spPr>
        <a:xfrm>
          <a:off x="1476256" y="3150823"/>
          <a:ext cx="1720914" cy="130775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বৈষয়িক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0096" y="3214663"/>
        <a:ext cx="1593234" cy="1180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0D31-E55B-496B-A745-1FE1C0F1FD8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F913-8B1E-4C03-9684-E15174E0B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94DC-F632-4509-80B5-91D1D44BFDA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2" y="1474898"/>
            <a:ext cx="12192000" cy="5492663"/>
          </a:xfrm>
          <a:prstGeom prst="rect">
            <a:avLst/>
          </a:prstGeom>
          <a:gradFill>
            <a:gsLst>
              <a:gs pos="600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FFF00"/>
                  </a:gs>
                  <a:gs pos="30000">
                    <a:srgbClr val="5B9BD5">
                      <a:lumMod val="45000"/>
                      <a:lumOff val="55000"/>
                    </a:srgbClr>
                  </a:gs>
                  <a:gs pos="56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13" y="2727130"/>
            <a:ext cx="5730737" cy="135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530" y="4388849"/>
            <a:ext cx="5724640" cy="1359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913" y="2721033"/>
            <a:ext cx="5730737" cy="1359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4433" y="4397754"/>
            <a:ext cx="573073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45" y="2704109"/>
            <a:ext cx="7539740" cy="830997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800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 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48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106" y="1965445"/>
            <a:ext cx="8779817" cy="230832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800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কারকঃ 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 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সম্পাদনের 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স্থান, কাল, সময় বা আধার (পাত্র) 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কেই অধিকরণ  কারক বলে।</a:t>
            </a:r>
            <a:endParaRPr lang="en-US" sz="48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2105" y="1965445"/>
            <a:ext cx="8779817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4800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চেনার উপায়ঃ 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 ক্রিয়া পদকে 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4800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এবং 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4800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প্রশ্ন করলে যদি উত্তর পাওয়া যায় তাহলে তা অধিকরণ  কারক হবে।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027055"/>
              </p:ext>
            </p:extLst>
          </p:nvPr>
        </p:nvGraphicFramePr>
        <p:xfrm>
          <a:off x="1942795" y="914400"/>
          <a:ext cx="8218429" cy="453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694324" y="1013553"/>
            <a:ext cx="4990641" cy="42589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তিন প্রকার। 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30165" y="1735478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2430" y="3070651"/>
            <a:ext cx="7487421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 কাকে বলে? কত প্রকার ও কি কি?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3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393" y="603873"/>
            <a:ext cx="697896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১। কালাধিকরণ 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উপায়সমুহ</a:t>
            </a:r>
            <a:r>
              <a:rPr lang="bn-IN" sz="4000" b="1" u="sng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2763" y="5240930"/>
            <a:ext cx="82295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কোন কাল/সময়ে সম্পাদিত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9794" y="5179375"/>
            <a:ext cx="69955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4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সূর্য ওঠে।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079" y="1236969"/>
            <a:ext cx="6785610" cy="39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8906" y="4934309"/>
            <a:ext cx="776641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কেউ নেই।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6792" y="448219"/>
            <a:ext cx="657081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২। আধারাধিকরণ 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10750" r="3952" b="2373"/>
          <a:stretch/>
        </p:blipFill>
        <p:spPr>
          <a:xfrm>
            <a:off x="2775836" y="1156105"/>
            <a:ext cx="6452558" cy="3778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5000" y="4916448"/>
            <a:ext cx="833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সম্পাদিত হওয়ার স্থান বা আধারকে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942795" y="914400"/>
          <a:ext cx="8218429" cy="453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846717" y="879895"/>
            <a:ext cx="6331789" cy="5595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আধারাধিকরণ </a:t>
            </a:r>
            <a:r>
              <a:rPr lang="bn-BD" sz="54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প্রকার। 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2" y="425489"/>
            <a:ext cx="617495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43" y="1133376"/>
            <a:ext cx="7401465" cy="4163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091" y="5232165"/>
            <a:ext cx="638978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 আছে।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7154" y="5232165"/>
            <a:ext cx="92216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 স্থানের যে কোন অংশে ক্রিয়া সম্পাদিত হয়। 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4229" y="417145"/>
            <a:ext cx="59417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অভিব্যাপক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চেনার উপায়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984586"/>
            <a:ext cx="7759337" cy="4162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6666" y="5095071"/>
            <a:ext cx="8764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বস্তুটি সমগ্র স্থানে বিরাজ করে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614" y="5117949"/>
            <a:ext cx="6324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আছে। </a:t>
            </a:r>
          </a:p>
        </p:txBody>
      </p:sp>
    </p:spTree>
    <p:extLst>
      <p:ext uri="{BB962C8B-B14F-4D97-AF65-F5344CB8AC3E}">
        <p14:creationId xmlns:p14="http://schemas.microsoft.com/office/powerpoint/2010/main" val="29419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713" y="338779"/>
            <a:ext cx="538507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বৈষয়িক 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</a:t>
            </a:r>
            <a:r>
              <a:rPr lang="bn-IN" sz="4000" b="1" u="sng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5" y="923374"/>
            <a:ext cx="7602583" cy="4367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1029" y="5246321"/>
            <a:ext cx="8764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বিশেষ বিষয়ে দক্ষতা/গুণ বা ক্ষমতা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457" y="5246321"/>
            <a:ext cx="631159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রাকিব</a:t>
            </a:r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অংকে 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কাঁচা। </a:t>
            </a:r>
          </a:p>
        </p:txBody>
      </p:sp>
    </p:spTree>
    <p:extLst>
      <p:ext uri="{BB962C8B-B14F-4D97-AF65-F5344CB8AC3E}">
        <p14:creationId xmlns:p14="http://schemas.microsoft.com/office/powerpoint/2010/main" val="37157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6090" y="5116088"/>
            <a:ext cx="5181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 অভিব্যক্ত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640" y="5116088"/>
            <a:ext cx="573172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সূর্যোদয়ে</a:t>
            </a:r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অন্ধকার দূরীভূত হয়</a:t>
            </a:r>
            <a:r>
              <a:rPr lang="bn-BD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0834" y="363998"/>
            <a:ext cx="64454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৩। ভাবাধিকরণ</a:t>
            </a:r>
            <a:r>
              <a:rPr lang="bn-BD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কারক </a:t>
            </a:r>
            <a:r>
              <a:rPr lang="bn-IN" sz="4000" b="1" spc="50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চেনার উপায় </a:t>
            </a:r>
            <a:endParaRPr lang="en-US" sz="4000" b="1" spc="50" dirty="0">
              <a:ln w="11430"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2" y="940524"/>
            <a:ext cx="7393578" cy="42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64570" y="1841327"/>
            <a:ext cx="394535" cy="23518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5876356" y="3391578"/>
            <a:ext cx="394535" cy="21699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78380" y="1841327"/>
            <a:ext cx="3388293" cy="3400907"/>
            <a:chOff x="737313" y="1932498"/>
            <a:chExt cx="3388293" cy="3400907"/>
          </a:xfrm>
          <a:noFill/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grp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313" y="3050564"/>
              <a:ext cx="3388293" cy="18620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03176" y="1841327"/>
            <a:ext cx="2543924" cy="3453081"/>
            <a:chOff x="5019467" y="1932498"/>
            <a:chExt cx="2543924" cy="3453081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5045385" y="3077255"/>
              <a:ext cx="2518006" cy="23083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অধিকরণ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grp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086088" y="597444"/>
            <a:ext cx="3951498" cy="825867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31960" y="2986084"/>
            <a:ext cx="1083325" cy="132558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17097" y="1524001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6812" y="2925433"/>
            <a:ext cx="7707085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41300" indent="-241300" defTabSz="642938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 কারক </a:t>
            </a:r>
            <a:r>
              <a:rPr lang="bn-BD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</a:t>
            </a:r>
            <a:r>
              <a:rPr lang="bn-I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উপায়গুলো লিখ।</a:t>
            </a:r>
            <a:endParaRPr lang="bn-BD" sz="24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1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15139" y="1409137"/>
            <a:ext cx="7133810" cy="374871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 কারক বলতে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কি বোঝ?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 কারক চেনার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টি উপায়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কোনটি অ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 কারক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(ক) টাকায় টাকা হয়   (খ)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বনে বাঘ আছে।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(গ) চেষ্টায় সব হয় (ঘ)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তিলে তৈল হয়।</a:t>
            </a:r>
            <a:endParaRPr lang="bn-IN" sz="36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4804" y="744583"/>
            <a:ext cx="1554479" cy="58617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7348" y="3335516"/>
            <a:ext cx="8105901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অধিকরণ কারকের বিভিন্ন বিভক্তির প্রয়োগ দেখাও।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1704" y="1799691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14" y="1367434"/>
            <a:ext cx="4973799" cy="95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985" y="2752429"/>
            <a:ext cx="4966684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877" y="1376514"/>
            <a:ext cx="4973799" cy="95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111" y="2758526"/>
            <a:ext cx="4940558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 flipH="1">
            <a:off x="0" y="1712430"/>
            <a:ext cx="12192000" cy="53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7639" y="713595"/>
            <a:ext cx="3073706" cy="47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r="17139"/>
          <a:stretch/>
        </p:blipFill>
        <p:spPr>
          <a:xfrm>
            <a:off x="1399817" y="1409044"/>
            <a:ext cx="4583566" cy="295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3486" r="10886" b="11615"/>
          <a:stretch/>
        </p:blipFill>
        <p:spPr>
          <a:xfrm>
            <a:off x="6150278" y="1893017"/>
            <a:ext cx="4734839" cy="2952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5262" y="4858439"/>
            <a:ext cx="6963579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 দু’টি দেখে তোমরা কি বুঝতে পারলে?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9950" y="4836760"/>
            <a:ext cx="2947313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মাঠে খেলছে।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3915" y="4867216"/>
            <a:ext cx="3018466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‘</a:t>
            </a:r>
            <a:r>
              <a:rPr lang="bn-BD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খেলছে?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0830" y="4827983"/>
            <a:ext cx="3465106" cy="47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 ‘</a:t>
            </a:r>
            <a:r>
              <a:rPr lang="bn-BD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bn-BD" sz="2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খেলছে।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7654" y="4903935"/>
            <a:ext cx="6973676" cy="92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বলতো দেখি, 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বাক্যে ক্রিয়া পদ 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খেলছে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সাথে 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যে সম্পর্ক তাকে কোন </a:t>
            </a:r>
            <a:r>
              <a:rPr lang="bn-IN" sz="28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বলে?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4700" y="5080138"/>
            <a:ext cx="2516897" cy="45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78785" y="1640265"/>
            <a:ext cx="1393491" cy="40051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294" y="2506577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অধিকরণ কা</a:t>
            </a:r>
            <a:r>
              <a:rPr lang="en-US" sz="5400" b="1" dirty="0" err="1">
                <a:ln w="66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0294" y="2507593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অধিকরণ কা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817375" y="2574918"/>
            <a:ext cx="6674296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কারক কাকে বলে </a:t>
            </a:r>
            <a:r>
              <a:rPr lang="en-US" sz="32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bn-IN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ধিকরণ</a:t>
            </a:r>
            <a:r>
              <a:rPr lang="bn-IN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কারক</a:t>
            </a:r>
            <a:r>
              <a:rPr lang="bn-BD" sz="32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8648" y="1564850"/>
            <a:ext cx="1351751" cy="43706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4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046" y="510391"/>
            <a:ext cx="6538586" cy="35933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4081" y="4025711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11415" y="4480345"/>
            <a:ext cx="609600" cy="497623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4449" y="493722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65129" y="5361313"/>
            <a:ext cx="9745249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নামপদের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142091" y="4438335"/>
            <a:ext cx="609600" cy="49888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35705" y="493722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02195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9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31899" y="2011101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2855" y="3391382"/>
            <a:ext cx="6630039" cy="41775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1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789138" y="1027134"/>
            <a:ext cx="5210827" cy="33444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37755" y="1027134"/>
            <a:ext cx="5210827" cy="33444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63112" y="438022"/>
            <a:ext cx="3073706" cy="475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দুটি লক্ষ্য কর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2974" y="4518066"/>
            <a:ext cx="3926913" cy="42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পুকুরে মাছ ধরছে।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73" y="4518066"/>
            <a:ext cx="3926913" cy="42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</a:t>
            </a:r>
            <a:r>
              <a:rPr lang="bn-BD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মাছ ধরছে?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5872" y="4518066"/>
            <a:ext cx="3241114" cy="42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মাছ ধরছে?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6172" y="4455515"/>
            <a:ext cx="3926913" cy="47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সূর্যোদয়ে অন্ধকার দূরীভূত হয়।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6171" y="4447044"/>
            <a:ext cx="3926913" cy="47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bn-BD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অন্ধকার দূরীভূত হয়?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0615" y="4438573"/>
            <a:ext cx="1496343" cy="477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সূর্যোদয়ে।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925" y="5345616"/>
            <a:ext cx="9022080" cy="6705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প্রশ্নগুলো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কারক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0428" y="5396762"/>
            <a:ext cx="3076390" cy="4913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অধিকরণ কারক। </a:t>
            </a:r>
            <a:endParaRPr lang="en-US" sz="6000" b="1" dirty="0" smtClean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1"/>
      <p:bldP spid="11" grpId="0"/>
      <p:bldP spid="11" grpId="1"/>
      <p:bldP spid="12" grpId="0"/>
      <p:bldP spid="13" grpId="0"/>
      <p:bldP spid="13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534</Words>
  <Application>Microsoft Office PowerPoint</Application>
  <PresentationFormat>Widescreen</PresentationFormat>
  <Paragraphs>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38</cp:revision>
  <dcterms:created xsi:type="dcterms:W3CDTF">2020-09-18T08:29:27Z</dcterms:created>
  <dcterms:modified xsi:type="dcterms:W3CDTF">2020-09-21T10:58:58Z</dcterms:modified>
</cp:coreProperties>
</file>