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6" r:id="rId2"/>
    <p:sldId id="271" r:id="rId3"/>
    <p:sldId id="272" r:id="rId4"/>
    <p:sldId id="258" r:id="rId5"/>
    <p:sldId id="259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3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69D9C-3002-489A-82A9-605DB98F6B38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FDAB2-A3F4-43C6-8318-D5D0BFD9B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56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8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3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64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31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2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1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2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8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5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5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34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8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20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4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204346-09A6-4308-94FE-66BEB289E05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76C6C7-FE8E-426E-A1B0-5D98B1DF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4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3158" y="898122"/>
            <a:ext cx="30139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" y="2200835"/>
            <a:ext cx="11577917" cy="433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450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8" y="215153"/>
            <a:ext cx="11621244" cy="251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1992924" y="623626"/>
            <a:ext cx="8459371" cy="15344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62" y="2766494"/>
            <a:ext cx="2259140" cy="1828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5" y="2696957"/>
            <a:ext cx="3352887" cy="189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9" y="4542552"/>
            <a:ext cx="3715313" cy="204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64" y="4615839"/>
            <a:ext cx="3588738" cy="197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63" y="2704251"/>
            <a:ext cx="2965905" cy="191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90" y="4571094"/>
            <a:ext cx="4342080" cy="201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0" y="2566580"/>
            <a:ext cx="3029455" cy="197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844578" y="3402247"/>
            <a:ext cx="2138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</a:rPr>
              <a:t>শনিবার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0820" y="3295817"/>
            <a:ext cx="1716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</a:rPr>
              <a:t>রবিবার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9606" y="3301466"/>
            <a:ext cx="191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সোমবার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40493" y="3332030"/>
            <a:ext cx="208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</a:rPr>
              <a:t>মঙ্গলবার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8105" y="5302679"/>
            <a:ext cx="2250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</a:rPr>
              <a:t>বুধবার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52948" y="5419890"/>
            <a:ext cx="313932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</a:rPr>
              <a:t>বৃহস্পতিবার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47797" y="5396187"/>
            <a:ext cx="24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</a:rPr>
              <a:t>শুক্রবার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2" grpId="0"/>
      <p:bldP spid="23" grpId="0"/>
      <p:bldP spid="24" grpId="0"/>
      <p:bldP spid="25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295836"/>
            <a:ext cx="11672047" cy="619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2138289" y="2954216"/>
            <a:ext cx="3938954" cy="2883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38424" y="2727577"/>
            <a:ext cx="3938954" cy="2883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110154" y="3549841"/>
            <a:ext cx="3812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0328" y="3549841"/>
            <a:ext cx="3414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</a:rPr>
              <a:t>দলীয়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6615" y="3549841"/>
            <a:ext cx="355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FF0000"/>
                </a:solidFill>
              </a:rPr>
              <a:t>কাজ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309283"/>
            <a:ext cx="11618259" cy="629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497603"/>
            <a:ext cx="99846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</a:rPr>
              <a:t>শাপলা</a:t>
            </a:r>
            <a:r>
              <a:rPr lang="en-US" sz="6600" dirty="0">
                <a:solidFill>
                  <a:srgbClr val="FF0000"/>
                </a:solidFill>
              </a:rPr>
              <a:t>: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56" y="3428999"/>
            <a:ext cx="99844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বল, </a:t>
            </a:r>
          </a:p>
          <a:p>
            <a:r>
              <a:rPr lang="bn-IN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যুক্তবর্ণের শব্দগুলো পড় </a:t>
            </a:r>
          </a:p>
        </p:txBody>
      </p:sp>
    </p:spTree>
    <p:extLst>
      <p:ext uri="{BB962C8B-B14F-4D97-AF65-F5344CB8AC3E}">
        <p14:creationId xmlns:p14="http://schemas.microsoft.com/office/powerpoint/2010/main" val="268550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38" y="1216539"/>
            <a:ext cx="1219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solidFill>
                <a:srgbClr val="FFFF00"/>
              </a:solidFill>
            </a:endParaRPr>
          </a:p>
          <a:p>
            <a:r>
              <a:rPr lang="bn-IN" sz="4000" dirty="0">
                <a:solidFill>
                  <a:srgbClr val="FFFF00"/>
                </a:solidFill>
              </a:rPr>
              <a:t>বাগান দেখাশোনা করে  ..........................................</a:t>
            </a:r>
            <a:r>
              <a:rPr lang="en-US" sz="4000" dirty="0">
                <a:solidFill>
                  <a:srgbClr val="FFFF00"/>
                </a:solidFill>
              </a:rPr>
              <a:t>..। </a:t>
            </a:r>
            <a:endParaRPr lang="bn-IN" sz="4000" dirty="0">
              <a:solidFill>
                <a:srgbClr val="FFFF00"/>
              </a:solidFill>
            </a:endParaRPr>
          </a:p>
          <a:p>
            <a:r>
              <a:rPr lang="bn-IN" sz="4000" dirty="0">
                <a:solidFill>
                  <a:srgbClr val="FFFF00"/>
                </a:solidFill>
              </a:rPr>
              <a:t>খেলাধুলা করে   .......................................................</a:t>
            </a:r>
            <a:r>
              <a:rPr lang="en-US" sz="4000" dirty="0">
                <a:solidFill>
                  <a:srgbClr val="FFFF00"/>
                </a:solidFill>
              </a:rPr>
              <a:t>।</a:t>
            </a:r>
            <a:endParaRPr lang="bn-IN" sz="4000" dirty="0">
              <a:solidFill>
                <a:srgbClr val="FFFF00"/>
              </a:solidFill>
            </a:endParaRPr>
          </a:p>
          <a:p>
            <a:r>
              <a:rPr lang="bn-IN" sz="4000" dirty="0">
                <a:solidFill>
                  <a:srgbClr val="FFFF00"/>
                </a:solidFill>
              </a:rPr>
              <a:t>পড়ার টেবিল সাজায়  ...............................................</a:t>
            </a:r>
            <a:r>
              <a:rPr lang="en-US" sz="4000" dirty="0">
                <a:solidFill>
                  <a:srgbClr val="FFFF00"/>
                </a:solidFill>
              </a:rPr>
              <a:t>।</a:t>
            </a:r>
            <a:endParaRPr lang="bn-IN" sz="4000" dirty="0">
              <a:solidFill>
                <a:srgbClr val="FFFF00"/>
              </a:solidFill>
            </a:endParaRPr>
          </a:p>
          <a:p>
            <a:r>
              <a:rPr lang="bn-IN" sz="4000" dirty="0">
                <a:solidFill>
                  <a:srgbClr val="FFFF00"/>
                </a:solidFill>
              </a:rPr>
              <a:t>ছবি আঁকে  ..............................................................</a:t>
            </a:r>
            <a:r>
              <a:rPr lang="en-US" sz="4000" dirty="0">
                <a:solidFill>
                  <a:srgbClr val="FFFF00"/>
                </a:solidFill>
              </a:rPr>
              <a:t>।</a:t>
            </a:r>
            <a:endParaRPr lang="bn-IN" sz="4000" dirty="0">
              <a:solidFill>
                <a:srgbClr val="FFFF00"/>
              </a:solidFill>
            </a:endParaRPr>
          </a:p>
          <a:p>
            <a:r>
              <a:rPr lang="bn-IN" sz="4000" dirty="0">
                <a:solidFill>
                  <a:srgbClr val="FFFF00"/>
                </a:solidFill>
              </a:rPr>
              <a:t>সাঁতার কাটে  ...........................................................</a:t>
            </a:r>
            <a:r>
              <a:rPr lang="en-US" sz="4000" dirty="0">
                <a:solidFill>
                  <a:srgbClr val="FFFF00"/>
                </a:solidFill>
              </a:rPr>
              <a:t>।</a:t>
            </a:r>
            <a:endParaRPr lang="bn-IN" sz="4000" dirty="0">
              <a:solidFill>
                <a:srgbClr val="FFFF00"/>
              </a:solidFill>
            </a:endParaRPr>
          </a:p>
          <a:p>
            <a:r>
              <a:rPr lang="bn-IN" sz="4000" dirty="0">
                <a:solidFill>
                  <a:srgbClr val="FFFF00"/>
                </a:solidFill>
              </a:rPr>
              <a:t>নিজের ঘর সাফ করে  ..............................................</a:t>
            </a:r>
            <a:r>
              <a:rPr lang="en-US" sz="4000" dirty="0">
                <a:solidFill>
                  <a:srgbClr val="FFFF00"/>
                </a:solidFill>
              </a:rPr>
              <a:t>।</a:t>
            </a:r>
            <a:endParaRPr lang="bn-IN" sz="4000" dirty="0">
              <a:solidFill>
                <a:srgbClr val="FFFF00"/>
              </a:solidFill>
            </a:endParaRPr>
          </a:p>
          <a:p>
            <a:r>
              <a:rPr lang="bn-IN" sz="4000" dirty="0">
                <a:solidFill>
                  <a:srgbClr val="FFFF00"/>
                </a:solidFill>
              </a:rPr>
              <a:t>পড়ার টেবিল সাজায়  ...............................................</a:t>
            </a:r>
            <a:r>
              <a:rPr lang="en-US" sz="4400" dirty="0">
                <a:solidFill>
                  <a:srgbClr val="FFFF00"/>
                </a:solidFill>
              </a:rPr>
              <a:t>।</a:t>
            </a:r>
            <a:endParaRPr lang="bn-IN" sz="4400" dirty="0">
              <a:solidFill>
                <a:srgbClr val="FFFF00"/>
              </a:solidFill>
            </a:endParaRPr>
          </a:p>
          <a:p>
            <a:r>
              <a:rPr lang="bn-IN" sz="4400" dirty="0">
                <a:solidFill>
                  <a:srgbClr val="FFFF00"/>
                </a:solidFill>
              </a:rPr>
              <a:t>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1354" y="200876"/>
            <a:ext cx="107003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solidFill>
                  <a:srgbClr val="FFFF00"/>
                </a:solidFill>
              </a:rPr>
              <a:t>মুমু কোন কাজ কী বারে করে বল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" y="253218"/>
            <a:ext cx="11564471" cy="222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026943" y="253218"/>
            <a:ext cx="10016196" cy="20257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729" y="2481007"/>
            <a:ext cx="1156447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 দিনের নাম বল</a:t>
            </a:r>
            <a:endParaRPr lang="bn-IN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যুক্তবর্ণের শব্দগুলো পড়</a:t>
            </a:r>
          </a:p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মুমু কোন কাজ কী বারে করে বল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26943" y="3178564"/>
            <a:ext cx="845520" cy="64390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93244" y="4520026"/>
            <a:ext cx="845520" cy="693789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1026943" y="5563353"/>
            <a:ext cx="845519" cy="69603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260" y="1196788"/>
            <a:ext cx="302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বাড়ির কাজঃ</a:t>
            </a:r>
            <a:endParaRPr lang="en-US" sz="540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3575" y="2326341"/>
            <a:ext cx="9144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9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সপ্তাহের সাতদিনের নাম লেখে আনবে</a:t>
            </a:r>
            <a:endParaRPr lang="en-US" sz="96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22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364012"/>
            <a:ext cx="11564471" cy="615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99447" y="1735465"/>
            <a:ext cx="72883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</a:rPr>
              <a:t>ধ</a:t>
            </a:r>
            <a:r>
              <a:rPr lang="bn-IN" sz="9600" dirty="0">
                <a:solidFill>
                  <a:srgbClr val="00B050"/>
                </a:solidFill>
              </a:rPr>
              <a:t>ন্য</a:t>
            </a:r>
            <a:r>
              <a:rPr lang="bn-IN" sz="9600" dirty="0">
                <a:solidFill>
                  <a:srgbClr val="FFC000"/>
                </a:solidFill>
              </a:rPr>
              <a:t>বা</a:t>
            </a:r>
            <a:r>
              <a:rPr lang="bn-IN" sz="9600" dirty="0">
                <a:solidFill>
                  <a:srgbClr val="0070C0"/>
                </a:solidFill>
              </a:rPr>
              <a:t>দ</a:t>
            </a:r>
            <a:r>
              <a:rPr lang="bn-IN" sz="16600" dirty="0"/>
              <a:t> 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9362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88" r="17000" b="8235"/>
          <a:stretch/>
        </p:blipFill>
        <p:spPr>
          <a:xfrm>
            <a:off x="1681551" y="1195643"/>
            <a:ext cx="2139484" cy="2803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100753" y="1195643"/>
            <a:ext cx="73269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IN" sz="54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 </a:t>
            </a:r>
            <a:r>
              <a:rPr lang="bn-IN" sz="5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</a:p>
          <a:p>
            <a:pPr algn="ctr"/>
            <a:r>
              <a:rPr lang="bn-IN" sz="5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5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72নংঈশ্বরদী সঃপ্রাঃবিঃ</a:t>
            </a:r>
          </a:p>
          <a:p>
            <a:pPr algn="ctr"/>
            <a:r>
              <a:rPr lang="bn-IN" sz="5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ভাংগা, ফরিদপুর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79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2106" y="1438835"/>
            <a:ext cx="57015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পাঠঃপরিচিতি</a:t>
            </a:r>
          </a:p>
          <a:p>
            <a:r>
              <a:rPr lang="bn-IN" sz="6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bn-IN" sz="6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6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মুমুর সাতদিন</a:t>
            </a:r>
          </a:p>
        </p:txBody>
      </p:sp>
    </p:spTree>
    <p:extLst>
      <p:ext uri="{BB962C8B-B14F-4D97-AF65-F5344CB8AC3E}">
        <p14:creationId xmlns:p14="http://schemas.microsoft.com/office/powerpoint/2010/main" val="25225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22" y="805246"/>
            <a:ext cx="10009992" cy="2464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622" y="579912"/>
            <a:ext cx="10009992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6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33143" y="3269511"/>
            <a:ext cx="1233714" cy="101220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732971" y="4281714"/>
            <a:ext cx="10958286" cy="207554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894114" y="4674022"/>
            <a:ext cx="979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৩.</a:t>
            </a:r>
            <a:r>
              <a:rPr lang="en-US" sz="3600" dirty="0"/>
              <a:t>৪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/>
              <a:t> </a:t>
            </a:r>
            <a:r>
              <a:rPr lang="en-US" sz="3600" dirty="0" err="1"/>
              <a:t>সাত</a:t>
            </a:r>
            <a:r>
              <a:rPr lang="en-US" sz="3600" dirty="0"/>
              <a:t> </a:t>
            </a:r>
            <a:r>
              <a:rPr lang="en-US" sz="3600" dirty="0" err="1"/>
              <a:t>দিনের</a:t>
            </a:r>
            <a:r>
              <a:rPr lang="en-US" sz="3600" dirty="0"/>
              <a:t> </a:t>
            </a:r>
            <a:r>
              <a:rPr lang="en-US" sz="3600" dirty="0" err="1"/>
              <a:t>নাম</a:t>
            </a:r>
            <a:r>
              <a:rPr lang="en-US" sz="3600" dirty="0"/>
              <a:t> </a:t>
            </a:r>
            <a:r>
              <a:rPr lang="en-US" sz="3600" dirty="0" err="1"/>
              <a:t>শুনে</a:t>
            </a:r>
            <a:r>
              <a:rPr lang="en-US" sz="3600" dirty="0"/>
              <a:t> </a:t>
            </a:r>
            <a:r>
              <a:rPr lang="en-US" sz="3600" dirty="0" err="1"/>
              <a:t>মনে</a:t>
            </a:r>
            <a:r>
              <a:rPr lang="en-US" sz="3600" dirty="0"/>
              <a:t> </a:t>
            </a:r>
            <a:r>
              <a:rPr lang="en-US" sz="3600" dirty="0" err="1"/>
              <a:t>রাখতে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4114" y="5319485"/>
            <a:ext cx="966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১.৩ </a:t>
            </a:r>
            <a:r>
              <a:rPr lang="en-US" sz="5400" dirty="0"/>
              <a:t>ঃ</a:t>
            </a:r>
            <a:r>
              <a:rPr lang="en-US" sz="3200" dirty="0"/>
              <a:t> </a:t>
            </a:r>
            <a:r>
              <a:rPr lang="en-US" sz="3200" dirty="0" err="1"/>
              <a:t>নির্বাচিত</a:t>
            </a:r>
            <a:r>
              <a:rPr lang="en-US" sz="3200" dirty="0"/>
              <a:t> </a:t>
            </a:r>
            <a:r>
              <a:rPr lang="en-US" sz="3200" dirty="0" err="1"/>
              <a:t>কয়েকটি</a:t>
            </a:r>
            <a:r>
              <a:rPr lang="en-US" sz="3200" dirty="0"/>
              <a:t> </a:t>
            </a:r>
            <a:r>
              <a:rPr lang="en-US" sz="3200" dirty="0" err="1"/>
              <a:t>যুক্তব্যাঞ্জন</a:t>
            </a:r>
            <a:r>
              <a:rPr lang="en-US" sz="3200" dirty="0"/>
              <a:t> </a:t>
            </a:r>
            <a:r>
              <a:rPr lang="en-US" sz="3200" dirty="0" err="1"/>
              <a:t>পড়তে</a:t>
            </a:r>
            <a:r>
              <a:rPr lang="en-US" sz="3200" dirty="0"/>
              <a:t> </a:t>
            </a:r>
            <a:r>
              <a:rPr lang="en-US" sz="3200" dirty="0" err="1"/>
              <a:t>পারবে</a:t>
            </a:r>
            <a:r>
              <a:rPr lang="en-US" sz="32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266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7" y="-98472"/>
            <a:ext cx="12041945" cy="6527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7274" y="1997614"/>
            <a:ext cx="73855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/>
              <a:t> </a:t>
            </a:r>
            <a:r>
              <a:rPr lang="bn-IN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268340"/>
            <a:ext cx="6281699" cy="632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2" y="268340"/>
            <a:ext cx="5390349" cy="6320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4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224979"/>
            <a:ext cx="11658600" cy="368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06580" y="814241"/>
            <a:ext cx="6077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88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3895" y="3911910"/>
            <a:ext cx="3446585" cy="24074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>
            <a:off x="0" y="2543830"/>
            <a:ext cx="45719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97935" y="4142165"/>
            <a:ext cx="46423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মুমুর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eart 22"/>
          <p:cNvSpPr/>
          <p:nvPr/>
        </p:nvSpPr>
        <p:spPr>
          <a:xfrm>
            <a:off x="4344404" y="3724987"/>
            <a:ext cx="3798276" cy="2781325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32310" y="3859434"/>
            <a:ext cx="3225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646604" y="3826988"/>
            <a:ext cx="3193365" cy="249240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734176" y="4330820"/>
            <a:ext cx="3193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0000"/>
                </a:solidFill>
              </a:rPr>
              <a:t>দিন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23" grpId="0" animBg="1"/>
      <p:bldP spid="25" grpId="0"/>
      <p:bldP spid="26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82388" y="255494"/>
            <a:ext cx="11658600" cy="632011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3192" y="2258964"/>
            <a:ext cx="841247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11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115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0914" y="209870"/>
            <a:ext cx="2278742" cy="11907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9941" y="1437026"/>
            <a:ext cx="2249715" cy="1219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</a:rPr>
              <a:t>মঙ্গল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443" y="213613"/>
            <a:ext cx="306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309257" y="1625598"/>
            <a:ext cx="1909856" cy="92846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309257" y="2954771"/>
            <a:ext cx="1909856" cy="98474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309257" y="4340223"/>
            <a:ext cx="1909856" cy="94252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309257" y="5683455"/>
            <a:ext cx="1909856" cy="82410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3309257" y="393141"/>
            <a:ext cx="1909856" cy="92846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6078248" y="300280"/>
            <a:ext cx="1909856" cy="92846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6078248" y="2845400"/>
            <a:ext cx="1909856" cy="92846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6078248" y="4267619"/>
            <a:ext cx="1909856" cy="92846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6078248" y="5542921"/>
            <a:ext cx="1909856" cy="92846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953193" y="4140199"/>
            <a:ext cx="2249715" cy="12669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/>
              <a:t>ত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8953192" y="5449502"/>
            <a:ext cx="2249715" cy="10580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/>
              <a:t>র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9130553" y="2764354"/>
            <a:ext cx="2072355" cy="13702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/>
              <a:t>প</a:t>
            </a:r>
            <a:endParaRPr lang="en-US" sz="6600" dirty="0"/>
          </a:p>
        </p:txBody>
      </p:sp>
      <p:sp>
        <p:nvSpPr>
          <p:cNvPr id="44" name="Oval 43"/>
          <p:cNvSpPr/>
          <p:nvPr/>
        </p:nvSpPr>
        <p:spPr>
          <a:xfrm>
            <a:off x="9130553" y="1449466"/>
            <a:ext cx="2072355" cy="13148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7200" dirty="0"/>
              <a:t>গ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130553" y="393140"/>
            <a:ext cx="2072354" cy="10138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/>
              <a:t>ক</a:t>
            </a:r>
            <a:endParaRPr lang="en-US" sz="6600" dirty="0"/>
          </a:p>
        </p:txBody>
      </p:sp>
      <p:sp>
        <p:nvSpPr>
          <p:cNvPr id="46" name="Oval 45"/>
          <p:cNvSpPr/>
          <p:nvPr/>
        </p:nvSpPr>
        <p:spPr>
          <a:xfrm>
            <a:off x="420913" y="2693093"/>
            <a:ext cx="2249715" cy="1342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20912" y="4064577"/>
            <a:ext cx="2249715" cy="1342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</a:rPr>
              <a:t>সপ্তাহ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20913" y="5407151"/>
            <a:ext cx="2278743" cy="11004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</a:rPr>
              <a:t>শুক্রবার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6078248" y="1625598"/>
            <a:ext cx="1909856" cy="92846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9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11" grpId="0" animBg="1"/>
      <p:bldP spid="12" grpId="0" animBg="1"/>
      <p:bldP spid="13" grpId="0" animBg="1"/>
      <p:bldP spid="14" grpId="0" animBg="1"/>
      <p:bldP spid="2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177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</cp:lastModifiedBy>
  <cp:revision>150</cp:revision>
  <dcterms:created xsi:type="dcterms:W3CDTF">2018-03-20T04:47:27Z</dcterms:created>
  <dcterms:modified xsi:type="dcterms:W3CDTF">2020-09-21T15:07:00Z</dcterms:modified>
</cp:coreProperties>
</file>