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4" r:id="rId3"/>
    <p:sldId id="262" r:id="rId4"/>
    <p:sldId id="267" r:id="rId5"/>
    <p:sldId id="256" r:id="rId6"/>
    <p:sldId id="260" r:id="rId7"/>
    <p:sldId id="263" r:id="rId8"/>
    <p:sldId id="257" r:id="rId9"/>
    <p:sldId id="275" r:id="rId10"/>
    <p:sldId id="276" r:id="rId11"/>
    <p:sldId id="264" r:id="rId12"/>
    <p:sldId id="270" r:id="rId13"/>
    <p:sldId id="258" r:id="rId14"/>
    <p:sldId id="265" r:id="rId15"/>
    <p:sldId id="266" r:id="rId16"/>
    <p:sldId id="259" r:id="rId17"/>
    <p:sldId id="271" r:id="rId18"/>
    <p:sldId id="272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C61E-A2FF-46C3-A4F1-D0F52803F9B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55A7-4951-400F-AC7F-83EB51CA1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B55A7-4951-400F-AC7F-83EB51CA16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5334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39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95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নীট জাতীয় আয় কাকে বলে।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জাতির মোট জাতীয় আয় থেকে মুলধন ব্যবহারজনিত অপচয় ব্যয় বাদ দিলে যা থাকে তাকে নীট জাতীয় আয়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733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ব্যবহার জনিত ক্ষয়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রক্ষণাবেক্ষন ও মেরামত ব্যয়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মোট দেশজ উৎপাদন কাকে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মোট জাতীয় আয় কাকে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নীট জাতীয় আয় কাকে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GNI,GDP,CCA,-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এদের পূর্ণ রুপ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দেশজ উৎপাদন(জিডিপি) পরিমাপ ৩টি পদ্ধতিতে করা হয় 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4495800" y="10668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5240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676400" y="1524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315200" y="1524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72000" y="15240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905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উৎপাদন পদ্ধতি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905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আয় পদ্ধতি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905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ব্যয় পদ্ধতি 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3810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উৎপাদন পদ্ধতি কি? 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 বছরে উৎপাদিত চুড়ান্ত দ্রব্য ও সেবার মূল্য যোগ করে মোট দেশজ উৎপাদন নির্ধারণ করা হয়।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অর্থনীতিকে ১৫টি খাতে ভাগ করা হয়। ১৫টি খাতের উৎপাদনের মূল্য যোগ করে মোট দেশজ উৎপাদন নির্ধারণ করা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286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4648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আয় পদ্ধতি কি 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5410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উৎপাদন কাজে ব্যবহারিত উপকরণ সমুহের প্রাপ্ত আয়ের সমষ্টিকে যোগ করে মোট দেশজ উৎপাদন নির্ধারণ করা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76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খাজনা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মজুরি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276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352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মুনাফা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ব্যয় পদ্ধতি কি? </a:t>
            </a:r>
            <a:endParaRPr lang="en-US" sz="4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5800" y="2133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নির্দিষ্ট সমায়ে সমাজের সব ধরনের ব্যয়ের যোগফল করে মোট দেশজ উৎপাদন নির্ধারণ করা হয়।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ভোগ+বিনিযোগ+সরকারী ব্যয়+নীট রপ্তানি(রপ্তানি-আমদানি)= মোট দেশজ উৎপাদন।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C+I+G+(X-M)=Y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 মোট দেশজ উৎপাদন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মোট দেশজ উৎপাদন(জিডিপি) পরিমাপ  পদ্ধতি কি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উৎপাদন পদ্ধতি কাকে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আয় পদ্ধতি কাকে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ব্যয় পদ্ধতি কাকে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মোট দেশজ উৎপাদন সাথে মোট জাতীয় আয়ের পার্থক্য কর।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মোট জাতীয় আয়ের সাথে নীট জাতীয় আয়ের তুলনা কর।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মোট দেশজ উৎপাদন(জিডিপি) পরিমাপের 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4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6670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অর্থনীতি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ষষ্ঠ অধ্যায়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,৬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 জাতীয় আয়ের ধারণা, মোট দেশজউৎপাদন (জিডিপি) পরিমাপ পদ্ধতি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194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নূর মোহাম্মদ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আলহাজ্ব সমসের উদ্দিন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হাতীবান্ধা,লালমনিরহাট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07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জাতীয় আয়ের ধারণাসমুহ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মোট দেশজ উৎপাদন সাথে মোট জাতীয় আয়ের পার্থক্য দেখাতে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মোট জাতীয় আয়ের সাথে নীট জাতীয় আয়ের তুলনা করতে পারব।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মোট দেশজ উৎপাদন(জিডিপি) পরিমাপের 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জাতীয় আয়ের ধারণাসমুহ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19600" y="1143000"/>
            <a:ext cx="76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21336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066800" y="2133600"/>
            <a:ext cx="76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133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01000" y="2133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048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মোট দেশজ উৎপাদন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124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মোটজাতীয় আয়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3124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নীট জাতীয় আয়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5052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33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দেশজ উৎপাদন কাকে বলে।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নির্দিষ্ট সময়ে সাধারণত এক বছরে একটি দেশের ভৌগোলিক সীমানার মধ্যে মোট যে পরিমাণ চুড়ান্ত দ্রব্য ও সেবা উৎপাদিত হয়, তার বাজার দামের সমষ্টিকে মোট দেশজ উৎপাদন বা(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GDP)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3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 জাতীয় আয় কাকে বলে।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87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নির্দিষ্ট সময়ে সাধারণত আর্থিক বছরে কোনো দেশের নাগরিকগণ কর্তৃক যে পরিমাণ চুড়ান্ত দ্রব্য ও সেবা উৎপন্ন হয়, তার বাজার দামের সমষ্টিকে মোট জাতীয় আয় বা(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GIN)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বলে।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790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428</Words>
  <Application>Microsoft Office PowerPoint</Application>
  <PresentationFormat>On-screen Show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</cp:revision>
  <dcterms:created xsi:type="dcterms:W3CDTF">2006-08-16T00:00:00Z</dcterms:created>
  <dcterms:modified xsi:type="dcterms:W3CDTF">2020-09-21T04:50:10Z</dcterms:modified>
</cp:coreProperties>
</file>