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4" r:id="rId18"/>
    <p:sldId id="345" r:id="rId19"/>
    <p:sldId id="346" r:id="rId20"/>
    <p:sldId id="34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0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শিক্ষক আরও কিছু ব্যাখ্যা করতেপারেন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1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শিক্ষক আরও কিছু ব্যাখ্যা করতেপারেন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1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সুন্নাত কাজের শিক্ষক আরও কিছু ব্যাখ্যা করতেপারেন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1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সুন্নাত কাজের শিক্ষক আরও কিছু ব্যাখ্যা করতেপারেন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1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সুন্নাত কাজের শিক্ষক আরও কিছু ব্যাখ্যা করতেপারেন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1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জোড়ায় কাজে</a:t>
            </a:r>
            <a:r>
              <a:rPr lang="bn-BD" b="1" baseline="0" dirty="0" smtClean="0"/>
              <a:t> ৪/৫ মিঃ সময় দেয়াযেতে পারে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AC8E-7E43-479A-9F42-29E4F272F5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08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1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৮/১০মিঃ সময়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AC8E-7E43-479A-9F42-29E4F272F5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3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মূলায়ানের প্রশ্ন সূনির্দিষ্ট</a:t>
            </a:r>
            <a:r>
              <a:rPr lang="bn-BD" b="1" baseline="0" dirty="0" smtClean="0"/>
              <a:t> ভাবে শিক্ষার্থীদের থেকে করা যেতে পারে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AC8E-7E43-479A-9F42-29E4F272F5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59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AC8E-7E43-479A-9F42-29E4F272F5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কুশল</a:t>
            </a:r>
            <a:r>
              <a:rPr lang="bn-BD" b="1" baseline="0" dirty="0" smtClean="0"/>
              <a:t> বিনিময়ের পর শিক্ষক শ্রেণি বিন্যাসের দিকে নজরদিতে পারে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AC8E-7E43-479A-9F42-29E4F272F5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43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জ্ঞাপন দ্বারা শিক্ষক শ্রেণি কক্ষ থেকে বিদায় নিবেন।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সম্মানিত</a:t>
            </a:r>
            <a:r>
              <a:rPr lang="bn-BD" baseline="0" dirty="0" smtClean="0"/>
              <a:t> </a:t>
            </a:r>
            <a:r>
              <a:rPr lang="bn-BD" baseline="0" dirty="0" err="1" smtClean="0"/>
              <a:t>শিক্ষকমন্ডলী</a:t>
            </a:r>
            <a:r>
              <a:rPr lang="bn-BD" baseline="0" dirty="0" smtClean="0"/>
              <a:t>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শিরুণাম  বের করে আনার চেষ্ঠা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AC8E-7E43-479A-9F42-29E4F272F5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নিজ নিজ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AC8E-7E43-479A-9F42-29E4F272F5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70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ঈদুল ফিতরের পরিচিতি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1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ঈদুল</a:t>
            </a:r>
            <a:r>
              <a:rPr lang="bn-BD" b="1" baseline="0" dirty="0" smtClean="0"/>
              <a:t> ফিতরের </a:t>
            </a:r>
            <a:r>
              <a:rPr lang="bn-BD" b="1" dirty="0" smtClean="0"/>
              <a:t>গুরুত্বের</a:t>
            </a:r>
            <a:r>
              <a:rPr lang="bn-BD" b="1" baseline="0" dirty="0" smtClean="0"/>
              <a:t> বিষয়ে আরও কিছু ব্যাখ্যা করতেপারেন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5.xml"/><Relationship Id="rId4" Type="http://schemas.openxmlformats.org/officeDocument/2006/relationships/slide" Target="../slides/slide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" y="6273227"/>
            <a:ext cx="12192000" cy="58477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9347200" y="1371600"/>
            <a:ext cx="2743200" cy="411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2" action="ppaction://hlinksldjump"/>
          </p:cNvPr>
          <p:cNvSpPr/>
          <p:nvPr userDrawn="1"/>
        </p:nvSpPr>
        <p:spPr>
          <a:xfrm>
            <a:off x="9753599" y="2170397"/>
            <a:ext cx="1930400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 userDrawn="1"/>
        </p:nvSpPr>
        <p:spPr>
          <a:xfrm>
            <a:off x="9756345" y="2562493"/>
            <a:ext cx="1917353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 userDrawn="1"/>
        </p:nvSpPr>
        <p:spPr>
          <a:xfrm>
            <a:off x="9761536" y="2948177"/>
            <a:ext cx="1892696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 userDrawn="1"/>
        </p:nvSpPr>
        <p:spPr>
          <a:xfrm>
            <a:off x="9761539" y="4919990"/>
            <a:ext cx="1892693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2" action="ppaction://hlinksldjump"/>
          </p:cNvPr>
          <p:cNvSpPr/>
          <p:nvPr userDrawn="1"/>
        </p:nvSpPr>
        <p:spPr>
          <a:xfrm>
            <a:off x="9761537" y="3710589"/>
            <a:ext cx="1892696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>
            <a:hlinkClick r:id="rId5" action="ppaction://hlinksldjump"/>
          </p:cNvPr>
          <p:cNvSpPr/>
          <p:nvPr userDrawn="1"/>
        </p:nvSpPr>
        <p:spPr>
          <a:xfrm>
            <a:off x="9752338" y="4156987"/>
            <a:ext cx="1931663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hlinkClick r:id="rId6" action="ppaction://hlinksldjump"/>
          </p:cNvPr>
          <p:cNvSpPr/>
          <p:nvPr userDrawn="1"/>
        </p:nvSpPr>
        <p:spPr>
          <a:xfrm>
            <a:off x="9761539" y="4545641"/>
            <a:ext cx="1892693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550400" y="1455240"/>
            <a:ext cx="2260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 userDrawn="1"/>
        </p:nvSpPr>
        <p:spPr>
          <a:xfrm>
            <a:off x="11125200" y="6273226"/>
            <a:ext cx="1066800" cy="584774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End 14">
            <a:hlinkClick r:id="" action="ppaction://hlinkshowjump?jump=lastslide" highlightClick="1"/>
          </p:cNvPr>
          <p:cNvSpPr/>
          <p:nvPr userDrawn="1"/>
        </p:nvSpPr>
        <p:spPr>
          <a:xfrm>
            <a:off x="9550400" y="6324600"/>
            <a:ext cx="9144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 userDrawn="1"/>
        </p:nvSpPr>
        <p:spPr>
          <a:xfrm>
            <a:off x="1524000" y="6336723"/>
            <a:ext cx="1016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 userDrawn="1"/>
        </p:nvSpPr>
        <p:spPr>
          <a:xfrm>
            <a:off x="203200" y="6324600"/>
            <a:ext cx="1016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hlinkClick r:id="rId3" action="ppaction://hlinksldjump"/>
          </p:cNvPr>
          <p:cNvSpPr/>
          <p:nvPr userDrawn="1"/>
        </p:nvSpPr>
        <p:spPr>
          <a:xfrm>
            <a:off x="9756686" y="3329177"/>
            <a:ext cx="191574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 action="ppaction://hlinksldjump"/>
              </a:rPr>
              <a:t>মূল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আলোচনা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 rot="5400000">
            <a:off x="5915458" y="-5913908"/>
            <a:ext cx="361085" cy="121920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9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7583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microsoft.com/office/2007/relationships/hdphoto" Target="../media/hdphoto1.wdp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11582400" cy="180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1" tIns="49630" rIns="99261" bIns="49630"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362200"/>
            <a:ext cx="11582400" cy="419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1" tIns="49630" rIns="99261" bIns="49630" rtlCol="0" anchor="ctr"/>
          <a:lstStyle/>
          <a:p>
            <a:pPr algn="just"/>
            <a:r>
              <a:rPr lang="bn-BD" sz="3600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পাঠটি উপস্থাপনের জন্য স্লাইডের নিচে প্রয়োজনীয় নির্দেশনা দেয়া আছে। পাঠটি উপস্থাপনের পূর্বে নির্দেশনাবলী দেখে নিবেন এবং পাঠটি পাঠ্যবইয়ের সাথে মিলিয়ে নিবেন। এক্ষেত্রে শিক্ষক নিজস্ব কৌশল প্রয়োগ করতে পারেন।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1955" y="-4181"/>
            <a:ext cx="12180047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62400" y="152400"/>
            <a:ext cx="4368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ঈদুল ফিতরের গুরুত্ব  </a:t>
            </a: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5477" y="2983708"/>
            <a:ext cx="50621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333333"/>
                </a:solidFill>
                <a:latin typeface="NikoshBAN" pitchFamily="2" charset="0"/>
                <a:cs typeface="NikoshBAN" pitchFamily="2" charset="0"/>
              </a:rPr>
              <a:t>সকলের </a:t>
            </a:r>
            <a:r>
              <a:rPr lang="bn-IN" sz="3600" b="1" dirty="0">
                <a:solidFill>
                  <a:srgbClr val="333333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3600" b="1" dirty="0">
                <a:solidFill>
                  <a:srgbClr val="333333"/>
                </a:solidFill>
                <a:latin typeface="NikoshBAN" pitchFamily="2" charset="0"/>
                <a:cs typeface="NikoshBAN" pitchFamily="2" charset="0"/>
              </a:rPr>
              <a:t>খে হাসি ফুটে </a:t>
            </a:r>
            <a:endParaRPr lang="en-US" sz="3600" b="1" dirty="0">
              <a:solidFill>
                <a:srgbClr val="3333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Khairul\Desktop\derrss.JPG"/>
          <p:cNvPicPr>
            <a:picLocks noChangeAspect="1" noChangeArrowheads="1"/>
          </p:cNvPicPr>
          <p:nvPr/>
        </p:nvPicPr>
        <p:blipFill rotWithShape="1">
          <a:blip r:embed="rId3"/>
          <a:srcRect t="18429"/>
          <a:stretch/>
        </p:blipFill>
        <p:spPr bwMode="auto">
          <a:xfrm>
            <a:off x="1096937" y="914401"/>
            <a:ext cx="4204140" cy="1981200"/>
          </a:xfrm>
          <a:prstGeom prst="rect">
            <a:avLst/>
          </a:prstGeom>
          <a:noFill/>
        </p:spPr>
      </p:pic>
      <p:pic>
        <p:nvPicPr>
          <p:cNvPr id="6" name="Picture 1" descr="C:\Users\Khairul\Desktop\eid.jpg"/>
          <p:cNvPicPr>
            <a:picLocks noChangeAspect="1" noChangeArrowheads="1"/>
          </p:cNvPicPr>
          <p:nvPr/>
        </p:nvPicPr>
        <p:blipFill rotWithShape="1">
          <a:blip r:embed="rId4"/>
          <a:srcRect l="10605" r="12483" b="6428"/>
          <a:stretch/>
        </p:blipFill>
        <p:spPr bwMode="auto">
          <a:xfrm>
            <a:off x="5892800" y="914402"/>
            <a:ext cx="4165601" cy="19811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4675" y="5943601"/>
            <a:ext cx="811012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পরস্পর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প্রীতি ও ভালবাসা ফূটে উঠে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76" y="3656042"/>
            <a:ext cx="2627824" cy="2156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607484"/>
            <a:ext cx="2540000" cy="22047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1" y="3661036"/>
            <a:ext cx="2449799" cy="2204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Doel-1612i3\Desktop\Rafiqul Islam\সাকিব আলহাসান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3579069"/>
            <a:ext cx="2798355" cy="21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9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62400" y="152400"/>
            <a:ext cx="4368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ঈদুল ফিতরের ওয়াজিব  </a:t>
            </a: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147520"/>
            <a:ext cx="4374444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4923">
            <a:off x="1617554" y="1838307"/>
            <a:ext cx="715717" cy="980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2" y="3429001"/>
            <a:ext cx="476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ফিতরা দেওয়া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0662" y="3752166"/>
            <a:ext cx="5171649" cy="113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দুই রাকাত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সালাত ছয় তাকবীরের সাথে আদায়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করা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8"/>
          <a:stretch/>
        </p:blipFill>
        <p:spPr>
          <a:xfrm>
            <a:off x="5680661" y="1190874"/>
            <a:ext cx="4580939" cy="2238126"/>
          </a:xfrm>
          <a:prstGeom prst="rect">
            <a:avLst/>
          </a:prstGeom>
          <a:ln>
            <a:solidFill>
              <a:srgbClr val="333333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61245" y="5181600"/>
            <a:ext cx="705555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এখন আমরা ঈদুল ফিতরের একটি গান শুনব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1aNEW GAZAL SHAHAJAHAN CHOW (40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400" y="5154478"/>
            <a:ext cx="1219200" cy="60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5213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62400" y="152400"/>
            <a:ext cx="5588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ঈদের দিনে সূন্নাত কাজ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সমূহ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http://www.bengalinews24.com/assets/images/news_images/2014/01/13/swar_386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148167"/>
            <a:ext cx="2940421" cy="184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84414" y="2995035"/>
            <a:ext cx="350750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গোসল করা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19752"/>
            <a:ext cx="3962427" cy="1875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11024"/>
          <a:stretch/>
        </p:blipFill>
        <p:spPr>
          <a:xfrm>
            <a:off x="9569344" y="1023019"/>
            <a:ext cx="2521057" cy="21660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02" y="990600"/>
            <a:ext cx="2445241" cy="20044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05160" y="3048001"/>
            <a:ext cx="468044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সুগন্ধি 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5600" y="6096001"/>
            <a:ext cx="78197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পবিত্র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পরিচ্ছন্ন কাপড়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পরিধান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4" r="5490"/>
          <a:stretch>
            <a:fillRect/>
          </a:stretch>
        </p:blipFill>
        <p:spPr>
          <a:xfrm>
            <a:off x="3709225" y="3641365"/>
            <a:ext cx="1879600" cy="24221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72" y="3620031"/>
            <a:ext cx="2645929" cy="24008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40"/>
          <a:stretch>
            <a:fillRect/>
          </a:stretch>
        </p:blipFill>
        <p:spPr>
          <a:xfrm>
            <a:off x="1880425" y="3641365"/>
            <a:ext cx="1828800" cy="24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317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62400" y="152400"/>
            <a:ext cx="5588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ঈদের দিনে সূন্নাত কাজ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সমূহ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971801"/>
            <a:ext cx="9753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সালাত আদায়ের পূর্বে মিষ্টি জাতীয় খাদ্য খাওয়া 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27" y="940290"/>
            <a:ext cx="2923075" cy="194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Khairul\Desktop\images.jpg"/>
          <p:cNvPicPr>
            <a:picLocks noChangeAspect="1" noChangeArrowheads="1"/>
          </p:cNvPicPr>
          <p:nvPr/>
        </p:nvPicPr>
        <p:blipFill rotWithShape="1">
          <a:blip r:embed="rId4"/>
          <a:srcRect t="10242" b="13900"/>
          <a:stretch/>
        </p:blipFill>
        <p:spPr bwMode="auto">
          <a:xfrm>
            <a:off x="101601" y="838201"/>
            <a:ext cx="2750087" cy="211328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940291"/>
            <a:ext cx="3394872" cy="2011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940290"/>
            <a:ext cx="2664927" cy="19470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1699" y="5943601"/>
            <a:ext cx="9753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ময়দানে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গিয়ে ঈদের সালাত আদায়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করা 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8" y="3622006"/>
            <a:ext cx="5325272" cy="216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09" y="3706133"/>
            <a:ext cx="4895891" cy="20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84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62400" y="152400"/>
            <a:ext cx="5588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ঈদের দিনে সূন্নাত কাজ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সমূহ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4400" y="914401"/>
            <a:ext cx="4064001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الله اكبر الله اكبر </a:t>
            </a:r>
            <a:endParaRPr lang="bn-IN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لا اله الا الله</a:t>
            </a:r>
            <a:r>
              <a:rPr lang="ar-SA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و الله اكبر الله اكبر </a:t>
            </a:r>
            <a:endParaRPr lang="bn-IN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و لله الحمد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9184" y="2971801"/>
            <a:ext cx="833081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ঈদগাহে যাওয়ার সময় তাকবীর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বলা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http://2.bp.blogspot.com/-ThKF5DDTzPo/UDL_ONOSYRI/AAAAAAAAB_8/x12CxeishtA/s1600/Eid+Mubar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455" y="914401"/>
            <a:ext cx="3549261" cy="206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4" t="23183"/>
          <a:stretch/>
        </p:blipFill>
        <p:spPr>
          <a:xfrm>
            <a:off x="1330866" y="3675787"/>
            <a:ext cx="4358735" cy="2261400"/>
          </a:xfrm>
          <a:prstGeom prst="rect">
            <a:avLst/>
          </a:prstGeom>
        </p:spPr>
      </p:pic>
      <p:pic>
        <p:nvPicPr>
          <p:cNvPr id="9" name="Picture 2" descr="undefin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97" y="3702909"/>
            <a:ext cx="4522603" cy="233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0859" y="6063011"/>
            <a:ext cx="516874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 রাস্তায় ঈদগাহে যাওয়া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4955" y="6120826"/>
            <a:ext cx="547948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অন্য রাস্তায় ঈদগাহ থেকে আসা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62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227" y="5388114"/>
            <a:ext cx="108779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ঈদুল ফিতরের দিনের পাঁচটি সুন্নাত লিখ । 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3825024" y="1671340"/>
            <a:ext cx="5181600" cy="354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329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895211"/>
            <a:ext cx="5080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মুসলমানদের মিলনমেলা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8387" y="2939005"/>
            <a:ext cx="735566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হিংসা ভূলেগিয়ে প্রীতিবন্দনে আবদ্ধ হয়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863" y="5562601"/>
            <a:ext cx="1197253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গরিবদের তৃষ্ণা-ক্ষুধার জ্বালা অনুভব করে তাদের প্রতি সহযোগিতার হাত বাড়া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Khairul\Desktop\ciu.somewherein.n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7608" y="816979"/>
            <a:ext cx="5040393" cy="208485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4" y="816979"/>
            <a:ext cx="4183236" cy="2084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72" y="3537626"/>
            <a:ext cx="3799129" cy="2101174"/>
          </a:xfrm>
          <a:prstGeom prst="rect">
            <a:avLst/>
          </a:prstGeom>
        </p:spPr>
      </p:pic>
      <p:pic>
        <p:nvPicPr>
          <p:cNvPr id="4098" name="Picture 2" descr="C:\Users\Computer City\Pictures\17760005_1888039641411160_268150829742423444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8" y="3391938"/>
            <a:ext cx="324536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omputer City\Pictures\ইসলামি কালিওগ্রাফি\17103442_697606600422354_4660839645846513542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3"/>
          <a:stretch/>
        </p:blipFill>
        <p:spPr bwMode="auto">
          <a:xfrm>
            <a:off x="7823200" y="3585336"/>
            <a:ext cx="3860800" cy="205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235200" y="152400"/>
            <a:ext cx="77216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ঈদুল ফিতরের সামাজিক শিক্ষা সমূহ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14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5417404"/>
            <a:ext cx="1137920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ঈদুল ফিতরের সামাজিক শিক্ষাসমূহ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87" y="1442686"/>
            <a:ext cx="6100182" cy="3129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66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70400" y="483694"/>
            <a:ext cx="3530661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8000" y="1981200"/>
            <a:ext cx="1137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ঈদুল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ফিতর কোন মাসের কত তারিখে হয় 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ঈদুল ফিতরের ওয়াজিব কয়টি ও কি কি?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ঈদুল ফিতরের সুন্নত কয়টি 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ঈদের নামাজ কয় রাকাত এবং কয় তাকবীর 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ঈদের তাকবীরটি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মুখস্ত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বল 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51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" y="76200"/>
            <a:ext cx="12030235" cy="6705600"/>
          </a:xfrm>
          <a:prstGeom prst="rect">
            <a:avLst/>
          </a:prstGeom>
        </p:spPr>
      </p:pic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3759201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027" y="216746"/>
            <a:ext cx="11821807" cy="6488855"/>
          </a:xfrm>
          <a:prstGeom prst="rect">
            <a:avLst/>
          </a:prstGeom>
          <a:noFill/>
          <a:ln w="142875">
            <a:solidFill>
              <a:srgbClr val="00B0F0"/>
            </a:solidFill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201" y="5257801"/>
            <a:ext cx="11689348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ঈদুল ফিতর দিনের ওয়াজিব ও সুন্নাত কাজগুলোর চার্ট তৈরী করে পোস্টার পেপারে লিখবে।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 City\Pictures\New folder (2)\19366488_141830573034544_217049945278160304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4-Point Star 2"/>
          <p:cNvSpPr/>
          <p:nvPr/>
        </p:nvSpPr>
        <p:spPr>
          <a:xfrm>
            <a:off x="2078230" y="2503358"/>
            <a:ext cx="2838545" cy="2548328"/>
          </a:xfrm>
          <a:prstGeom prst="star24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230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4871805" y="800436"/>
            <a:ext cx="2563319" cy="2182606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000" b="1" dirty="0" smtClean="0">
                <a:ln w="11430"/>
                <a:solidFill>
                  <a:srgbClr val="99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3000" b="1" dirty="0">
              <a:ln w="11430"/>
              <a:solidFill>
                <a:srgbClr val="99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8172450" y="2433205"/>
            <a:ext cx="2571751" cy="2367397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3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5546362" y="3879405"/>
            <a:ext cx="2594535" cy="2311534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30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1954" y="-4181"/>
            <a:ext cx="12180047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6589 -0.31343 C 0.41224 -0.31343 0.53099 -0.17546 0.53099 -0.00533 C 0.53099 0.16435 0.41224 0.30278 0.26589 0.30278 C 0.11953 0.30278 0.0013 0.16435 0.0013 -0.00533 C 0.0013 -0.17546 0.11953 -0.31343 0.26589 -0.31343 Z " pathEditMode="fixed" rAng="0" ptsTypes="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08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971 -0.04537 C 0.17956 -0.04537 0.29375 0.09236 0.29375 0.2625 C 0.29375 0.43241 0.17956 0.57084 0.03971 0.57084 C -0.10039 0.57084 -0.21354 0.43241 -0.21354 0.2625 C -0.21354 0.09236 -0.10039 -0.04537 0.03971 -0.04537 Z " pathEditMode="fixed" rAng="0" ptsTypes="AAA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0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23906 -0.3 C -0.09517 -0.3 0.02162 -0.1625 0.02162 0.00718 C 0.02162 0.17639 -0.09517 0.31459 -0.23906 0.31459 C -0.38308 0.31459 -0.49961 0.17639 -0.49961 0.00718 C -0.49961 -0.1625 -0.38308 -0.3 -0.23906 -0.3 Z " pathEditMode="fixed" rAng="0" ptsTypes="AAA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86 -0.49699 C 0.13737 -0.49699 0.25625 -0.35949 0.25625 -0.18981 C 0.25625 -0.02037 0.13737 0.11759 -0.0086 0.11759 C -0.15495 0.11759 -0.27344 -0.02037 -0.27344 -0.18981 C -0.27344 -0.35949 -0.15495 -0.49699 -0.0086 -0.49699 Z " pathEditMode="fixed" rAng="0" ptsTypes="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52400"/>
            <a:ext cx="11894637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16000" y="2878281"/>
            <a:ext cx="9855200" cy="2150919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27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21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C7F854-B571-47C3-B81D-C3C225D692F2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76699" y="188593"/>
            <a:ext cx="3790951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197601" y="1371600"/>
            <a:ext cx="30636" cy="43161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1" y="1143000"/>
            <a:ext cx="5667372" cy="4810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400" y="3276600"/>
            <a:ext cx="5446427" cy="26468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8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মোবাইল-০১৮১৭৭১৫৬৭৭ </a:t>
            </a:r>
            <a:endParaRPr lang="en-US" sz="28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59" y="1185629"/>
            <a:ext cx="1797213" cy="2089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6502402" y="1295400"/>
            <a:ext cx="5079999" cy="4495800"/>
            <a:chOff x="1928813" y="898525"/>
            <a:chExt cx="5094287" cy="522763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898525"/>
              <a:ext cx="5094287" cy="522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0" y="3200400"/>
              <a:ext cx="4114800" cy="211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6502400" y="1143000"/>
            <a:ext cx="5384800" cy="4810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291131" y="1371600"/>
            <a:ext cx="30636" cy="43161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68744" y="2667001"/>
            <a:ext cx="24960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</p:spTree>
    <p:extLst>
      <p:ext uri="{BB962C8B-B14F-4D97-AF65-F5344CB8AC3E}">
        <p14:creationId xmlns:p14="http://schemas.microsoft.com/office/powerpoint/2010/main" val="16948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28600"/>
            <a:ext cx="66040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000" y="4648201"/>
            <a:ext cx="10160000" cy="136854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657"/>
              </a:avLst>
            </a:prstTxWarp>
            <a:spAutoFit/>
          </a:bodyPr>
          <a:lstStyle/>
          <a:p>
            <a:pPr algn="ctr"/>
            <a:r>
              <a:rPr lang="bn-BD" sz="600" b="1" dirty="0" smtClean="0"/>
              <a:t> </a:t>
            </a:r>
            <a:r>
              <a:rPr lang="bn-BD" b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F0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বছরের প্রথম ঈদের নাম কি?</a:t>
            </a:r>
            <a:endParaRPr lang="en-US" b="1" dirty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rgbClr val="FF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4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ttp://quantummethod.org.bd/sites/default/files/images/article/eid-article-cop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28600"/>
            <a:ext cx="4775200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5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1954" y="-4181"/>
            <a:ext cx="12180047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Computer City\Pictures\New folder (2)\19225687_1342365719211713_315889812232484937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1684000" cy="6531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7823200" y="4876800"/>
            <a:ext cx="31496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দ্বিতীয়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৩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পৃষ্ঠাঃ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৩১-৩২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5058" y="2355777"/>
            <a:ext cx="6648477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ঈদুল ফিতর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200" y="273968"/>
            <a:ext cx="4965723" cy="792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পাঠ--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5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775201" y="318361"/>
            <a:ext cx="3149599" cy="8246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12800" y="1522036"/>
            <a:ext cx="10668000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ঈদুল ফিতর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পারবে 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ঈদুল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ফিতরের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ঈদের সুন্নাত কাজ সমূহ ব্যাখ্যা করতে পারবে 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ঈদের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সামাজিক শিক্ষা সমুহ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বিশ্লেষণ করতে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646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43200" y="152400"/>
            <a:ext cx="59944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ঈদুল ফিতরের পরিচিতি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1371601"/>
            <a:ext cx="1828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ঈদ অর্থ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8018" y="1447801"/>
            <a:ext cx="2997583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আনন্দ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, খুশী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152864"/>
            <a:ext cx="3454400" cy="18189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0"/>
          <a:stretch>
            <a:fillRect/>
          </a:stretch>
        </p:blipFill>
        <p:spPr>
          <a:xfrm>
            <a:off x="5873857" y="1133960"/>
            <a:ext cx="2641600" cy="183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71104" y="3105835"/>
            <a:ext cx="308009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ঈদুল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ফিতর অর্থ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37600" y="3105834"/>
            <a:ext cx="3251200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সাওম ভঙ্গ করার আনন্দ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3"/>
          <a:stretch/>
        </p:blipFill>
        <p:spPr>
          <a:xfrm>
            <a:off x="3678399" y="3092677"/>
            <a:ext cx="4837059" cy="17079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4907340"/>
            <a:ext cx="8026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পরিভাষায়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- একমাস সিয়াম সাধনার পর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শাওয়াল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মাসের ১ম তারিখ  যে উৎসব পালন করা হয় তাকে ঈদুল ফিতর বলা হয় 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4" descr="http://cms.somewhereinblog.net/images/thumbs/Masoom007_1312412993_1-ramadan4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352" y="4800600"/>
            <a:ext cx="3657600" cy="182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869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10123" y="3548420"/>
            <a:ext cx="6206677" cy="14807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ঈদুল ফিতরের সংজ্ঞা লিখ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1676401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828800" y="617201"/>
            <a:ext cx="48768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1954" y="-4181"/>
            <a:ext cx="12180047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62400" y="152400"/>
            <a:ext cx="4368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ঈদুল ফিতরের গুরুত্ব  </a:t>
            </a: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/>
          <a:stretch/>
        </p:blipFill>
        <p:spPr>
          <a:xfrm>
            <a:off x="6467099" y="762000"/>
            <a:ext cx="4134603" cy="2145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54" r="18755"/>
          <a:stretch/>
        </p:blipFill>
        <p:spPr>
          <a:xfrm>
            <a:off x="2438401" y="798280"/>
            <a:ext cx="3864243" cy="2109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400" y="2895601"/>
            <a:ext cx="115824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ঈদের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দিন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আত্মীয়-স্বজন, পাড়া প্রতিবেশীর  খোঁজখবর নেয়া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0" y="5410201"/>
            <a:ext cx="11582400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ঈদের দিন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মিষ্টান্ন খাবার </a:t>
            </a:r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,যেমন পীঠা,পায়েশ,সেমাই ইত্যাদি  ।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Khairul\Desktop\xtimthumb.php,qsrc=http,P3A,P2F,P2Fbanglarecipe.evergreenbangla.com,P2Fwp-content,P2Fuploads,P2F2010,P2F08,P2Fsemai.jpg,aq=90,aw=320,ah=200,azc=1.pagespeed.ic.eUVtpzolp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83495" y="3626822"/>
            <a:ext cx="2946400" cy="1391207"/>
          </a:xfrm>
          <a:prstGeom prst="rect">
            <a:avLst/>
          </a:prstGeom>
          <a:noFill/>
        </p:spPr>
      </p:pic>
      <p:pic>
        <p:nvPicPr>
          <p:cNvPr id="15" name="Picture 1" descr="C:\Users\Khairul\Desktop\shamai-payesh-270312-ifq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02182" y="3762238"/>
            <a:ext cx="2502117" cy="1120372"/>
          </a:xfrm>
          <a:prstGeom prst="rect">
            <a:avLst/>
          </a:prstGeom>
          <a:noFill/>
        </p:spPr>
      </p:pic>
      <p:pic>
        <p:nvPicPr>
          <p:cNvPr id="16" name="Picture 3" descr="C:\Users\Khairul\Desktop\dudh-shamai-060910-k-kanth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70176" y="3626982"/>
            <a:ext cx="2761281" cy="1391047"/>
          </a:xfrm>
          <a:prstGeom prst="rect">
            <a:avLst/>
          </a:prstGeom>
          <a:noFill/>
        </p:spPr>
      </p:pic>
      <p:pic>
        <p:nvPicPr>
          <p:cNvPr id="17" name="Picture 2" descr="http://chhatrasangbadbd.com/wp-content/uploads/2012/08/Eid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505200"/>
            <a:ext cx="3083301" cy="177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01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</TotalTime>
  <Words>653</Words>
  <Application>Microsoft Office PowerPoint</Application>
  <PresentationFormat>Custom</PresentationFormat>
  <Paragraphs>122</Paragraphs>
  <Slides>20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366</cp:revision>
  <dcterms:created xsi:type="dcterms:W3CDTF">2013-12-14T06:41:16Z</dcterms:created>
  <dcterms:modified xsi:type="dcterms:W3CDTF">2020-09-21T05:20:53Z</dcterms:modified>
</cp:coreProperties>
</file>