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3"/>
  </p:notesMasterIdLst>
  <p:sldIdLst>
    <p:sldId id="328" r:id="rId2"/>
    <p:sldId id="329" r:id="rId3"/>
    <p:sldId id="330" r:id="rId4"/>
    <p:sldId id="352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51" r:id="rId13"/>
    <p:sldId id="340" r:id="rId14"/>
    <p:sldId id="341" r:id="rId15"/>
    <p:sldId id="342" r:id="rId16"/>
    <p:sldId id="343" r:id="rId17"/>
    <p:sldId id="344" r:id="rId18"/>
    <p:sldId id="345" r:id="rId19"/>
    <p:sldId id="346" r:id="rId20"/>
    <p:sldId id="347" r:id="rId21"/>
    <p:sldId id="34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-7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8F35-C5BF-46A2-B774-AD06CA4FDAAD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EEFA5-F547-46E3-9571-56B15DD1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কুশল</a:t>
            </a:r>
            <a:r>
              <a:rPr lang="bn-BD" b="1" baseline="0" dirty="0" smtClean="0"/>
              <a:t> বিনিময়ের পর শিক্ষক শ্রেণি বিন্যাসের দিকে নজরদিতে পারে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55203-DFA2-43C2-AED4-3EAE1B1F3B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737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আরও কিছু ব্যাখ্যা করতেপারন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55203-DFA2-43C2-AED4-3EAE1B1F3BE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662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আরও কিছু ব্যাখ্যা করতেপারন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55203-DFA2-43C2-AED4-3EAE1B1F3BE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097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 পয়েন্ট গুলো আরও কিছু ব্যাখ্যা করতেপারন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55203-DFA2-43C2-AED4-3EAE1B1F3BE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8493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সাম্যের</a:t>
            </a:r>
            <a:r>
              <a:rPr lang="bn-BD" b="1" baseline="0" dirty="0" smtClean="0"/>
              <a:t> বিষয়ে শিক্ষক আরও কিছু উদহারণ বর্ণনা করতেপারেন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55203-DFA2-43C2-AED4-3EAE1B1F3BE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26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জোড়ায়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773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দলীয় কাজে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সময় ৪/৫মিঃ দেয়া যেতে পারে । কাজ শিক্ষক নিজে তদারকী করবেন এবং তাদের স্বক্রিয়তা যাচাই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078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মূলায়ানের প্রশ্ন সূনির্দিষ্ট</a:t>
            </a:r>
            <a:r>
              <a:rPr lang="bn-BD" b="1" baseline="0" dirty="0" smtClean="0"/>
              <a:t> ভাবে শিক্ষার্থীদের থেকে করা যেতে পারে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372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বাড়ির কাজ</a:t>
            </a:r>
            <a:r>
              <a:rPr lang="bn-BD" b="1" baseline="0" dirty="0" smtClean="0"/>
              <a:t> শিক্ষার্থীদেরকে নিজ নিজ খাতায় লিখতে বলবেন 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809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জ্ঞাপন দ্বারা শিক্ষক শ্রেণি কক্ষ থেকে বিদায় নিবেন।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55203-DFA2-43C2-AED4-3EAE1B1F3BE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88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err="1" smtClean="0"/>
              <a:t>সম্মানিত</a:t>
            </a:r>
            <a:r>
              <a:rPr lang="bn-BD" baseline="0" dirty="0" smtClean="0"/>
              <a:t> </a:t>
            </a:r>
            <a:r>
              <a:rPr lang="bn-BD" baseline="0" dirty="0" err="1" smtClean="0"/>
              <a:t>শিক্ষকমন্ডলী</a:t>
            </a:r>
            <a:r>
              <a:rPr lang="bn-BD" baseline="0" dirty="0" smtClean="0"/>
              <a:t> আপনারা ইচ্ছে করলে এই </a:t>
            </a:r>
            <a:r>
              <a:rPr lang="en-US" baseline="0" dirty="0" smtClean="0"/>
              <a:t>slide </a:t>
            </a:r>
            <a:r>
              <a:rPr lang="bn-BD" baseline="0" dirty="0" smtClean="0"/>
              <a:t>টি </a:t>
            </a:r>
            <a:r>
              <a:rPr lang="en-US" baseline="0" dirty="0" smtClean="0"/>
              <a:t>Hide </a:t>
            </a:r>
            <a:r>
              <a:rPr lang="bn-BD" baseline="0" dirty="0" smtClean="0"/>
              <a:t>করে রাখতে পারবেন। </a:t>
            </a:r>
            <a:r>
              <a:rPr lang="en-US" baseline="0" dirty="0" smtClean="0"/>
              <a:t>Hide </a:t>
            </a:r>
            <a:r>
              <a:rPr lang="bn-BD" baseline="0" dirty="0" smtClean="0"/>
              <a:t>করার পদ্ধতি হলো রিবন বার এর </a:t>
            </a:r>
            <a:r>
              <a:rPr lang="en-US" baseline="0" dirty="0" smtClean="0"/>
              <a:t>Slide Show </a:t>
            </a:r>
            <a:r>
              <a:rPr lang="bn-BD" baseline="0" dirty="0" smtClean="0"/>
              <a:t>তে ক্লিক করে </a:t>
            </a:r>
            <a:r>
              <a:rPr lang="en-US" baseline="0" dirty="0" smtClean="0"/>
              <a:t>Hide Slide </a:t>
            </a:r>
            <a:r>
              <a:rPr lang="bn-BD" baseline="0" dirty="0" smtClean="0"/>
              <a:t>এর উপর ক্লিক করলে </a:t>
            </a:r>
            <a:r>
              <a:rPr lang="en-US" baseline="0" dirty="0" smtClean="0"/>
              <a:t>hide </a:t>
            </a:r>
            <a:r>
              <a:rPr lang="bn-BD" baseline="0" dirty="0" smtClean="0"/>
              <a:t> হয়ে যাবে। এক্ষেত্রে </a:t>
            </a:r>
            <a:r>
              <a:rPr lang="en-US" baseline="0" dirty="0" smtClean="0"/>
              <a:t>f5 </a:t>
            </a:r>
            <a:r>
              <a:rPr lang="bn-BD" baseline="0" dirty="0" smtClean="0"/>
              <a:t>চেপে </a:t>
            </a:r>
            <a:r>
              <a:rPr lang="en-US" baseline="0" dirty="0" smtClean="0"/>
              <a:t>Slide Show </a:t>
            </a:r>
            <a:r>
              <a:rPr lang="bn-BD" baseline="0" dirty="0" smtClean="0"/>
              <a:t>করলে </a:t>
            </a:r>
            <a:r>
              <a:rPr lang="en-US" baseline="0" dirty="0" smtClean="0"/>
              <a:t>Hide </a:t>
            </a:r>
            <a:r>
              <a:rPr lang="bn-BD" baseline="0" dirty="0" smtClean="0"/>
              <a:t>করা </a:t>
            </a:r>
            <a:r>
              <a:rPr lang="en-US" baseline="0" dirty="0" smtClean="0"/>
              <a:t>page </a:t>
            </a:r>
            <a:r>
              <a:rPr lang="bn-BD" baseline="0" dirty="0" smtClean="0"/>
              <a:t>আর দেখা যাবে না। 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77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শিরুণাম শিক্ষার্থীরা নিজ নিজ খাতায় লিখবেন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55203-DFA2-43C2-AED4-3EAE1B1F3B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40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মনোযোগ সহকারে শিখনফল শুনবেন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44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শিক্ষক</a:t>
            </a:r>
            <a:r>
              <a:rPr lang="bn-BD" b="1" baseline="0" dirty="0" smtClean="0"/>
              <a:t> নিজে আরও ব্যাখ্যা করতেপারেন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55203-DFA2-43C2-AED4-3EAE1B1F3B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775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baseline="0" dirty="0" smtClean="0"/>
              <a:t>সালাতের নৈতিক শিক্ষার  বিষয় নিজে কিছু বর্ণনা দিবেন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6BE30A-28BC-49E3-B3AE-274B98DB00E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77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ওযুর সময়</a:t>
            </a:r>
            <a:r>
              <a:rPr lang="bn-BD" b="1" baseline="0" dirty="0" smtClean="0"/>
              <a:t> শরীরের কিছু  নির্দিষ্ট কিছু অঙ্গ যেমনি ধোঁয়াদ্বারা পরিষ্কার হয়, তেমনি কাপড় ও স্থান পরিচ্ছন্ন রাখতে হয়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01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শিক্ষক</a:t>
            </a:r>
            <a:r>
              <a:rPr lang="bn-BD" b="1" baseline="0" dirty="0" smtClean="0"/>
              <a:t> আরও কিছু ব্যাখ্যা করতেপারন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01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359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5" Type="http://schemas.openxmlformats.org/officeDocument/2006/relationships/audio" Target="../media/audio1.wav"/><Relationship Id="rId4" Type="http://schemas.openxmlformats.org/officeDocument/2006/relationships/image" Target="../media/image2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44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2827605" y="6375830"/>
            <a:ext cx="7413675" cy="40011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8821566" y="3297555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-3126594" y="3230419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 descr="flowerruler.gi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4322" y="1416"/>
            <a:ext cx="11665293" cy="20857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9" name="Picture 8" descr="flowerruler.gi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2179" y="6633730"/>
            <a:ext cx="11665293" cy="20857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855-0F3E-4DC9-868C-67799B006E94}" type="datetimeFigureOut">
              <a:rPr lang="en-US" smtClean="0"/>
              <a:pPr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14" name="chimes.wav"/>
          </p:stSnd>
        </p:sndAc>
      </p:transition>
    </mc:Choice>
    <mc:Fallback xmlns="">
      <p:transition spd="slow">
        <p:fade/>
        <p:sndAc>
          <p:stSnd>
            <p:snd r:embed="rId15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1.wav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audio" Target="../media/audio1.wav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1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1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4.jpe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4" Type="http://schemas.openxmlformats.org/officeDocument/2006/relationships/image" Target="../media/image3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jpeg"/><Relationship Id="rId11" Type="http://schemas.openxmlformats.org/officeDocument/2006/relationships/audio" Target="../media/audio1.wav"/><Relationship Id="rId5" Type="http://schemas.openxmlformats.org/officeDocument/2006/relationships/image" Target="../media/image9.jpeg"/><Relationship Id="rId10" Type="http://schemas.openxmlformats.org/officeDocument/2006/relationships/image" Target="../media/image12.jpeg"/><Relationship Id="rId4" Type="http://schemas.openxmlformats.org/officeDocument/2006/relationships/audio" Target="../media/audio1.wav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1" y="457200"/>
            <a:ext cx="6324167" cy="70788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bn-BD" sz="4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এই স্লাইডটি সম্মানিত শিক্ষকবৃন্দের </a:t>
            </a:r>
            <a:r>
              <a:rPr lang="bn-BD" sz="4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endParaRPr lang="en-US" sz="4000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905000"/>
            <a:ext cx="11582400" cy="230832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এই পাঠটি শ্রেণিকক্ষে উপস্থাপনের সময় প্রয়োজনীয় পরামর্শ প্রতিটি স্লাইডের নিচে অর্থাৎ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Slide Note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এ সংযোজন করা হয়েছে। আশা করি সম্মানিত শিক্ষকগণ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অনুগ্রহপূর্বক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পাঠটি উপস্থাপনের পূর্বে  উল্লেখিত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Note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দেখে নেবেন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এছাড়াও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শিক্ষকগণ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প্রয়োজনবোধে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নিজস্ব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কলাকৌশল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প্রয়োগ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পারবেন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46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882211" y="198069"/>
            <a:ext cx="3537803" cy="644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সালাতের নৈতিক শিক্ষা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7600" y="904140"/>
            <a:ext cx="8128000" cy="156784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রাসুল (সঃ)নামাজের আগে মিসওয়াক করার নির্দেশ দিয়েছেন। যথানিয়মে দাঁত পরিষ্কার করলে মুখে দূর্ঘন্ধ থাকেনা তেমনি থাকে রোগমুক্ত ।  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miswa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755" y="812026"/>
            <a:ext cx="3149600" cy="15747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032000" y="2964426"/>
            <a:ext cx="5791200" cy="5829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দৈনিক পাঁচবার ওযু করা দ্বারা  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18" y="3581400"/>
            <a:ext cx="2961673" cy="1390678"/>
          </a:xfrm>
          <a:prstGeom prst="rect">
            <a:avLst/>
          </a:prstGeom>
        </p:spPr>
      </p:pic>
      <p:pic>
        <p:nvPicPr>
          <p:cNvPr id="1027" name="Picture 3" descr="C:\Users\Computer City\Pictures\6847_1684025575187919_178483077420102035_n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5971" r="11613" b="50000"/>
          <a:stretch/>
        </p:blipFill>
        <p:spPr bwMode="auto">
          <a:xfrm>
            <a:off x="5696975" y="3547387"/>
            <a:ext cx="1908277" cy="151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Imam-Mohammad-Qatanani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6800" y="3399503"/>
            <a:ext cx="2133600" cy="192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val 16"/>
          <p:cNvSpPr/>
          <p:nvPr/>
        </p:nvSpPr>
        <p:spPr>
          <a:xfrm>
            <a:off x="7823200" y="3798276"/>
            <a:ext cx="1320800" cy="1115077"/>
          </a:xfrm>
          <a:prstGeom prst="ellipse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F:\Content Development\ছবি\11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6" r="25122"/>
          <a:stretch/>
        </p:blipFill>
        <p:spPr bwMode="auto">
          <a:xfrm>
            <a:off x="9376695" y="3399503"/>
            <a:ext cx="2510504" cy="164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images211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24162" y="3553329"/>
            <a:ext cx="2499815" cy="146884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657600" y="4520324"/>
            <a:ext cx="1422400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দাঁত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20800" y="4520324"/>
            <a:ext cx="1422400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চোখ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39913" y="4520324"/>
            <a:ext cx="1422400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নাক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69201" y="4620967"/>
            <a:ext cx="1807495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মুখমন্ডল</a:t>
            </a:r>
            <a:endParaRPr lang="en-US" sz="32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837271" y="4387304"/>
            <a:ext cx="1807495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কাপড়</a:t>
            </a:r>
            <a:endParaRPr lang="en-US" sz="32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3201" y="5638800"/>
            <a:ext cx="11582399" cy="5829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পরিষ্কার রাখার অতুলনীয় কৌশল ,উক্ত অঙ্গ সমুহ রোগ মুক্ত থাকে ।  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92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7" grpId="0" animBg="1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295723" y="3298372"/>
            <a:ext cx="8137077" cy="1730829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পরিচ্ছন্নতা অর্জনে সালাতের ভুমিকা উল্লেখ কর।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4557" b="39687"/>
          <a:stretch/>
        </p:blipFill>
        <p:spPr>
          <a:xfrm>
            <a:off x="8432800" y="1676401"/>
            <a:ext cx="3523397" cy="3243943"/>
          </a:xfrm>
          <a:prstGeom prst="rect">
            <a:avLst/>
          </a:prstGeom>
          <a:noFill/>
        </p:spPr>
      </p:pic>
      <p:sp>
        <p:nvSpPr>
          <p:cNvPr id="5" name="Flowchart: Terminator 4"/>
          <p:cNvSpPr/>
          <p:nvPr/>
        </p:nvSpPr>
        <p:spPr>
          <a:xfrm>
            <a:off x="1828800" y="617201"/>
            <a:ext cx="4876800" cy="1211600"/>
          </a:xfrm>
          <a:prstGeom prst="flowChartTerminator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7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7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61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1807" y="228600"/>
            <a:ext cx="8716296" cy="76762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সালাতের নৈতিক শিক্ষার উদহারণ  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C:\Users\Jewel\Downloads\4203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4216400" y="996227"/>
            <a:ext cx="3048000" cy="233384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4" name="Picture 2" descr="C:\Users\Jewel\Favorites\Pictures\2012-01-15 DIGITAL\DIGITAL 002.JPG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863600" y="996227"/>
            <a:ext cx="3195899" cy="233384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518400" y="1282812"/>
            <a:ext cx="3882104" cy="767626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সময়ানুবর্তিতা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1693" y="3970496"/>
            <a:ext cx="113807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latin typeface="NikoshBAN" pitchFamily="2" charset="0"/>
                <a:cs typeface="NikoshBAN" pitchFamily="2" charset="0"/>
              </a:rPr>
              <a:t>পাঁচ ওয়াক্ত নামাজ নির্দিষ্ট সময়ের উপর নির্ভরশীল , নির্দিষ্ট সময়ে নামাজ আদায় না করলে জামায়াতের সওয়াব থেকে যেমন বঞ্চিত হয়, আল্লাহ তায়ালা বলেন- ‘নির্ধারিত সময়ে সালাত কায়েম করা মুমিনের জন্য অবশ্য কর্তব্য’। 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(সূরা আন-নিসা-১০৩)</a:t>
            </a:r>
          </a:p>
          <a:p>
            <a:pPr algn="ctr"/>
            <a:r>
              <a:rPr lang="bn-BD" sz="2800" b="1" dirty="0">
                <a:latin typeface="NikoshBAN" pitchFamily="2" charset="0"/>
                <a:cs typeface="NikoshBAN" pitchFamily="2" charset="0"/>
              </a:rPr>
              <a:t>নামাজি ব্যক্তি সবকাজে সময়নিষ্ট ,কর্তব্যপরায়ন  হয় । যা একটা সমাজ ও রাষ্ট্রের জন্য নিঃসন্দেহে কল্যাণ বয়ে আনবে 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36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1807" y="228600"/>
            <a:ext cx="8716296" cy="76762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সালাতের নৈতিক শিক্ষার উদহারণ  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50400" y="1524000"/>
            <a:ext cx="2032000" cy="76762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শৃঙ্খলা 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797170" y="1010668"/>
            <a:ext cx="3395002" cy="226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996226"/>
            <a:ext cx="39624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03201" y="3276601"/>
            <a:ext cx="11887199" cy="119851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নামাজ সুনির্দিষ্ট নিয়মনীতি দ্বারা সকলকে আদায় করতেহয়  এর ব্যতিক্রম হলে নামাজ হয়না।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80000" y="4648290"/>
            <a:ext cx="6400800" cy="119851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যেভাবে রাস্তায় নির্দিষ্ট নিয়মে গাড়ি না চালালে দূর্ঘটনায় পড়তে হয় ।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D:\coin\VEHICAL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1" t="24467"/>
          <a:stretch/>
        </p:blipFill>
        <p:spPr bwMode="auto">
          <a:xfrm>
            <a:off x="660401" y="4648290"/>
            <a:ext cx="3860800" cy="16001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xtLst/>
        </p:spPr>
      </p:pic>
    </p:spTree>
    <p:extLst>
      <p:ext uri="{BB962C8B-B14F-4D97-AF65-F5344CB8AC3E}">
        <p14:creationId xmlns:p14="http://schemas.microsoft.com/office/powerpoint/2010/main" val="175392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67704" y="152401"/>
            <a:ext cx="6176296" cy="70607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সালাতের নৈতিক শিক্ষা 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45600" y="1557570"/>
            <a:ext cx="2641600" cy="76762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একাগ্রতা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4" r="26324"/>
          <a:stretch/>
        </p:blipFill>
        <p:spPr>
          <a:xfrm>
            <a:off x="609600" y="910486"/>
            <a:ext cx="2133600" cy="2518515"/>
          </a:xfrm>
          <a:prstGeom prst="rect">
            <a:avLst/>
          </a:prstGeom>
        </p:spPr>
      </p:pic>
      <p:pic>
        <p:nvPicPr>
          <p:cNvPr id="13" name="Picture 3" descr="C:\Users\Babu\Documents\29583257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94000" y="910485"/>
            <a:ext cx="2286000" cy="257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Documents and Settings\Administrator\Desktop\111\muslims-offering-namaz-at110909094628.jpg"/>
          <p:cNvPicPr>
            <a:picLocks noChangeAspect="1" noChangeArrowheads="1"/>
          </p:cNvPicPr>
          <p:nvPr/>
        </p:nvPicPr>
        <p:blipFill rotWithShape="1">
          <a:blip r:embed="rId7" cstate="print"/>
          <a:stretch/>
        </p:blipFill>
        <p:spPr bwMode="auto">
          <a:xfrm>
            <a:off x="5192789" y="995642"/>
            <a:ext cx="3683926" cy="24682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Rectangle 1"/>
          <p:cNvSpPr/>
          <p:nvPr/>
        </p:nvSpPr>
        <p:spPr>
          <a:xfrm>
            <a:off x="464234" y="3974460"/>
            <a:ext cx="1132449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আল্লাহর সান্নিধ্য লাভের অন্যতম উপায় হচ্ছে একাগ্রতার সাথে নামাজ আদায় করা।  আল্লাহর কাছে ঐ নামাজ গ্রহণযোগ্য যে একাগ্রতা ও বিনয়ের সহিত নামাজ আদায়করে । আল্লাহ তায়ালা বলেন- ‘তোমরা আল্লাহর উদ্দেশ্যে বিনীতভাবে দাঁড়াবে’ 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।(সূরা আল-বাকারা-২৩৮) </a:t>
            </a:r>
          </a:p>
          <a:p>
            <a:pPr algn="ctr"/>
            <a:r>
              <a:rPr lang="bn-BD" sz="2800" b="1" dirty="0">
                <a:latin typeface="NikoshBAN" pitchFamily="2" charset="0"/>
                <a:cs typeface="NikoshBAN" pitchFamily="2" charset="0"/>
              </a:rPr>
              <a:t>আর বিনয়ী মানুষ সকলের প্রিয় হয়, এবং শান্তি পূর্ণ সমাজ গড়ে উঠে 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।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40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9008" y="228600"/>
            <a:ext cx="5951793" cy="76762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সালাতের নৈতিক শিক্ষা  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0" y="1752600"/>
            <a:ext cx="4165600" cy="76762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নিয়মানুবর্তিতা 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783" y="3124200"/>
            <a:ext cx="11887199" cy="52140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নামাজ মানুষকে নিয়মানুবর্তিতার প্রশিক্ষণ দিয়ে থাকে । এ প্রশিক্ষণ দ্বারা মানুষ যা অর্জন করেতা হলো --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5" descr="C:\Users\Babu\Documents\Ruku, sijdh. siting male.jpg"/>
          <p:cNvPicPr>
            <a:picLocks noChangeAspect="1" noChangeArrowheads="1"/>
          </p:cNvPicPr>
          <p:nvPr/>
        </p:nvPicPr>
        <p:blipFill rotWithShape="1">
          <a:blip r:embed="rId5"/>
          <a:srcRect b="15647"/>
          <a:stretch/>
        </p:blipFill>
        <p:spPr bwMode="auto">
          <a:xfrm>
            <a:off x="304800" y="1005752"/>
            <a:ext cx="3810000" cy="2042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2011-11-08_I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4800" y="1033916"/>
            <a:ext cx="3098800" cy="201408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36801" y="3985128"/>
            <a:ext cx="5943599" cy="52140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১.মানুষ তার কর্তব্য পালনে অভ্যস্থ হয় ।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36800" y="4607763"/>
            <a:ext cx="7620000" cy="52140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.সমাজে কে অনুগত আর কে বিদ্রোহী নামাজ তা নির্ধারণ করে দেয়।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41677" y="5219908"/>
            <a:ext cx="8221634" cy="52140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.পরিপূর্ণ আদর্শ হিসেবে ইসলামের উপর সুদৃঢ় 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থাকতে সাহায্য করে ।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41678" y="5847293"/>
            <a:ext cx="6499123" cy="52140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.বান্দার চরিত্র শক্তিকে আরও দৃঢ় করে ।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85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0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60253" y="76201"/>
            <a:ext cx="4866148" cy="64451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সালাতের নৈতিক শিক্ষা 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12123" y="1505478"/>
            <a:ext cx="1807497" cy="76762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সাম্য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974" y="1130104"/>
            <a:ext cx="3454400" cy="1868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7"/>
          <a:stretch/>
        </p:blipFill>
        <p:spPr>
          <a:xfrm>
            <a:off x="451886" y="1130104"/>
            <a:ext cx="3454400" cy="18680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56492" y="3559035"/>
            <a:ext cx="1153550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latin typeface="NikoshBAN" pitchFamily="2" charset="0"/>
                <a:cs typeface="NikoshBAN" pitchFamily="2" charset="0"/>
              </a:rPr>
              <a:t>জামায়াতে সালাত আদায়ের মধ্যে সাম্যের চিত্র ফুটে উঠে,কাঁধে কাঁধ একই লক্ষ্য উদ্দেশ্য নিয়ে ধনী-গরীব,আমীর-ফকির,শাসক-শাসিত,বড়-ছোট সকলে আল্লাহর সামনে দন্ডায়মান হয়।এতে শ্রেণি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বৈষম্য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 দূর হয়,এবং অতুলনীয় সাম্য প্রতিষ্টিত হয়।এর ফলে সমাজে কলহ-বিবাদ থাকেনা,বরং প্রতিষ্ঠিত হয় একটি আদর্শ সমাজ 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65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48595" y="522705"/>
            <a:ext cx="3676204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9229" y="5388114"/>
            <a:ext cx="10065172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সালাত কীভাবে আনুগত্য ও সমাজ শিক্ষা দেয় ।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3" t="33979" r="10448" b="24604"/>
          <a:stretch/>
        </p:blipFill>
        <p:spPr>
          <a:xfrm>
            <a:off x="3825024" y="1671340"/>
            <a:ext cx="5181600" cy="35431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99495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74800" y="5334000"/>
            <a:ext cx="868680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সালাতের সাতটি নৈতিক শিক্ষা লিখ ?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64000" y="457200"/>
            <a:ext cx="4572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146" y="1833488"/>
            <a:ext cx="5402270" cy="2921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36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421944" y="288388"/>
            <a:ext cx="2438400" cy="990600"/>
          </a:xfrm>
        </p:spPr>
        <p:txBody>
          <a:bodyPr>
            <a:prstTxWarp prst="textWave2">
              <a:avLst/>
            </a:prstTxWarp>
            <a:norm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bn-BD" sz="4000" b="1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মূল্যায়ন </a:t>
            </a:r>
            <a:endParaRPr lang="en-US" sz="4000" b="1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04911" y="2425212"/>
            <a:ext cx="10972800" cy="3382963"/>
          </a:xfrm>
          <a:noFill/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bn-BD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ইবাদাতের মধ্যে শ্রেষ্ঠ ইবাদাত কোনটি ?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কয় বৎসর বয়স থেকে সালাত আদায়ের হকুম ?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সালাত কেনশ্রেষ্ঠ ইবাদাত ?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সালাত থেকে সময়ানুবর্তিতার কী কী শিক্ষা পাওয়া যায় ? 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সালাত কায়েমের বিষয়ে আল কোরআনে কয় বার বলা হয়েছে ? </a:t>
            </a:r>
          </a:p>
          <a:p>
            <a:pPr marL="742950" indent="-742950">
              <a:buFont typeface="+mj-lt"/>
              <a:buAutoNum type="arabicPeriod"/>
            </a:pPr>
            <a:endParaRPr lang="bn-BD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+mj-lt"/>
              <a:buAutoNum type="arabicPeriod"/>
            </a:pPr>
            <a:endParaRPr lang="bn-BD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46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255075"/>
            <a:ext cx="11483927" cy="6272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304800" y="2438401"/>
            <a:ext cx="3611203" cy="37702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3900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endParaRPr lang="en-US" sz="36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9897" y="2440852"/>
            <a:ext cx="1596912" cy="37702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39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endParaRPr lang="en-US" sz="36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00406" y="2581277"/>
            <a:ext cx="1911101" cy="37702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39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7915" y="2577604"/>
            <a:ext cx="1758815" cy="37702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23900" b="1" dirty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3600" b="1" dirty="0">
              <a:ln w="11430"/>
              <a:solidFill>
                <a:srgbClr val="00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09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-2.96296E-6 L 1.66667E-6 -0.07222 " pathEditMode="relative" rAng="0" ptsTypes="AA">
                                      <p:cBhvr>
                                        <p:cTn id="24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22222E-6 -4.44444E-6 L -2.22222E-6 -0.07222 " pathEditMode="relative" rAng="0" ptsTypes="AA">
                                      <p:cBhvr>
                                        <p:cTn id="30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22222E-6 3.7037E-6 L 2.22222E-6 -0.07223 " pathEditMode="relative" rAng="0" ptsTypes="AA">
                                      <p:cBhvr>
                                        <p:cTn id="3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42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6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uter City\Downloads\10806408_803608059712000_4387708737983279336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2" y="240615"/>
            <a:ext cx="11493305" cy="61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51692" y="5555028"/>
            <a:ext cx="11360062" cy="10286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‘একটি সুশৃঙ্খল, সূখী ও সমৃদ্ধশালী সমাজ ও রাষ্ট্র গঠনের বাস্তব শিক্ষা কেবলমাত্র সালাতের মধ্যে নিহিত’- বিশ্লেষণ কর ।  </a:t>
            </a:r>
            <a:endParaRPr kumimoji="0" lang="en-US" sz="3200" b="1" i="0" u="none" strike="noStrike" kern="1200" normalizeH="0" baseline="0" noProof="0" dirty="0">
              <a:solidFill>
                <a:schemeClr val="tx1"/>
              </a:solidFill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1"/>
          <p:cNvSpPr>
            <a:spLocks noChangeArrowheads="1"/>
          </p:cNvSpPr>
          <p:nvPr/>
        </p:nvSpPr>
        <p:spPr bwMode="auto">
          <a:xfrm>
            <a:off x="4459818" y="76200"/>
            <a:ext cx="4074583" cy="102155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211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uter City\Pictures\ইসলামি কালিওগ্রাফি\16865157_697850410397973_6869242843688994076_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201"/>
          <a:stretch/>
        </p:blipFill>
        <p:spPr bwMode="auto">
          <a:xfrm>
            <a:off x="0" y="-58003"/>
            <a:ext cx="12192000" cy="691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8000" y="2590801"/>
            <a:ext cx="113792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15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সকল শিক্ষার্থীকে </a:t>
            </a:r>
          </a:p>
          <a:p>
            <a:r>
              <a:rPr lang="bn-BD" sz="115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ধন্যবাদ </a:t>
            </a:r>
            <a:endParaRPr lang="en-US" sz="115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7030A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31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সোমবার, 21 সেপ্টেম্বর,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6C7F854-B571-47C3-B81D-C3C225D692F2}" type="slidenum">
              <a:rPr lang="en-US" b="1" smtClean="0">
                <a:latin typeface="NikoshBAN" pitchFamily="2" charset="0"/>
                <a:cs typeface="NikoshBAN" pitchFamily="2" charset="0"/>
              </a:rPr>
              <a:pPr/>
              <a:t>3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569069" y="188593"/>
            <a:ext cx="3055621" cy="7686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8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6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197601" y="1371600"/>
            <a:ext cx="30636" cy="431615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04801" y="1143000"/>
            <a:ext cx="5667372" cy="48105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6400" y="3276600"/>
            <a:ext cx="5446427" cy="26468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মোবাইল-০১৮১৭৭১৫৬৭৭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/019919-47402</a:t>
            </a:r>
          </a:p>
          <a:p>
            <a:pPr algn="ctr"/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Email-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1295400"/>
            <a:ext cx="2718191" cy="1600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1" name="Rectangle 20"/>
          <p:cNvSpPr/>
          <p:nvPr/>
        </p:nvSpPr>
        <p:spPr>
          <a:xfrm>
            <a:off x="6502400" y="1143000"/>
            <a:ext cx="5384800" cy="48105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6291131" y="1371600"/>
            <a:ext cx="30636" cy="431615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434" y="1295400"/>
            <a:ext cx="5015831" cy="4448652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18" name="TextBox 17"/>
          <p:cNvSpPr txBox="1"/>
          <p:nvPr/>
        </p:nvSpPr>
        <p:spPr>
          <a:xfrm>
            <a:off x="7928056" y="4600040"/>
            <a:ext cx="249605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সময়ঃ- ৫০ মিঃ</a:t>
            </a:r>
          </a:p>
        </p:txBody>
      </p:sp>
    </p:spTree>
    <p:extLst>
      <p:ext uri="{BB962C8B-B14F-4D97-AF65-F5344CB8AC3E}">
        <p14:creationId xmlns:p14="http://schemas.microsoft.com/office/powerpoint/2010/main" val="192504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21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087" y="1179106"/>
            <a:ext cx="6154276" cy="349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940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969" y="554188"/>
            <a:ext cx="4195729" cy="229217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540369" y="3155852"/>
            <a:ext cx="6432062" cy="914400"/>
          </a:xfrm>
          <a:prstGeom prst="rect">
            <a:avLst/>
          </a:prstGeom>
        </p:spPr>
        <p:txBody>
          <a:bodyPr numCol="1">
            <a:prstTxWarp prst="textWave4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6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সালাতের নৈতিক শিক্ষা  </a:t>
            </a:r>
            <a:endParaRPr lang="en-US" sz="6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06400" y="744417"/>
            <a:ext cx="3911600" cy="57340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8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 </a:t>
            </a:r>
            <a:endParaRPr lang="en-US" sz="48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68800" y="4114800"/>
            <a:ext cx="477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অধ্যায় – ২য়</a:t>
            </a:r>
          </a:p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পাঠ   -  ১৩</a:t>
            </a:r>
          </a:p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পৃষ্ঠা   -  ৩৭-৪০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14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164036" y="310661"/>
            <a:ext cx="3404382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19200" y="1828800"/>
            <a:ext cx="10972800" cy="3154363"/>
          </a:xfrm>
          <a:noFill/>
        </p:spPr>
        <p:txBody>
          <a:bodyPr>
            <a:normAutofit/>
          </a:bodyPr>
          <a:lstStyle/>
          <a:p>
            <a:pPr marL="0" indent="0">
              <a:buSzPct val="80000"/>
              <a:buNone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900" b="1" dirty="0" smtClean="0">
                <a:latin typeface="NikoshBAN" pitchFamily="2" charset="0"/>
                <a:cs typeface="NikoshBAN" pitchFamily="2" charset="0"/>
              </a:rPr>
              <a:t>এই পাঠে শিক্ষার্থীরা-</a:t>
            </a:r>
          </a:p>
          <a:p>
            <a:pPr marL="742950" indent="-742950">
              <a:buSzPct val="80000"/>
              <a:buFont typeface="+mj-lt"/>
              <a:buAutoNum type="arabicPeriod"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সালাতের পরিচিতি বলতে পারবে ।</a:t>
            </a:r>
          </a:p>
          <a:p>
            <a:pPr marL="742950" indent="-742950">
              <a:buSzPct val="80000"/>
              <a:buFont typeface="+mj-lt"/>
              <a:buAutoNum type="arabicPeriod"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সালাতের নৈতিক শিক্ষা সমুহ বর্ণনা করতে পারবে  ।</a:t>
            </a:r>
          </a:p>
        </p:txBody>
      </p:sp>
    </p:spTree>
    <p:extLst>
      <p:ext uri="{BB962C8B-B14F-4D97-AF65-F5344CB8AC3E}">
        <p14:creationId xmlns:p14="http://schemas.microsoft.com/office/powerpoint/2010/main" val="195651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970997" y="355210"/>
            <a:ext cx="4521200" cy="533400"/>
          </a:xfrm>
          <a:noFill/>
        </p:spPr>
        <p:txBody>
          <a:bodyPr>
            <a:no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সালাতের পরিচিতি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30400" y="5334000"/>
            <a:ext cx="10261600" cy="1219200"/>
          </a:xfrm>
          <a:noFill/>
          <a:ln>
            <a:miter lim="800000"/>
            <a:headEnd/>
            <a:tailEnd/>
          </a:ln>
          <a:extLst/>
        </p:spPr>
        <p:txBody>
          <a:bodyPr>
            <a:noAutofit/>
          </a:bodyPr>
          <a:lstStyle/>
          <a:p>
            <a:pPr marL="0" indent="0" algn="ctr">
              <a:buSzPct val="80000"/>
              <a:buNone/>
              <a:defRPr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আরকান আহকাম সহ বিশেষ নিয়ম ও নির্দিষ্ট সময়ে আল্লাহর ইবাদাতের নাম সালাত। </a:t>
            </a:r>
          </a:p>
        </p:txBody>
      </p:sp>
      <p:pic>
        <p:nvPicPr>
          <p:cNvPr id="1026" name="Picture 2" descr="C:\Users\Computer City\Pictures\ইসলামি কালিওগ্রাফি\20170511_2259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15" y="1154072"/>
            <a:ext cx="3556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4400" y="1600201"/>
            <a:ext cx="375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সালাত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শব্দের অর্থ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3815" y="1323201"/>
            <a:ext cx="3315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দোয়া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রহমত,ক্ষমাপ্রার্থনা ।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200" y="3429000"/>
            <a:ext cx="2844800" cy="1699659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25600" y="3388833"/>
            <a:ext cx="1828800" cy="1672618"/>
          </a:xfrm>
          <a:prstGeom prst="rect">
            <a:avLst/>
          </a:prstGeom>
          <a:noFill/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424990"/>
              </p:ext>
            </p:extLst>
          </p:nvPr>
        </p:nvGraphicFramePr>
        <p:xfrm>
          <a:off x="3655650" y="3396208"/>
          <a:ext cx="2035901" cy="16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Photo Editor Photo" r:id="rId8" imgW="2200582" imgH="2742857" progId="">
                  <p:embed/>
                </p:oleObj>
              </mc:Choice>
              <mc:Fallback>
                <p:oleObj name="Photo Editor Photo" r:id="rId8" imgW="2200582" imgH="274285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5650" y="3396208"/>
                        <a:ext cx="2035901" cy="1639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7" descr="SDC11146"/>
          <p:cNvPicPr>
            <a:picLocks noChangeAspect="1" noChangeArrowheads="1"/>
          </p:cNvPicPr>
          <p:nvPr/>
        </p:nvPicPr>
        <p:blipFill rotWithShape="1">
          <a:blip r:embed="rId10"/>
          <a:srcRect l="36278" t="6041" r="26612" b="11965"/>
          <a:stretch/>
        </p:blipFill>
        <p:spPr>
          <a:xfrm>
            <a:off x="5791200" y="3429781"/>
            <a:ext cx="1676400" cy="16988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24000" y="2425496"/>
            <a:ext cx="264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পরিভাষায়--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13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/>
      <p:bldP spid="8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0" y="1000126"/>
            <a:ext cx="12192000" cy="0"/>
          </a:xfrm>
          <a:prstGeom prst="line">
            <a:avLst/>
          </a:prstGeom>
          <a:ln w="76200">
            <a:solidFill>
              <a:schemeClr val="tx2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35202" y="145286"/>
            <a:ext cx="7924799" cy="92151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সালাতের নৈতিক শিক্ষা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6405" y="1686951"/>
            <a:ext cx="10499187" cy="28605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সালাত ইসলামের একটি গুরুত্বপূর্ণ ইবাদাত,এর সাথে নৈতিক শিক্ষা জড়িত ।ইসলামী বিধান অনুযায়ী নামাজ আদায় করলে একেতো আল্লাহর আইন পালন করাহয় অপরদিকে বান্দার পার্থিব জীবনে ও নৈতিকতার উন্নতি ঘটে ।আর কোন মানুষের নৈতিকতার উন্নতি ঘটলে দুনিয়াতে যেমনি পাবে সন্মান ও মর্যদা তেমনি আখিরাতে পাবে সুখ ও শান্তি 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2" y="5574102"/>
            <a:ext cx="8331199" cy="5829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নিন্মে সালাতের নৈতিকশিক্ষা বর্ণনা করাহল । 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58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46400" y="71438"/>
            <a:ext cx="6299200" cy="76762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সালাতের নৈতিক শিক্ষা 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Content Placeholder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04900"/>
            <a:ext cx="4103077" cy="232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23" y="1104901"/>
            <a:ext cx="4149259" cy="232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048000" y="3581400"/>
            <a:ext cx="4572000" cy="70607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পরিষ্কার,পরিচ্ছন্নতা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4267201"/>
            <a:ext cx="10566400" cy="119851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89643" tIns="44821" rIns="89643" bIns="44821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নামাজ আদায়কারীকে পরিষ্কার পরিচ্ছন্ন ও পবিত্র থাকতে হয় ।আল্লাহতায়ালা বলেন-’তোমরা অপবিত্র হলে পবিত্র অর্জন কর’।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(সূরা আল মায়িদা-৬)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26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2749</TotalTime>
  <Words>842</Words>
  <Application>Microsoft Office PowerPoint</Application>
  <PresentationFormat>Custom</PresentationFormat>
  <Paragraphs>121</Paragraphs>
  <Slides>21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Photo Editor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শিখনফল </vt:lpstr>
      <vt:lpstr>সালাতের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মূল্যায়ন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ctg</cp:lastModifiedBy>
  <cp:revision>369</cp:revision>
  <dcterms:created xsi:type="dcterms:W3CDTF">2013-12-14T06:41:16Z</dcterms:created>
  <dcterms:modified xsi:type="dcterms:W3CDTF">2020-09-21T06:01:45Z</dcterms:modified>
</cp:coreProperties>
</file>