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6"/>
  </p:notesMasterIdLst>
  <p:sldIdLst>
    <p:sldId id="256" r:id="rId2"/>
    <p:sldId id="257" r:id="rId3"/>
    <p:sldId id="287" r:id="rId4"/>
    <p:sldId id="288" r:id="rId5"/>
    <p:sldId id="260" r:id="rId6"/>
    <p:sldId id="261" r:id="rId7"/>
    <p:sldId id="283" r:id="rId8"/>
    <p:sldId id="284" r:id="rId9"/>
    <p:sldId id="278" r:id="rId10"/>
    <p:sldId id="262" r:id="rId11"/>
    <p:sldId id="266" r:id="rId12"/>
    <p:sldId id="265"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816" y="-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47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030312-9C9A-40BA-9B6F-4C2BF545F66A}" type="datetimeFigureOut">
              <a:rPr lang="en-US" smtClean="0"/>
              <a:pPr/>
              <a:t>9/21/2020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846643-765D-4A78-891B-1A7ED0E565A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846643-765D-4A78-891B-1A7ED0E565A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846643-765D-4A78-891B-1A7ED0E565A6}"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9/21/2020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9/21/2020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9/21/2020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9/21/2020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ownload ১.jpg"/>
          <p:cNvPicPr>
            <a:picLocks noChangeAspect="1"/>
          </p:cNvPicPr>
          <p:nvPr/>
        </p:nvPicPr>
        <p:blipFill>
          <a:blip r:embed="rId3"/>
          <a:stretch>
            <a:fillRect/>
          </a:stretch>
        </p:blipFill>
        <p:spPr>
          <a:xfrm>
            <a:off x="457200" y="563881"/>
            <a:ext cx="8229600" cy="4389119"/>
          </a:xfrm>
          <a:prstGeom prst="rect">
            <a:avLst/>
          </a:prstGeom>
        </p:spPr>
      </p:pic>
      <p:pic>
        <p:nvPicPr>
          <p:cNvPr id="7" name="Picture 6" descr="a4.jpg"/>
          <p:cNvPicPr>
            <a:picLocks noChangeAspect="1"/>
          </p:cNvPicPr>
          <p:nvPr/>
        </p:nvPicPr>
        <p:blipFill>
          <a:blip r:embed="rId4"/>
          <a:stretch>
            <a:fillRect/>
          </a:stretch>
        </p:blipFill>
        <p:spPr>
          <a:xfrm>
            <a:off x="457200" y="5029200"/>
            <a:ext cx="8229600" cy="144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2438400" y="457200"/>
            <a:ext cx="4749421" cy="715962"/>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2500" lnSpcReduction="1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800" b="1" i="0" u="none" strike="noStrike" kern="1200" cap="none" spc="0" normalizeH="0" baseline="0" noProof="0" dirty="0" smtClean="0">
                <a:ln>
                  <a:noFill/>
                </a:ln>
                <a:solidFill>
                  <a:srgbClr val="7030A0"/>
                </a:solidFill>
                <a:effectLst>
                  <a:outerShdw blurRad="53975" dist="22860" dir="5400000" algn="tl" rotWithShape="0">
                    <a:srgbClr val="000000">
                      <a:alpha val="55000"/>
                    </a:srgbClr>
                  </a:outerShdw>
                </a:effectLst>
                <a:uLnTx/>
                <a:uFillTx/>
                <a:latin typeface="Simplified Arabic" pitchFamily="18" charset="-78"/>
                <a:ea typeface="+mj-ea"/>
                <a:cs typeface="Simplified Arabic" pitchFamily="18" charset="-78"/>
              </a:rPr>
              <a:t>الكلمات المتاضدة</a:t>
            </a:r>
            <a:endParaRPr kumimoji="0" lang="en-US" sz="4800" b="1" i="0" u="none" strike="noStrike" kern="1200" cap="none" spc="0" normalizeH="0" baseline="0" noProof="0" dirty="0">
              <a:ln>
                <a:noFill/>
              </a:ln>
              <a:solidFill>
                <a:srgbClr val="7030A0"/>
              </a:solidFill>
              <a:effectLst>
                <a:outerShdw blurRad="53975" dist="22860" dir="5400000" algn="tl" rotWithShape="0">
                  <a:srgbClr val="000000">
                    <a:alpha val="55000"/>
                  </a:srgbClr>
                </a:outerShdw>
              </a:effectLst>
              <a:uLnTx/>
              <a:uFillTx/>
              <a:latin typeface="Simplified Arabic" pitchFamily="18" charset="-78"/>
              <a:ea typeface="+mj-ea"/>
              <a:cs typeface="Simplified Arabic" pitchFamily="18" charset="-78"/>
            </a:endParaRPr>
          </a:p>
        </p:txBody>
      </p:sp>
      <p:graphicFrame>
        <p:nvGraphicFramePr>
          <p:cNvPr id="13" name="Table 12"/>
          <p:cNvGraphicFramePr>
            <a:graphicFrameLocks noGrp="1"/>
          </p:cNvGraphicFramePr>
          <p:nvPr>
            <p:extLst>
              <p:ext uri="{D42A27DB-BD31-4B8C-83A1-F6EECF244321}">
                <p14:modId xmlns:p14="http://schemas.microsoft.com/office/powerpoint/2010/main" xmlns="" val="3715920195"/>
              </p:ext>
            </p:extLst>
          </p:nvPr>
        </p:nvGraphicFramePr>
        <p:xfrm>
          <a:off x="1981200" y="1371600"/>
          <a:ext cx="5867400" cy="640080"/>
        </p:xfrm>
        <a:graphic>
          <a:graphicData uri="http://schemas.openxmlformats.org/drawingml/2006/table">
            <a:tbl>
              <a:tblPr firstRow="1" bandRow="1">
                <a:tableStyleId>{5C22544A-7EE6-4342-B048-85BDC9FD1C3A}</a:tableStyleId>
              </a:tblPr>
              <a:tblGrid>
                <a:gridCol w="3124200"/>
                <a:gridCol w="2743200"/>
              </a:tblGrid>
              <a:tr h="48199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600" dirty="0" smtClean="0">
                          <a:solidFill>
                            <a:srgbClr val="7030A0"/>
                          </a:solidFill>
                          <a:latin typeface="Simplified Arabic" pitchFamily="18" charset="-78"/>
                          <a:cs typeface="Simplified Arabic" pitchFamily="18" charset="-78"/>
                        </a:rPr>
                        <a:t>الكلمة المتضادة</a:t>
                      </a:r>
                      <a:endParaRPr lang="en-US" sz="3600" dirty="0" smtClean="0">
                        <a:solidFill>
                          <a:srgbClr val="7030A0"/>
                        </a:solidFill>
                        <a:latin typeface="Simplified Arabic" pitchFamily="18" charset="-78"/>
                        <a:cs typeface="Simplified Arabic" pitchFamily="18"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600" dirty="0" smtClean="0">
                          <a:solidFill>
                            <a:srgbClr val="7030A0"/>
                          </a:solidFill>
                          <a:latin typeface="Simplified Arabic" pitchFamily="18" charset="-78"/>
                          <a:cs typeface="Simplified Arabic" pitchFamily="18" charset="-78"/>
                        </a:rPr>
                        <a:t> الكلمة الاصلي</a:t>
                      </a:r>
                      <a:endParaRPr lang="en-US" sz="3600" dirty="0" smtClean="0">
                        <a:latin typeface="Simplified Arabic" pitchFamily="18" charset="-78"/>
                        <a:cs typeface="Simplified Arabic"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r>
            </a:tbl>
          </a:graphicData>
        </a:graphic>
      </p:graphicFrame>
      <p:sp>
        <p:nvSpPr>
          <p:cNvPr id="20" name="Rounded Rectangle 19"/>
          <p:cNvSpPr/>
          <p:nvPr/>
        </p:nvSpPr>
        <p:spPr>
          <a:xfrm>
            <a:off x="5105400" y="2057400"/>
            <a:ext cx="2743200" cy="533400"/>
          </a:xfrm>
          <a:prstGeom prst="roundRect">
            <a:avLst/>
          </a:prstGeom>
          <a:solidFill>
            <a:schemeClr val="tx2">
              <a:lumMod val="10000"/>
              <a:lumOff val="9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اول</a:t>
            </a:r>
            <a:endParaRPr lang="en-US" sz="3600" dirty="0">
              <a:solidFill>
                <a:schemeClr val="tx1"/>
              </a:solidFill>
              <a:latin typeface="Simplified Arabic" pitchFamily="18" charset="-78"/>
              <a:cs typeface="Simplified Arabic" pitchFamily="18" charset="-78"/>
            </a:endParaRPr>
          </a:p>
        </p:txBody>
      </p:sp>
      <p:sp>
        <p:nvSpPr>
          <p:cNvPr id="21" name="Rounded Rectangle 20"/>
          <p:cNvSpPr/>
          <p:nvPr/>
        </p:nvSpPr>
        <p:spPr>
          <a:xfrm>
            <a:off x="5105400" y="2590800"/>
            <a:ext cx="2743200" cy="533400"/>
          </a:xfrm>
          <a:prstGeom prst="roundRect">
            <a:avLst/>
          </a:prstGeom>
          <a:solidFill>
            <a:schemeClr val="accent3">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بعد</a:t>
            </a:r>
            <a:endParaRPr lang="en-US" sz="3600" dirty="0">
              <a:solidFill>
                <a:schemeClr val="tx1"/>
              </a:solidFill>
              <a:latin typeface="Simplified Arabic" pitchFamily="18" charset="-78"/>
              <a:cs typeface="Simplified Arabic" pitchFamily="18" charset="-78"/>
            </a:endParaRPr>
          </a:p>
        </p:txBody>
      </p:sp>
      <p:sp>
        <p:nvSpPr>
          <p:cNvPr id="22" name="Rounded Rectangle 21"/>
          <p:cNvSpPr/>
          <p:nvPr/>
        </p:nvSpPr>
        <p:spPr>
          <a:xfrm>
            <a:off x="5105400" y="3124200"/>
            <a:ext cx="2743200" cy="533400"/>
          </a:xfrm>
          <a:prstGeom prst="roundRect">
            <a:avLst/>
          </a:prstGeom>
          <a:solidFill>
            <a:schemeClr val="accent4">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عبد</a:t>
            </a:r>
            <a:endParaRPr lang="en-US" sz="3600" dirty="0">
              <a:solidFill>
                <a:schemeClr val="tx1"/>
              </a:solidFill>
              <a:latin typeface="Simplified Arabic" pitchFamily="18" charset="-78"/>
              <a:cs typeface="Simplified Arabic" pitchFamily="18" charset="-78"/>
            </a:endParaRPr>
          </a:p>
        </p:txBody>
      </p:sp>
      <p:sp>
        <p:nvSpPr>
          <p:cNvPr id="23" name="Rounded Rectangle 22"/>
          <p:cNvSpPr/>
          <p:nvPr/>
        </p:nvSpPr>
        <p:spPr>
          <a:xfrm>
            <a:off x="5105400" y="5257800"/>
            <a:ext cx="2743200" cy="533400"/>
          </a:xfrm>
          <a:prstGeom prst="round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رفيق</a:t>
            </a:r>
            <a:endParaRPr lang="en-US" sz="3600" dirty="0">
              <a:solidFill>
                <a:schemeClr val="tx1"/>
              </a:solidFill>
              <a:latin typeface="Simplified Arabic" pitchFamily="18" charset="-78"/>
              <a:cs typeface="Simplified Arabic" pitchFamily="18" charset="-78"/>
            </a:endParaRPr>
          </a:p>
        </p:txBody>
      </p:sp>
      <p:sp>
        <p:nvSpPr>
          <p:cNvPr id="24" name="Rounded Rectangle 23"/>
          <p:cNvSpPr/>
          <p:nvPr/>
        </p:nvSpPr>
        <p:spPr>
          <a:xfrm>
            <a:off x="5105400" y="4724400"/>
            <a:ext cx="2743200" cy="533400"/>
          </a:xfrm>
          <a:prstGeom prst="roundRect">
            <a:avLst/>
          </a:prstGeom>
          <a:solidFill>
            <a:schemeClr val="accent3">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نور</a:t>
            </a:r>
            <a:endParaRPr lang="en-US" sz="3600" dirty="0">
              <a:solidFill>
                <a:schemeClr val="tx1"/>
              </a:solidFill>
              <a:latin typeface="Simplified Arabic" pitchFamily="18" charset="-78"/>
              <a:cs typeface="Simplified Arabic" pitchFamily="18" charset="-78"/>
            </a:endParaRPr>
          </a:p>
        </p:txBody>
      </p:sp>
      <p:sp>
        <p:nvSpPr>
          <p:cNvPr id="25" name="Rounded Rectangle 24"/>
          <p:cNvSpPr/>
          <p:nvPr/>
        </p:nvSpPr>
        <p:spPr>
          <a:xfrm>
            <a:off x="5105400" y="4191000"/>
            <a:ext cx="2743200" cy="533400"/>
          </a:xfrm>
          <a:prstGeom prst="roundRect">
            <a:avLst/>
          </a:prstGeom>
          <a:solidFill>
            <a:schemeClr val="tx2">
              <a:lumMod val="25000"/>
              <a:lumOff val="75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ايمان</a:t>
            </a:r>
            <a:endParaRPr lang="en-US" sz="3600" dirty="0">
              <a:solidFill>
                <a:schemeClr val="tx1"/>
              </a:solidFill>
              <a:latin typeface="Simplified Arabic" pitchFamily="18" charset="-78"/>
              <a:cs typeface="Simplified Arabic" pitchFamily="18" charset="-78"/>
            </a:endParaRPr>
          </a:p>
        </p:txBody>
      </p:sp>
      <p:sp>
        <p:nvSpPr>
          <p:cNvPr id="26" name="Rounded Rectangle 25"/>
          <p:cNvSpPr/>
          <p:nvPr/>
        </p:nvSpPr>
        <p:spPr>
          <a:xfrm>
            <a:off x="5105400" y="3657600"/>
            <a:ext cx="2743200" cy="533400"/>
          </a:xfrm>
          <a:prstGeom prst="roundRect">
            <a:avLst/>
          </a:prstGeom>
          <a:solidFill>
            <a:schemeClr val="accent6">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المسلم</a:t>
            </a:r>
            <a:endParaRPr lang="en-US" sz="3600" dirty="0">
              <a:solidFill>
                <a:schemeClr val="tx1"/>
              </a:solidFill>
              <a:latin typeface="Simplified Arabic" pitchFamily="18" charset="-78"/>
              <a:cs typeface="Simplified Arabic" pitchFamily="18" charset="-78"/>
            </a:endParaRPr>
          </a:p>
        </p:txBody>
      </p:sp>
      <p:sp>
        <p:nvSpPr>
          <p:cNvPr id="27" name="Rounded Rectangle 26"/>
          <p:cNvSpPr/>
          <p:nvPr/>
        </p:nvSpPr>
        <p:spPr>
          <a:xfrm>
            <a:off x="1981200" y="2057400"/>
            <a:ext cx="3124200" cy="533400"/>
          </a:xfrm>
          <a:prstGeom prst="roundRect">
            <a:avLst/>
          </a:prstGeom>
          <a:solidFill>
            <a:schemeClr val="tx2">
              <a:lumMod val="10000"/>
              <a:lumOff val="9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اخر</a:t>
            </a:r>
            <a:endParaRPr lang="en-US" sz="3600" dirty="0">
              <a:solidFill>
                <a:schemeClr val="tx1"/>
              </a:solidFill>
              <a:latin typeface="Simplified Arabic" pitchFamily="18" charset="-78"/>
              <a:cs typeface="Simplified Arabic" pitchFamily="18" charset="-78"/>
            </a:endParaRPr>
          </a:p>
        </p:txBody>
      </p:sp>
      <p:sp>
        <p:nvSpPr>
          <p:cNvPr id="28" name="Rounded Rectangle 27"/>
          <p:cNvSpPr/>
          <p:nvPr/>
        </p:nvSpPr>
        <p:spPr>
          <a:xfrm>
            <a:off x="1981200" y="2590800"/>
            <a:ext cx="3124200" cy="533400"/>
          </a:xfrm>
          <a:prstGeom prst="roundRect">
            <a:avLst/>
          </a:prstGeom>
          <a:solidFill>
            <a:schemeClr val="accent3">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قبل</a:t>
            </a:r>
            <a:endParaRPr lang="en-US" sz="3600" dirty="0">
              <a:solidFill>
                <a:schemeClr val="tx1"/>
              </a:solidFill>
              <a:latin typeface="Simplified Arabic" pitchFamily="18" charset="-78"/>
              <a:cs typeface="Simplified Arabic" pitchFamily="18" charset="-78"/>
            </a:endParaRPr>
          </a:p>
        </p:txBody>
      </p:sp>
      <p:sp>
        <p:nvSpPr>
          <p:cNvPr id="29" name="Rounded Rectangle 28"/>
          <p:cNvSpPr/>
          <p:nvPr/>
        </p:nvSpPr>
        <p:spPr>
          <a:xfrm>
            <a:off x="1981200" y="3124200"/>
            <a:ext cx="3124200" cy="533400"/>
          </a:xfrm>
          <a:prstGeom prst="roundRect">
            <a:avLst/>
          </a:prstGeom>
          <a:solidFill>
            <a:schemeClr val="accent4">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رب</a:t>
            </a:r>
            <a:endParaRPr lang="en-US" sz="3600" dirty="0">
              <a:solidFill>
                <a:schemeClr val="tx1"/>
              </a:solidFill>
              <a:latin typeface="Simplified Arabic" pitchFamily="18" charset="-78"/>
              <a:cs typeface="Simplified Arabic" pitchFamily="18" charset="-78"/>
            </a:endParaRPr>
          </a:p>
        </p:txBody>
      </p:sp>
      <p:sp>
        <p:nvSpPr>
          <p:cNvPr id="30" name="Rounded Rectangle 29"/>
          <p:cNvSpPr/>
          <p:nvPr/>
        </p:nvSpPr>
        <p:spPr>
          <a:xfrm>
            <a:off x="1981200" y="3657600"/>
            <a:ext cx="3124200" cy="533400"/>
          </a:xfrm>
          <a:prstGeom prst="roundRect">
            <a:avLst/>
          </a:prstGeom>
          <a:solidFill>
            <a:schemeClr val="accent6">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الكافر</a:t>
            </a:r>
            <a:endParaRPr lang="en-US" sz="3600" dirty="0">
              <a:solidFill>
                <a:schemeClr val="tx1"/>
              </a:solidFill>
              <a:latin typeface="Simplified Arabic" pitchFamily="18" charset="-78"/>
              <a:cs typeface="Simplified Arabic" pitchFamily="18" charset="-78"/>
            </a:endParaRPr>
          </a:p>
        </p:txBody>
      </p:sp>
      <p:sp>
        <p:nvSpPr>
          <p:cNvPr id="31" name="Rounded Rectangle 30"/>
          <p:cNvSpPr/>
          <p:nvPr/>
        </p:nvSpPr>
        <p:spPr>
          <a:xfrm>
            <a:off x="1981200" y="4191000"/>
            <a:ext cx="3124200" cy="533400"/>
          </a:xfrm>
          <a:prstGeom prst="roundRect">
            <a:avLst/>
          </a:prstGeom>
          <a:solidFill>
            <a:schemeClr val="tx2">
              <a:lumMod val="25000"/>
              <a:lumOff val="75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كفر</a:t>
            </a:r>
            <a:endParaRPr lang="en-US" sz="3600" dirty="0">
              <a:solidFill>
                <a:schemeClr val="tx1"/>
              </a:solidFill>
              <a:latin typeface="Simplified Arabic" pitchFamily="18" charset="-78"/>
              <a:cs typeface="Simplified Arabic" pitchFamily="18" charset="-78"/>
            </a:endParaRPr>
          </a:p>
        </p:txBody>
      </p:sp>
      <p:sp>
        <p:nvSpPr>
          <p:cNvPr id="32" name="Rounded Rectangle 31"/>
          <p:cNvSpPr/>
          <p:nvPr/>
        </p:nvSpPr>
        <p:spPr>
          <a:xfrm>
            <a:off x="1981200" y="4724400"/>
            <a:ext cx="3124200" cy="533400"/>
          </a:xfrm>
          <a:prstGeom prst="roundRect">
            <a:avLst/>
          </a:prstGeom>
          <a:solidFill>
            <a:schemeClr val="accent3">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ظلمة</a:t>
            </a:r>
            <a:endParaRPr lang="en-US" sz="3600" dirty="0">
              <a:solidFill>
                <a:schemeClr val="tx1"/>
              </a:solidFill>
              <a:latin typeface="Simplified Arabic" pitchFamily="18" charset="-78"/>
              <a:cs typeface="Simplified Arabic" pitchFamily="18" charset="-78"/>
            </a:endParaRPr>
          </a:p>
        </p:txBody>
      </p:sp>
      <p:sp>
        <p:nvSpPr>
          <p:cNvPr id="33" name="Rounded Rectangle 32"/>
          <p:cNvSpPr/>
          <p:nvPr/>
        </p:nvSpPr>
        <p:spPr>
          <a:xfrm>
            <a:off x="1981200" y="5257800"/>
            <a:ext cx="3124200" cy="533400"/>
          </a:xfrm>
          <a:prstGeom prst="round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عدو</a:t>
            </a:r>
            <a:endParaRPr lang="en-US" sz="3600"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p:cTn id="24" dur="500" fill="hold"/>
                                        <p:tgtEl>
                                          <p:spTgt spid="27"/>
                                        </p:tgtEl>
                                        <p:attrNameLst>
                                          <p:attrName>ppt_x</p:attrName>
                                        </p:attrNameLst>
                                      </p:cBhvr>
                                      <p:tavLst>
                                        <p:tav tm="0">
                                          <p:val>
                                            <p:strVal val="#ppt_x-.2"/>
                                          </p:val>
                                        </p:tav>
                                        <p:tav tm="100000">
                                          <p:val>
                                            <p:strVal val="#ppt_x"/>
                                          </p:val>
                                        </p:tav>
                                      </p:tavLst>
                                    </p:anim>
                                    <p:anim calcmode="lin" valueType="num">
                                      <p:cBhvr>
                                        <p:cTn id="25" dur="5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26" dur="5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500" fill="hold"/>
                                        <p:tgtEl>
                                          <p:spTgt spid="21"/>
                                        </p:tgtEl>
                                        <p:attrNameLst>
                                          <p:attrName>ppt_w</p:attrName>
                                        </p:attrNameLst>
                                      </p:cBhvr>
                                      <p:tavLst>
                                        <p:tav tm="0">
                                          <p:val>
                                            <p:strVal val="#ppt_w*0.70"/>
                                          </p:val>
                                        </p:tav>
                                        <p:tav tm="100000">
                                          <p:val>
                                            <p:strVal val="#ppt_w"/>
                                          </p:val>
                                        </p:tav>
                                      </p:tavLst>
                                    </p:anim>
                                    <p:anim calcmode="lin" valueType="num">
                                      <p:cBhvr>
                                        <p:cTn id="32" dur="500" fill="hold"/>
                                        <p:tgtEl>
                                          <p:spTgt spid="21"/>
                                        </p:tgtEl>
                                        <p:attrNameLst>
                                          <p:attrName>ppt_h</p:attrName>
                                        </p:attrNameLst>
                                      </p:cBhvr>
                                      <p:tavLst>
                                        <p:tav tm="0">
                                          <p:val>
                                            <p:strVal val="#ppt_h"/>
                                          </p:val>
                                        </p:tav>
                                        <p:tav tm="100000">
                                          <p:val>
                                            <p:strVal val="#ppt_h"/>
                                          </p:val>
                                        </p:tav>
                                      </p:tavLst>
                                    </p:anim>
                                    <p:animEffect transition="in" filter="fade">
                                      <p:cBhvr>
                                        <p:cTn id="33" dur="500"/>
                                        <p:tgtEl>
                                          <p:spTgt spid="21"/>
                                        </p:tgtEl>
                                      </p:cBhvr>
                                    </p:animEffect>
                                  </p:childTnLst>
                                </p:cTn>
                              </p:par>
                            </p:childTnLst>
                          </p:cTn>
                        </p:par>
                      </p:childTnLst>
                    </p:cTn>
                  </p:par>
                  <p:par>
                    <p:cTn id="34" fill="hold">
                      <p:stCondLst>
                        <p:cond delay="indefinite"/>
                      </p:stCondLst>
                      <p:childTnLst>
                        <p:par>
                          <p:cTn id="35" fill="hold">
                            <p:stCondLst>
                              <p:cond delay="0"/>
                            </p:stCondLst>
                            <p:childTnLst>
                              <p:par>
                                <p:cTn id="36" presetID="29" presetClass="entr" presetSubtype="0" fill="hold" grpId="0" nodeType="click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p:cTn id="38" dur="500" fill="hold"/>
                                        <p:tgtEl>
                                          <p:spTgt spid="28"/>
                                        </p:tgtEl>
                                        <p:attrNameLst>
                                          <p:attrName>ppt_x</p:attrName>
                                        </p:attrNameLst>
                                      </p:cBhvr>
                                      <p:tavLst>
                                        <p:tav tm="0">
                                          <p:val>
                                            <p:strVal val="#ppt_x-.2"/>
                                          </p:val>
                                        </p:tav>
                                        <p:tav tm="100000">
                                          <p:val>
                                            <p:strVal val="#ppt_x"/>
                                          </p:val>
                                        </p:tav>
                                      </p:tavLst>
                                    </p:anim>
                                    <p:anim calcmode="lin" valueType="num">
                                      <p:cBhvr>
                                        <p:cTn id="39" dur="5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40" dur="500"/>
                                        <p:tgtEl>
                                          <p:spTgt spid="28"/>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p:cTn id="45" dur="500" fill="hold"/>
                                        <p:tgtEl>
                                          <p:spTgt spid="22"/>
                                        </p:tgtEl>
                                        <p:attrNameLst>
                                          <p:attrName>ppt_w</p:attrName>
                                        </p:attrNameLst>
                                      </p:cBhvr>
                                      <p:tavLst>
                                        <p:tav tm="0">
                                          <p:val>
                                            <p:strVal val="#ppt_w*0.70"/>
                                          </p:val>
                                        </p:tav>
                                        <p:tav tm="100000">
                                          <p:val>
                                            <p:strVal val="#ppt_w"/>
                                          </p:val>
                                        </p:tav>
                                      </p:tavLst>
                                    </p:anim>
                                    <p:anim calcmode="lin" valueType="num">
                                      <p:cBhvr>
                                        <p:cTn id="46" dur="500" fill="hold"/>
                                        <p:tgtEl>
                                          <p:spTgt spid="22"/>
                                        </p:tgtEl>
                                        <p:attrNameLst>
                                          <p:attrName>ppt_h</p:attrName>
                                        </p:attrNameLst>
                                      </p:cBhvr>
                                      <p:tavLst>
                                        <p:tav tm="0">
                                          <p:val>
                                            <p:strVal val="#ppt_h"/>
                                          </p:val>
                                        </p:tav>
                                        <p:tav tm="100000">
                                          <p:val>
                                            <p:strVal val="#ppt_h"/>
                                          </p:val>
                                        </p:tav>
                                      </p:tavLst>
                                    </p:anim>
                                    <p:animEffect transition="in" filter="fade">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29" presetClass="entr" presetSubtype="0" fill="hold" grpId="0" nodeType="click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p:cTn id="52" dur="500" fill="hold"/>
                                        <p:tgtEl>
                                          <p:spTgt spid="29"/>
                                        </p:tgtEl>
                                        <p:attrNameLst>
                                          <p:attrName>ppt_x</p:attrName>
                                        </p:attrNameLst>
                                      </p:cBhvr>
                                      <p:tavLst>
                                        <p:tav tm="0">
                                          <p:val>
                                            <p:strVal val="#ppt_x-.2"/>
                                          </p:val>
                                        </p:tav>
                                        <p:tav tm="100000">
                                          <p:val>
                                            <p:strVal val="#ppt_x"/>
                                          </p:val>
                                        </p:tav>
                                      </p:tavLst>
                                    </p:anim>
                                    <p:anim calcmode="lin" valueType="num">
                                      <p:cBhvr>
                                        <p:cTn id="53" dur="500" fill="hold"/>
                                        <p:tgtEl>
                                          <p:spTgt spid="29"/>
                                        </p:tgtEl>
                                        <p:attrNameLst>
                                          <p:attrName>ppt_y</p:attrName>
                                        </p:attrNameLst>
                                      </p:cBhvr>
                                      <p:tavLst>
                                        <p:tav tm="0">
                                          <p:val>
                                            <p:strVal val="#ppt_y"/>
                                          </p:val>
                                        </p:tav>
                                        <p:tav tm="100000">
                                          <p:val>
                                            <p:strVal val="#ppt_y"/>
                                          </p:val>
                                        </p:tav>
                                      </p:tavLst>
                                    </p:anim>
                                    <p:animEffect transition="in" filter="wipe(right)" prLst="gradientSize: 0.1">
                                      <p:cBhvr>
                                        <p:cTn id="54" dur="500"/>
                                        <p:tgtEl>
                                          <p:spTgt spid="29"/>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fade">
                                      <p:cBhvr>
                                        <p:cTn id="59" dur="500"/>
                                        <p:tgtEl>
                                          <p:spTgt spid="26"/>
                                        </p:tgtEl>
                                      </p:cBhvr>
                                    </p:animEffect>
                                  </p:childTnLst>
                                </p:cTn>
                              </p:par>
                            </p:childTnLst>
                          </p:cTn>
                        </p:par>
                      </p:childTnLst>
                    </p:cTn>
                  </p:par>
                  <p:par>
                    <p:cTn id="60" fill="hold">
                      <p:stCondLst>
                        <p:cond delay="indefinite"/>
                      </p:stCondLst>
                      <p:childTnLst>
                        <p:par>
                          <p:cTn id="61" fill="hold">
                            <p:stCondLst>
                              <p:cond delay="0"/>
                            </p:stCondLst>
                            <p:childTnLst>
                              <p:par>
                                <p:cTn id="62" presetID="29" presetClass="entr" presetSubtype="0" fill="hold" grpId="0" nodeType="clickEffect">
                                  <p:stCondLst>
                                    <p:cond delay="0"/>
                                  </p:stCondLst>
                                  <p:childTnLst>
                                    <p:set>
                                      <p:cBhvr>
                                        <p:cTn id="63" dur="1" fill="hold">
                                          <p:stCondLst>
                                            <p:cond delay="0"/>
                                          </p:stCondLst>
                                        </p:cTn>
                                        <p:tgtEl>
                                          <p:spTgt spid="30"/>
                                        </p:tgtEl>
                                        <p:attrNameLst>
                                          <p:attrName>style.visibility</p:attrName>
                                        </p:attrNameLst>
                                      </p:cBhvr>
                                      <p:to>
                                        <p:strVal val="visible"/>
                                      </p:to>
                                    </p:set>
                                    <p:anim calcmode="lin" valueType="num">
                                      <p:cBhvr>
                                        <p:cTn id="64" dur="500" fill="hold"/>
                                        <p:tgtEl>
                                          <p:spTgt spid="30"/>
                                        </p:tgtEl>
                                        <p:attrNameLst>
                                          <p:attrName>ppt_x</p:attrName>
                                        </p:attrNameLst>
                                      </p:cBhvr>
                                      <p:tavLst>
                                        <p:tav tm="0">
                                          <p:val>
                                            <p:strVal val="#ppt_x-.2"/>
                                          </p:val>
                                        </p:tav>
                                        <p:tav tm="100000">
                                          <p:val>
                                            <p:strVal val="#ppt_x"/>
                                          </p:val>
                                        </p:tav>
                                      </p:tavLst>
                                    </p:anim>
                                    <p:anim calcmode="lin" valueType="num">
                                      <p:cBhvr>
                                        <p:cTn id="65" dur="500" fill="hold"/>
                                        <p:tgtEl>
                                          <p:spTgt spid="30"/>
                                        </p:tgtEl>
                                        <p:attrNameLst>
                                          <p:attrName>ppt_y</p:attrName>
                                        </p:attrNameLst>
                                      </p:cBhvr>
                                      <p:tavLst>
                                        <p:tav tm="0">
                                          <p:val>
                                            <p:strVal val="#ppt_y"/>
                                          </p:val>
                                        </p:tav>
                                        <p:tav tm="100000">
                                          <p:val>
                                            <p:strVal val="#ppt_y"/>
                                          </p:val>
                                        </p:tav>
                                      </p:tavLst>
                                    </p:anim>
                                    <p:animEffect transition="in" filter="wipe(right)" prLst="gradientSize: 0.1">
                                      <p:cBhvr>
                                        <p:cTn id="66" dur="500"/>
                                        <p:tgtEl>
                                          <p:spTgt spid="30"/>
                                        </p:tgtEl>
                                      </p:cBhvr>
                                    </p:animEffect>
                                  </p:childTnLst>
                                </p:cTn>
                              </p:par>
                            </p:childTnLst>
                          </p:cTn>
                        </p:par>
                      </p:childTnLst>
                    </p:cTn>
                  </p:par>
                  <p:par>
                    <p:cTn id="67" fill="hold">
                      <p:stCondLst>
                        <p:cond delay="indefinite"/>
                      </p:stCondLst>
                      <p:childTnLst>
                        <p:par>
                          <p:cTn id="68" fill="hold">
                            <p:stCondLst>
                              <p:cond delay="0"/>
                            </p:stCondLst>
                            <p:childTnLst>
                              <p:par>
                                <p:cTn id="69" presetID="58" presetClass="entr" presetSubtype="0" accel="100000"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p:cTn id="71" dur="500" fill="hold"/>
                                        <p:tgtEl>
                                          <p:spTgt spid="25"/>
                                        </p:tgtEl>
                                        <p:attrNameLst>
                                          <p:attrName>ppt_w</p:attrName>
                                        </p:attrNameLst>
                                      </p:cBhvr>
                                      <p:tavLst>
                                        <p:tav tm="0">
                                          <p:val>
                                            <p:strVal val="#ppt_w*2.5"/>
                                          </p:val>
                                        </p:tav>
                                        <p:tav tm="100000">
                                          <p:val>
                                            <p:strVal val="#ppt_w"/>
                                          </p:val>
                                        </p:tav>
                                      </p:tavLst>
                                    </p:anim>
                                    <p:anim calcmode="lin" valueType="num">
                                      <p:cBhvr>
                                        <p:cTn id="72" dur="500" fill="hold"/>
                                        <p:tgtEl>
                                          <p:spTgt spid="25"/>
                                        </p:tgtEl>
                                        <p:attrNameLst>
                                          <p:attrName>ppt_h</p:attrName>
                                        </p:attrNameLst>
                                      </p:cBhvr>
                                      <p:tavLst>
                                        <p:tav tm="0">
                                          <p:val>
                                            <p:strVal val="#ppt_h*0.01"/>
                                          </p:val>
                                        </p:tav>
                                        <p:tav tm="100000">
                                          <p:val>
                                            <p:strVal val="#ppt_h"/>
                                          </p:val>
                                        </p:tav>
                                      </p:tavLst>
                                    </p:anim>
                                    <p:anim calcmode="lin" valueType="num">
                                      <p:cBhvr>
                                        <p:cTn id="73" dur="500" fill="hold"/>
                                        <p:tgtEl>
                                          <p:spTgt spid="25"/>
                                        </p:tgtEl>
                                        <p:attrNameLst>
                                          <p:attrName>ppt_x</p:attrName>
                                        </p:attrNameLst>
                                      </p:cBhvr>
                                      <p:tavLst>
                                        <p:tav tm="0">
                                          <p:val>
                                            <p:strVal val="#ppt_x"/>
                                          </p:val>
                                        </p:tav>
                                        <p:tav tm="100000">
                                          <p:val>
                                            <p:strVal val="#ppt_x"/>
                                          </p:val>
                                        </p:tav>
                                      </p:tavLst>
                                    </p:anim>
                                    <p:anim calcmode="lin" valueType="num">
                                      <p:cBhvr>
                                        <p:cTn id="74" dur="500" fill="hold"/>
                                        <p:tgtEl>
                                          <p:spTgt spid="25"/>
                                        </p:tgtEl>
                                        <p:attrNameLst>
                                          <p:attrName>ppt_y</p:attrName>
                                        </p:attrNameLst>
                                      </p:cBhvr>
                                      <p:tavLst>
                                        <p:tav tm="0">
                                          <p:val>
                                            <p:strVal val="#ppt_h+1"/>
                                          </p:val>
                                        </p:tav>
                                        <p:tav tm="100000">
                                          <p:val>
                                            <p:strVal val="#ppt_y"/>
                                          </p:val>
                                        </p:tav>
                                      </p:tavLst>
                                    </p:anim>
                                    <p:animEffect transition="in" filter="fade">
                                      <p:cBhvr>
                                        <p:cTn id="75" dur="500"/>
                                        <p:tgtEl>
                                          <p:spTgt spid="25"/>
                                        </p:tgtEl>
                                      </p:cBhvr>
                                    </p:animEffect>
                                  </p:childTnLst>
                                </p:cTn>
                              </p:par>
                            </p:childTnLst>
                          </p:cTn>
                        </p:par>
                      </p:childTnLst>
                    </p:cTn>
                  </p:par>
                  <p:par>
                    <p:cTn id="76" fill="hold">
                      <p:stCondLst>
                        <p:cond delay="indefinite"/>
                      </p:stCondLst>
                      <p:childTnLst>
                        <p:par>
                          <p:cTn id="77" fill="hold">
                            <p:stCondLst>
                              <p:cond delay="0"/>
                            </p:stCondLst>
                            <p:childTnLst>
                              <p:par>
                                <p:cTn id="78" presetID="58" presetClass="entr" presetSubtype="0" accel="100000" fill="hold" grpId="0" nodeType="clickEffect">
                                  <p:stCondLst>
                                    <p:cond delay="0"/>
                                  </p:stCondLst>
                                  <p:childTnLst>
                                    <p:set>
                                      <p:cBhvr>
                                        <p:cTn id="79" dur="1" fill="hold">
                                          <p:stCondLst>
                                            <p:cond delay="0"/>
                                          </p:stCondLst>
                                        </p:cTn>
                                        <p:tgtEl>
                                          <p:spTgt spid="31"/>
                                        </p:tgtEl>
                                        <p:attrNameLst>
                                          <p:attrName>style.visibility</p:attrName>
                                        </p:attrNameLst>
                                      </p:cBhvr>
                                      <p:to>
                                        <p:strVal val="visible"/>
                                      </p:to>
                                    </p:set>
                                    <p:anim calcmode="lin" valueType="num">
                                      <p:cBhvr>
                                        <p:cTn id="80" dur="500" fill="hold"/>
                                        <p:tgtEl>
                                          <p:spTgt spid="31"/>
                                        </p:tgtEl>
                                        <p:attrNameLst>
                                          <p:attrName>ppt_w</p:attrName>
                                        </p:attrNameLst>
                                      </p:cBhvr>
                                      <p:tavLst>
                                        <p:tav tm="0">
                                          <p:val>
                                            <p:strVal val="#ppt_w*2.5"/>
                                          </p:val>
                                        </p:tav>
                                        <p:tav tm="100000">
                                          <p:val>
                                            <p:strVal val="#ppt_w"/>
                                          </p:val>
                                        </p:tav>
                                      </p:tavLst>
                                    </p:anim>
                                    <p:anim calcmode="lin" valueType="num">
                                      <p:cBhvr>
                                        <p:cTn id="81" dur="500" fill="hold"/>
                                        <p:tgtEl>
                                          <p:spTgt spid="31"/>
                                        </p:tgtEl>
                                        <p:attrNameLst>
                                          <p:attrName>ppt_h</p:attrName>
                                        </p:attrNameLst>
                                      </p:cBhvr>
                                      <p:tavLst>
                                        <p:tav tm="0">
                                          <p:val>
                                            <p:strVal val="#ppt_h*0.01"/>
                                          </p:val>
                                        </p:tav>
                                        <p:tav tm="100000">
                                          <p:val>
                                            <p:strVal val="#ppt_h"/>
                                          </p:val>
                                        </p:tav>
                                      </p:tavLst>
                                    </p:anim>
                                    <p:anim calcmode="lin" valueType="num">
                                      <p:cBhvr>
                                        <p:cTn id="82" dur="500" fill="hold"/>
                                        <p:tgtEl>
                                          <p:spTgt spid="31"/>
                                        </p:tgtEl>
                                        <p:attrNameLst>
                                          <p:attrName>ppt_x</p:attrName>
                                        </p:attrNameLst>
                                      </p:cBhvr>
                                      <p:tavLst>
                                        <p:tav tm="0">
                                          <p:val>
                                            <p:strVal val="#ppt_x"/>
                                          </p:val>
                                        </p:tav>
                                        <p:tav tm="100000">
                                          <p:val>
                                            <p:strVal val="#ppt_x"/>
                                          </p:val>
                                        </p:tav>
                                      </p:tavLst>
                                    </p:anim>
                                    <p:anim calcmode="lin" valueType="num">
                                      <p:cBhvr>
                                        <p:cTn id="83" dur="500" fill="hold"/>
                                        <p:tgtEl>
                                          <p:spTgt spid="31"/>
                                        </p:tgtEl>
                                        <p:attrNameLst>
                                          <p:attrName>ppt_y</p:attrName>
                                        </p:attrNameLst>
                                      </p:cBhvr>
                                      <p:tavLst>
                                        <p:tav tm="0">
                                          <p:val>
                                            <p:strVal val="#ppt_h+1"/>
                                          </p:val>
                                        </p:tav>
                                        <p:tav tm="100000">
                                          <p:val>
                                            <p:strVal val="#ppt_y"/>
                                          </p:val>
                                        </p:tav>
                                      </p:tavLst>
                                    </p:anim>
                                    <p:animEffect transition="in" filter="fade">
                                      <p:cBhvr>
                                        <p:cTn id="84" dur="500"/>
                                        <p:tgtEl>
                                          <p:spTgt spid="31"/>
                                        </p:tgtEl>
                                      </p:cBhvr>
                                    </p:animEffect>
                                  </p:childTnLst>
                                </p:cTn>
                              </p:par>
                            </p:childTnLst>
                          </p:cTn>
                        </p:par>
                      </p:childTnLst>
                    </p:cTn>
                  </p:par>
                  <p:par>
                    <p:cTn id="85" fill="hold">
                      <p:stCondLst>
                        <p:cond delay="indefinite"/>
                      </p:stCondLst>
                      <p:childTnLst>
                        <p:par>
                          <p:cTn id="86" fill="hold">
                            <p:stCondLst>
                              <p:cond delay="0"/>
                            </p:stCondLst>
                            <p:childTnLst>
                              <p:par>
                                <p:cTn id="87" presetID="53" presetClass="entr" presetSubtype="0" fill="hold" grpId="0" nodeType="clickEffect">
                                  <p:stCondLst>
                                    <p:cond delay="0"/>
                                  </p:stCondLst>
                                  <p:childTnLst>
                                    <p:set>
                                      <p:cBhvr>
                                        <p:cTn id="88" dur="1" fill="hold">
                                          <p:stCondLst>
                                            <p:cond delay="0"/>
                                          </p:stCondLst>
                                        </p:cTn>
                                        <p:tgtEl>
                                          <p:spTgt spid="24"/>
                                        </p:tgtEl>
                                        <p:attrNameLst>
                                          <p:attrName>style.visibility</p:attrName>
                                        </p:attrNameLst>
                                      </p:cBhvr>
                                      <p:to>
                                        <p:strVal val="visible"/>
                                      </p:to>
                                    </p:set>
                                    <p:anim calcmode="lin" valueType="num">
                                      <p:cBhvr>
                                        <p:cTn id="89" dur="500" fill="hold"/>
                                        <p:tgtEl>
                                          <p:spTgt spid="24"/>
                                        </p:tgtEl>
                                        <p:attrNameLst>
                                          <p:attrName>ppt_w</p:attrName>
                                        </p:attrNameLst>
                                      </p:cBhvr>
                                      <p:tavLst>
                                        <p:tav tm="0">
                                          <p:val>
                                            <p:fltVal val="0"/>
                                          </p:val>
                                        </p:tav>
                                        <p:tav tm="100000">
                                          <p:val>
                                            <p:strVal val="#ppt_w"/>
                                          </p:val>
                                        </p:tav>
                                      </p:tavLst>
                                    </p:anim>
                                    <p:anim calcmode="lin" valueType="num">
                                      <p:cBhvr>
                                        <p:cTn id="90" dur="500" fill="hold"/>
                                        <p:tgtEl>
                                          <p:spTgt spid="24"/>
                                        </p:tgtEl>
                                        <p:attrNameLst>
                                          <p:attrName>ppt_h</p:attrName>
                                        </p:attrNameLst>
                                      </p:cBhvr>
                                      <p:tavLst>
                                        <p:tav tm="0">
                                          <p:val>
                                            <p:fltVal val="0"/>
                                          </p:val>
                                        </p:tav>
                                        <p:tav tm="100000">
                                          <p:val>
                                            <p:strVal val="#ppt_h"/>
                                          </p:val>
                                        </p:tav>
                                      </p:tavLst>
                                    </p:anim>
                                    <p:animEffect transition="in" filter="fade">
                                      <p:cBhvr>
                                        <p:cTn id="91" dur="500"/>
                                        <p:tgtEl>
                                          <p:spTgt spid="24"/>
                                        </p:tgtEl>
                                      </p:cBhvr>
                                    </p:animEffect>
                                  </p:childTnLst>
                                </p:cTn>
                              </p:par>
                            </p:childTnLst>
                          </p:cTn>
                        </p:par>
                      </p:childTnLst>
                    </p:cTn>
                  </p:par>
                  <p:par>
                    <p:cTn id="92" fill="hold">
                      <p:stCondLst>
                        <p:cond delay="indefinite"/>
                      </p:stCondLst>
                      <p:childTnLst>
                        <p:par>
                          <p:cTn id="93" fill="hold">
                            <p:stCondLst>
                              <p:cond delay="0"/>
                            </p:stCondLst>
                            <p:childTnLst>
                              <p:par>
                                <p:cTn id="94" presetID="53" presetClass="entr" presetSubtype="0" fill="hold" grpId="0" nodeType="clickEffect">
                                  <p:stCondLst>
                                    <p:cond delay="0"/>
                                  </p:stCondLst>
                                  <p:childTnLst>
                                    <p:set>
                                      <p:cBhvr>
                                        <p:cTn id="95" dur="1" fill="hold">
                                          <p:stCondLst>
                                            <p:cond delay="0"/>
                                          </p:stCondLst>
                                        </p:cTn>
                                        <p:tgtEl>
                                          <p:spTgt spid="32"/>
                                        </p:tgtEl>
                                        <p:attrNameLst>
                                          <p:attrName>style.visibility</p:attrName>
                                        </p:attrNameLst>
                                      </p:cBhvr>
                                      <p:to>
                                        <p:strVal val="visible"/>
                                      </p:to>
                                    </p:set>
                                    <p:anim calcmode="lin" valueType="num">
                                      <p:cBhvr>
                                        <p:cTn id="96" dur="500" fill="hold"/>
                                        <p:tgtEl>
                                          <p:spTgt spid="32"/>
                                        </p:tgtEl>
                                        <p:attrNameLst>
                                          <p:attrName>ppt_w</p:attrName>
                                        </p:attrNameLst>
                                      </p:cBhvr>
                                      <p:tavLst>
                                        <p:tav tm="0">
                                          <p:val>
                                            <p:fltVal val="0"/>
                                          </p:val>
                                        </p:tav>
                                        <p:tav tm="100000">
                                          <p:val>
                                            <p:strVal val="#ppt_w"/>
                                          </p:val>
                                        </p:tav>
                                      </p:tavLst>
                                    </p:anim>
                                    <p:anim calcmode="lin" valueType="num">
                                      <p:cBhvr>
                                        <p:cTn id="97" dur="500" fill="hold"/>
                                        <p:tgtEl>
                                          <p:spTgt spid="32"/>
                                        </p:tgtEl>
                                        <p:attrNameLst>
                                          <p:attrName>ppt_h</p:attrName>
                                        </p:attrNameLst>
                                      </p:cBhvr>
                                      <p:tavLst>
                                        <p:tav tm="0">
                                          <p:val>
                                            <p:fltVal val="0"/>
                                          </p:val>
                                        </p:tav>
                                        <p:tav tm="100000">
                                          <p:val>
                                            <p:strVal val="#ppt_h"/>
                                          </p:val>
                                        </p:tav>
                                      </p:tavLst>
                                    </p:anim>
                                    <p:animEffect transition="in" filter="fade">
                                      <p:cBhvr>
                                        <p:cTn id="98" dur="500"/>
                                        <p:tgtEl>
                                          <p:spTgt spid="32"/>
                                        </p:tgtEl>
                                      </p:cBhvr>
                                    </p:animEffect>
                                  </p:childTnLst>
                                </p:cTn>
                              </p:par>
                            </p:childTnLst>
                          </p:cTn>
                        </p:par>
                      </p:childTnLst>
                    </p:cTn>
                  </p:par>
                  <p:par>
                    <p:cTn id="99" fill="hold">
                      <p:stCondLst>
                        <p:cond delay="indefinite"/>
                      </p:stCondLst>
                      <p:childTnLst>
                        <p:par>
                          <p:cTn id="100" fill="hold">
                            <p:stCondLst>
                              <p:cond delay="0"/>
                            </p:stCondLst>
                            <p:childTnLst>
                              <p:par>
                                <p:cTn id="101" presetID="8" presetClass="entr" presetSubtype="16" fill="hold" grpId="0" nodeType="clickEffect">
                                  <p:stCondLst>
                                    <p:cond delay="0"/>
                                  </p:stCondLst>
                                  <p:childTnLst>
                                    <p:set>
                                      <p:cBhvr>
                                        <p:cTn id="102" dur="1" fill="hold">
                                          <p:stCondLst>
                                            <p:cond delay="0"/>
                                          </p:stCondLst>
                                        </p:cTn>
                                        <p:tgtEl>
                                          <p:spTgt spid="23"/>
                                        </p:tgtEl>
                                        <p:attrNameLst>
                                          <p:attrName>style.visibility</p:attrName>
                                        </p:attrNameLst>
                                      </p:cBhvr>
                                      <p:to>
                                        <p:strVal val="visible"/>
                                      </p:to>
                                    </p:set>
                                    <p:animEffect transition="in" filter="diamond(in)">
                                      <p:cBhvr>
                                        <p:cTn id="103" dur="500"/>
                                        <p:tgtEl>
                                          <p:spTgt spid="23"/>
                                        </p:tgtEl>
                                      </p:cBhvr>
                                    </p:animEffect>
                                  </p:childTnLst>
                                </p:cTn>
                              </p:par>
                            </p:childTnLst>
                          </p:cTn>
                        </p:par>
                      </p:childTnLst>
                    </p:cTn>
                  </p:par>
                  <p:par>
                    <p:cTn id="104" fill="hold">
                      <p:stCondLst>
                        <p:cond delay="indefinite"/>
                      </p:stCondLst>
                      <p:childTnLst>
                        <p:par>
                          <p:cTn id="105" fill="hold">
                            <p:stCondLst>
                              <p:cond delay="0"/>
                            </p:stCondLst>
                            <p:childTnLst>
                              <p:par>
                                <p:cTn id="106" presetID="55" presetClass="entr" presetSubtype="0" fill="hold" grpId="0" nodeType="clickEffect">
                                  <p:stCondLst>
                                    <p:cond delay="0"/>
                                  </p:stCondLst>
                                  <p:childTnLst>
                                    <p:set>
                                      <p:cBhvr>
                                        <p:cTn id="107" dur="1" fill="hold">
                                          <p:stCondLst>
                                            <p:cond delay="0"/>
                                          </p:stCondLst>
                                        </p:cTn>
                                        <p:tgtEl>
                                          <p:spTgt spid="33"/>
                                        </p:tgtEl>
                                        <p:attrNameLst>
                                          <p:attrName>style.visibility</p:attrName>
                                        </p:attrNameLst>
                                      </p:cBhvr>
                                      <p:to>
                                        <p:strVal val="visible"/>
                                      </p:to>
                                    </p:set>
                                    <p:anim calcmode="lin" valueType="num">
                                      <p:cBhvr>
                                        <p:cTn id="108" dur="500" fill="hold"/>
                                        <p:tgtEl>
                                          <p:spTgt spid="33"/>
                                        </p:tgtEl>
                                        <p:attrNameLst>
                                          <p:attrName>ppt_w</p:attrName>
                                        </p:attrNameLst>
                                      </p:cBhvr>
                                      <p:tavLst>
                                        <p:tav tm="0">
                                          <p:val>
                                            <p:strVal val="#ppt_w*0.70"/>
                                          </p:val>
                                        </p:tav>
                                        <p:tav tm="100000">
                                          <p:val>
                                            <p:strVal val="#ppt_w"/>
                                          </p:val>
                                        </p:tav>
                                      </p:tavLst>
                                    </p:anim>
                                    <p:anim calcmode="lin" valueType="num">
                                      <p:cBhvr>
                                        <p:cTn id="109" dur="500" fill="hold"/>
                                        <p:tgtEl>
                                          <p:spTgt spid="33"/>
                                        </p:tgtEl>
                                        <p:attrNameLst>
                                          <p:attrName>ppt_h</p:attrName>
                                        </p:attrNameLst>
                                      </p:cBhvr>
                                      <p:tavLst>
                                        <p:tav tm="0">
                                          <p:val>
                                            <p:strVal val="#ppt_h"/>
                                          </p:val>
                                        </p:tav>
                                        <p:tav tm="100000">
                                          <p:val>
                                            <p:strVal val="#ppt_h"/>
                                          </p:val>
                                        </p:tav>
                                      </p:tavLst>
                                    </p:anim>
                                    <p:animEffect transition="in" filter="fade">
                                      <p:cBhvr>
                                        <p:cTn id="110"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457200"/>
            <a:ext cx="4648200" cy="646331"/>
          </a:xfrm>
          <a:prstGeom prst="rect">
            <a:avLst/>
          </a:prstGeom>
          <a:solidFill>
            <a:schemeClr val="accent5">
              <a:lumMod val="20000"/>
              <a:lumOff val="80000"/>
            </a:schemeClr>
          </a:solidFill>
        </p:spPr>
        <p:txBody>
          <a:bodyPr wrap="square" rtlCol="0">
            <a:spAutoFit/>
          </a:bodyPr>
          <a:lstStyle/>
          <a:p>
            <a:pPr algn="ctr" rtl="1"/>
            <a:r>
              <a:rPr lang="ar-SA" sz="3600" b="1" dirty="0" smtClean="0">
                <a:latin typeface="Simplified Arabic" pitchFamily="18" charset="-78"/>
                <a:cs typeface="Simplified Arabic" pitchFamily="18" charset="-78"/>
              </a:rPr>
              <a:t>استبدل عدد الكلمات </a:t>
            </a:r>
            <a:endParaRPr lang="en-US" sz="3600" b="1" dirty="0">
              <a:latin typeface="Simplified Arabic" pitchFamily="18" charset="-78"/>
              <a:cs typeface="Simplified Arabic" pitchFamily="18" charset="-78"/>
            </a:endParaRPr>
          </a:p>
        </p:txBody>
      </p:sp>
      <p:graphicFrame>
        <p:nvGraphicFramePr>
          <p:cNvPr id="4" name="Table 3"/>
          <p:cNvGraphicFramePr>
            <a:graphicFrameLocks noGrp="1"/>
          </p:cNvGraphicFramePr>
          <p:nvPr/>
        </p:nvGraphicFramePr>
        <p:xfrm>
          <a:off x="2133600" y="1295400"/>
          <a:ext cx="5486400" cy="579120"/>
        </p:xfrm>
        <a:graphic>
          <a:graphicData uri="http://schemas.openxmlformats.org/drawingml/2006/table">
            <a:tbl>
              <a:tblPr firstRow="1" bandRow="1">
                <a:tableStyleId>{00A15C55-8517-42AA-B614-E9B94910E393}</a:tableStyleId>
              </a:tblPr>
              <a:tblGrid>
                <a:gridCol w="2743200"/>
                <a:gridCol w="2743200"/>
              </a:tblGrid>
              <a:tr h="370840">
                <a:tc>
                  <a:txBody>
                    <a:bodyPr/>
                    <a:lstStyle/>
                    <a:p>
                      <a:pPr algn="ctr"/>
                      <a:r>
                        <a:rPr lang="ar-SA" sz="3200" dirty="0" smtClean="0">
                          <a:solidFill>
                            <a:srgbClr val="FF0000"/>
                          </a:solidFill>
                          <a:effectLst/>
                          <a:latin typeface="Simplified Arabic" pitchFamily="18" charset="-78"/>
                          <a:cs typeface="Simplified Arabic" pitchFamily="18" charset="-78"/>
                        </a:rPr>
                        <a:t>العدد المبدل</a:t>
                      </a:r>
                      <a:endParaRPr lang="en-US" sz="3200" dirty="0">
                        <a:solidFill>
                          <a:srgbClr val="FF0000"/>
                        </a:solidFill>
                        <a:effectLst/>
                        <a:latin typeface="Simplified Arabic" pitchFamily="18" charset="-78"/>
                        <a:cs typeface="Simplified Arabic" pitchFamily="18" charset="-78"/>
                      </a:endParaRPr>
                    </a:p>
                  </a:txBody>
                  <a:tcPr>
                    <a:solidFill>
                      <a:schemeClr val="accent3">
                        <a:lumMod val="40000"/>
                        <a:lumOff val="60000"/>
                      </a:schemeClr>
                    </a:solidFill>
                  </a:tcPr>
                </a:tc>
                <a:tc>
                  <a:txBody>
                    <a:bodyPr/>
                    <a:lstStyle/>
                    <a:p>
                      <a:pPr algn="ctr"/>
                      <a:r>
                        <a:rPr lang="ar-SA" sz="3200" dirty="0" smtClean="0">
                          <a:solidFill>
                            <a:srgbClr val="FF0000"/>
                          </a:solidFill>
                          <a:effectLst/>
                          <a:latin typeface="Simplified Arabic" pitchFamily="18" charset="-78"/>
                          <a:cs typeface="Simplified Arabic" pitchFamily="18" charset="-78"/>
                        </a:rPr>
                        <a:t>الكلمة</a:t>
                      </a:r>
                      <a:endParaRPr lang="en-US" sz="3200" dirty="0">
                        <a:solidFill>
                          <a:srgbClr val="FF0000"/>
                        </a:solidFill>
                        <a:effectLst/>
                        <a:latin typeface="Simplified Arabic" pitchFamily="18" charset="-78"/>
                        <a:cs typeface="Simplified Arabic" pitchFamily="18" charset="-78"/>
                      </a:endParaRPr>
                    </a:p>
                  </a:txBody>
                  <a:tcPr>
                    <a:solidFill>
                      <a:schemeClr val="accent3">
                        <a:lumMod val="40000"/>
                        <a:lumOff val="60000"/>
                      </a:schemeClr>
                    </a:solidFill>
                  </a:tcPr>
                </a:tc>
              </a:tr>
            </a:tbl>
          </a:graphicData>
        </a:graphic>
      </p:graphicFrame>
      <p:sp>
        <p:nvSpPr>
          <p:cNvPr id="6" name="Rectangle 5"/>
          <p:cNvSpPr/>
          <p:nvPr/>
        </p:nvSpPr>
        <p:spPr>
          <a:xfrm>
            <a:off x="4876800" y="1879600"/>
            <a:ext cx="2743200" cy="457200"/>
          </a:xfrm>
          <a:prstGeom prst="rect">
            <a:avLst/>
          </a:prstGeom>
          <a:solidFill>
            <a:schemeClr val="bg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عباد</a:t>
            </a:r>
            <a:endParaRPr lang="en-US" sz="3200" dirty="0">
              <a:solidFill>
                <a:schemeClr val="tx1"/>
              </a:solidFill>
              <a:latin typeface="Simplified Arabic" pitchFamily="18" charset="-78"/>
              <a:cs typeface="Simplified Arabic" pitchFamily="18" charset="-78"/>
            </a:endParaRPr>
          </a:p>
        </p:txBody>
      </p:sp>
      <p:sp>
        <p:nvSpPr>
          <p:cNvPr id="11" name="Rectangle 10"/>
          <p:cNvSpPr/>
          <p:nvPr/>
        </p:nvSpPr>
        <p:spPr>
          <a:xfrm>
            <a:off x="4876800" y="2336800"/>
            <a:ext cx="2743200" cy="457200"/>
          </a:xfrm>
          <a:prstGeom prst="rect">
            <a:avLst/>
          </a:prstGeom>
          <a:solidFill>
            <a:schemeClr val="tx2">
              <a:lumMod val="10000"/>
              <a:lumOff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الصلاة</a:t>
            </a:r>
            <a:endParaRPr lang="en-US" sz="3200" dirty="0">
              <a:solidFill>
                <a:schemeClr val="tx1"/>
              </a:solidFill>
              <a:latin typeface="Simplified Arabic" pitchFamily="18" charset="-78"/>
              <a:cs typeface="Simplified Arabic" pitchFamily="18" charset="-78"/>
            </a:endParaRPr>
          </a:p>
        </p:txBody>
      </p:sp>
      <p:sp>
        <p:nvSpPr>
          <p:cNvPr id="12" name="Rectangle 11"/>
          <p:cNvSpPr/>
          <p:nvPr/>
        </p:nvSpPr>
        <p:spPr>
          <a:xfrm>
            <a:off x="2133600" y="4622800"/>
            <a:ext cx="2743200" cy="457200"/>
          </a:xfrm>
          <a:prstGeom prst="rect">
            <a:avLst/>
          </a:prstGeom>
          <a:solidFill>
            <a:schemeClr val="accent6">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المسلمون</a:t>
            </a:r>
            <a:endParaRPr lang="en-US" sz="3200" dirty="0">
              <a:solidFill>
                <a:schemeClr val="tx1"/>
              </a:solidFill>
              <a:latin typeface="Simplified Arabic" pitchFamily="18" charset="-78"/>
              <a:cs typeface="Simplified Arabic" pitchFamily="18" charset="-78"/>
            </a:endParaRPr>
          </a:p>
        </p:txBody>
      </p:sp>
      <p:sp>
        <p:nvSpPr>
          <p:cNvPr id="13" name="Rectangle 12"/>
          <p:cNvSpPr/>
          <p:nvPr/>
        </p:nvSpPr>
        <p:spPr>
          <a:xfrm>
            <a:off x="2133600" y="4165600"/>
            <a:ext cx="2743200" cy="457200"/>
          </a:xfrm>
          <a:prstGeom prst="rect">
            <a:avLst/>
          </a:prstGeom>
          <a:solidFill>
            <a:schemeClr val="accent3">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الصديق</a:t>
            </a:r>
            <a:endParaRPr lang="en-US" sz="3200" dirty="0">
              <a:solidFill>
                <a:schemeClr val="tx1"/>
              </a:solidFill>
              <a:latin typeface="Simplified Arabic" pitchFamily="18" charset="-78"/>
              <a:cs typeface="Simplified Arabic" pitchFamily="18" charset="-78"/>
            </a:endParaRPr>
          </a:p>
        </p:txBody>
      </p:sp>
      <p:sp>
        <p:nvSpPr>
          <p:cNvPr id="14" name="Rectangle 13"/>
          <p:cNvSpPr/>
          <p:nvPr/>
        </p:nvSpPr>
        <p:spPr>
          <a:xfrm>
            <a:off x="2133600" y="3708400"/>
            <a:ext cx="2743200" cy="457200"/>
          </a:xfrm>
          <a:prstGeom prst="rect">
            <a:avLst/>
          </a:prstGeom>
          <a:solidFill>
            <a:schemeClr val="accent4">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النبى</a:t>
            </a:r>
            <a:endParaRPr lang="en-US" sz="3200" dirty="0">
              <a:solidFill>
                <a:schemeClr val="tx1"/>
              </a:solidFill>
              <a:latin typeface="Simplified Arabic" pitchFamily="18" charset="-78"/>
              <a:cs typeface="Simplified Arabic" pitchFamily="18" charset="-78"/>
            </a:endParaRPr>
          </a:p>
        </p:txBody>
      </p:sp>
      <p:sp>
        <p:nvSpPr>
          <p:cNvPr id="15" name="Rectangle 14"/>
          <p:cNvSpPr/>
          <p:nvPr/>
        </p:nvSpPr>
        <p:spPr>
          <a:xfrm>
            <a:off x="2133600" y="3251200"/>
            <a:ext cx="2743200" cy="457200"/>
          </a:xfrm>
          <a:prstGeom prst="rect">
            <a:avLst/>
          </a:prstGeom>
          <a:solidFill>
            <a:schemeClr val="accent4">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اعمال</a:t>
            </a:r>
            <a:endParaRPr lang="en-US" sz="3200" dirty="0">
              <a:solidFill>
                <a:schemeClr val="tx1"/>
              </a:solidFill>
              <a:latin typeface="Simplified Arabic" pitchFamily="18" charset="-78"/>
              <a:cs typeface="Simplified Arabic" pitchFamily="18" charset="-78"/>
            </a:endParaRPr>
          </a:p>
        </p:txBody>
      </p:sp>
      <p:sp>
        <p:nvSpPr>
          <p:cNvPr id="16" name="Rectangle 15"/>
          <p:cNvSpPr/>
          <p:nvPr/>
        </p:nvSpPr>
        <p:spPr>
          <a:xfrm>
            <a:off x="2133600" y="2794000"/>
            <a:ext cx="2743200" cy="457200"/>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ركن</a:t>
            </a:r>
            <a:endParaRPr lang="en-US" sz="3200" dirty="0">
              <a:solidFill>
                <a:schemeClr val="tx1"/>
              </a:solidFill>
              <a:latin typeface="Simplified Arabic" pitchFamily="18" charset="-78"/>
              <a:cs typeface="Simplified Arabic" pitchFamily="18" charset="-78"/>
            </a:endParaRPr>
          </a:p>
        </p:txBody>
      </p:sp>
      <p:sp>
        <p:nvSpPr>
          <p:cNvPr id="17" name="Rectangle 16"/>
          <p:cNvSpPr/>
          <p:nvPr/>
        </p:nvSpPr>
        <p:spPr>
          <a:xfrm>
            <a:off x="2133600" y="2336800"/>
            <a:ext cx="2743200" cy="457200"/>
          </a:xfrm>
          <a:prstGeom prst="rect">
            <a:avLst/>
          </a:prstGeom>
          <a:solidFill>
            <a:schemeClr val="tx2">
              <a:lumMod val="10000"/>
              <a:lumOff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الصلوات</a:t>
            </a:r>
            <a:endParaRPr lang="en-US" sz="3200" dirty="0">
              <a:solidFill>
                <a:schemeClr val="tx1"/>
              </a:solidFill>
              <a:latin typeface="Simplified Arabic" pitchFamily="18" charset="-78"/>
              <a:cs typeface="Simplified Arabic" pitchFamily="18" charset="-78"/>
            </a:endParaRPr>
          </a:p>
        </p:txBody>
      </p:sp>
      <p:sp>
        <p:nvSpPr>
          <p:cNvPr id="18" name="Rectangle 17"/>
          <p:cNvSpPr/>
          <p:nvPr/>
        </p:nvSpPr>
        <p:spPr>
          <a:xfrm>
            <a:off x="2133600" y="1879600"/>
            <a:ext cx="2743200" cy="457200"/>
          </a:xfrm>
          <a:prstGeom prst="rect">
            <a:avLst/>
          </a:prstGeom>
          <a:solidFill>
            <a:schemeClr val="bg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عبد</a:t>
            </a:r>
            <a:endParaRPr lang="en-US" sz="3200" dirty="0">
              <a:solidFill>
                <a:schemeClr val="tx1"/>
              </a:solidFill>
              <a:latin typeface="Simplified Arabic" pitchFamily="18" charset="-78"/>
              <a:cs typeface="Simplified Arabic" pitchFamily="18" charset="-78"/>
            </a:endParaRPr>
          </a:p>
        </p:txBody>
      </p:sp>
      <p:sp>
        <p:nvSpPr>
          <p:cNvPr id="19" name="Rectangle 18"/>
          <p:cNvSpPr/>
          <p:nvPr/>
        </p:nvSpPr>
        <p:spPr>
          <a:xfrm>
            <a:off x="4876800" y="2794000"/>
            <a:ext cx="2743200" cy="457200"/>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اركان</a:t>
            </a:r>
            <a:endParaRPr lang="en-US" sz="3200" dirty="0">
              <a:solidFill>
                <a:schemeClr val="tx1"/>
              </a:solidFill>
              <a:latin typeface="Simplified Arabic" pitchFamily="18" charset="-78"/>
              <a:cs typeface="Simplified Arabic" pitchFamily="18" charset="-78"/>
            </a:endParaRPr>
          </a:p>
        </p:txBody>
      </p:sp>
      <p:sp>
        <p:nvSpPr>
          <p:cNvPr id="20" name="Rectangle 19"/>
          <p:cNvSpPr/>
          <p:nvPr/>
        </p:nvSpPr>
        <p:spPr>
          <a:xfrm>
            <a:off x="4876800" y="3251200"/>
            <a:ext cx="2743200" cy="457200"/>
          </a:xfrm>
          <a:prstGeom prst="rect">
            <a:avLst/>
          </a:prstGeom>
          <a:solidFill>
            <a:schemeClr val="accent4">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عمل</a:t>
            </a:r>
            <a:endParaRPr lang="en-US" sz="3200" dirty="0">
              <a:solidFill>
                <a:schemeClr val="tx1"/>
              </a:solidFill>
              <a:latin typeface="Simplified Arabic" pitchFamily="18" charset="-78"/>
              <a:cs typeface="Simplified Arabic" pitchFamily="18" charset="-78"/>
            </a:endParaRPr>
          </a:p>
        </p:txBody>
      </p:sp>
      <p:sp>
        <p:nvSpPr>
          <p:cNvPr id="21" name="Rectangle 20"/>
          <p:cNvSpPr/>
          <p:nvPr/>
        </p:nvSpPr>
        <p:spPr>
          <a:xfrm>
            <a:off x="4876800" y="3708400"/>
            <a:ext cx="2743200" cy="457200"/>
          </a:xfrm>
          <a:prstGeom prst="rect">
            <a:avLst/>
          </a:prstGeom>
          <a:solidFill>
            <a:schemeClr val="accent4">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dirty="0" smtClean="0">
                <a:solidFill>
                  <a:schemeClr val="tx1"/>
                </a:solidFill>
                <a:latin typeface="Simplified Arabic" pitchFamily="18" charset="-78"/>
                <a:cs typeface="Simplified Arabic" pitchFamily="18" charset="-78"/>
              </a:rPr>
              <a:t>النبيين</a:t>
            </a:r>
            <a:endParaRPr lang="en-US" sz="3200" dirty="0">
              <a:solidFill>
                <a:schemeClr val="tx1"/>
              </a:solidFill>
              <a:latin typeface="Simplified Arabic" pitchFamily="18" charset="-78"/>
              <a:cs typeface="Simplified Arabic" pitchFamily="18" charset="-78"/>
            </a:endParaRPr>
          </a:p>
        </p:txBody>
      </p:sp>
      <p:sp>
        <p:nvSpPr>
          <p:cNvPr id="22" name="Rectangle 21"/>
          <p:cNvSpPr/>
          <p:nvPr/>
        </p:nvSpPr>
        <p:spPr>
          <a:xfrm>
            <a:off x="4876800" y="4165600"/>
            <a:ext cx="2743200" cy="457200"/>
          </a:xfrm>
          <a:prstGeom prst="rect">
            <a:avLst/>
          </a:prstGeom>
          <a:solidFill>
            <a:schemeClr val="accent3">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الصدقين</a:t>
            </a:r>
            <a:endParaRPr lang="en-US" sz="3200" dirty="0">
              <a:solidFill>
                <a:schemeClr val="tx1"/>
              </a:solidFill>
              <a:latin typeface="Simplified Arabic" pitchFamily="18" charset="-78"/>
              <a:cs typeface="Simplified Arabic" pitchFamily="18" charset="-78"/>
            </a:endParaRPr>
          </a:p>
        </p:txBody>
      </p:sp>
      <p:sp>
        <p:nvSpPr>
          <p:cNvPr id="23" name="Rectangle 22"/>
          <p:cNvSpPr/>
          <p:nvPr/>
        </p:nvSpPr>
        <p:spPr>
          <a:xfrm>
            <a:off x="4876800" y="4622800"/>
            <a:ext cx="2743200" cy="457200"/>
          </a:xfrm>
          <a:prstGeom prst="rect">
            <a:avLst/>
          </a:prstGeom>
          <a:solidFill>
            <a:schemeClr val="accent6">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المسلم</a:t>
            </a:r>
            <a:endParaRPr lang="en-US" sz="3200" dirty="0">
              <a:solidFill>
                <a:schemeClr val="tx1"/>
              </a:solidFill>
              <a:latin typeface="Simplified Arabic" pitchFamily="18" charset="-78"/>
              <a:cs typeface="Simplified Arabic" pitchFamily="18" charset="-78"/>
            </a:endParaRPr>
          </a:p>
        </p:txBody>
      </p:sp>
      <p:sp>
        <p:nvSpPr>
          <p:cNvPr id="24" name="Rectangle 23"/>
          <p:cNvSpPr/>
          <p:nvPr/>
        </p:nvSpPr>
        <p:spPr>
          <a:xfrm>
            <a:off x="2133600" y="5994400"/>
            <a:ext cx="2743200" cy="457200"/>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الصالح</a:t>
            </a:r>
            <a:endParaRPr lang="en-US" sz="3200" dirty="0">
              <a:solidFill>
                <a:schemeClr val="tx1"/>
              </a:solidFill>
              <a:latin typeface="Simplified Arabic" pitchFamily="18" charset="-78"/>
              <a:cs typeface="Simplified Arabic" pitchFamily="18" charset="-78"/>
            </a:endParaRPr>
          </a:p>
        </p:txBody>
      </p:sp>
      <p:sp>
        <p:nvSpPr>
          <p:cNvPr id="25" name="Rectangle 24"/>
          <p:cNvSpPr/>
          <p:nvPr/>
        </p:nvSpPr>
        <p:spPr>
          <a:xfrm>
            <a:off x="2133600" y="5537200"/>
            <a:ext cx="2743200" cy="457200"/>
          </a:xfrm>
          <a:prstGeom prst="rect">
            <a:avLst/>
          </a:prstGeom>
          <a:solidFill>
            <a:schemeClr val="tx2">
              <a:lumMod val="25000"/>
              <a:lumOff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رفقاء</a:t>
            </a:r>
            <a:endParaRPr lang="en-US" sz="3200" dirty="0">
              <a:solidFill>
                <a:schemeClr val="tx1"/>
              </a:solidFill>
              <a:latin typeface="Simplified Arabic" pitchFamily="18" charset="-78"/>
              <a:cs typeface="Simplified Arabic" pitchFamily="18" charset="-78"/>
            </a:endParaRPr>
          </a:p>
        </p:txBody>
      </p:sp>
      <p:sp>
        <p:nvSpPr>
          <p:cNvPr id="26" name="Rectangle 25"/>
          <p:cNvSpPr/>
          <p:nvPr/>
        </p:nvSpPr>
        <p:spPr>
          <a:xfrm>
            <a:off x="2133600" y="5080000"/>
            <a:ext cx="2743200" cy="457200"/>
          </a:xfrm>
          <a:prstGeom prst="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الشهيد</a:t>
            </a:r>
            <a:endParaRPr lang="en-US" sz="3200" dirty="0">
              <a:solidFill>
                <a:schemeClr val="tx1"/>
              </a:solidFill>
              <a:latin typeface="Simplified Arabic" pitchFamily="18" charset="-78"/>
              <a:cs typeface="Simplified Arabic" pitchFamily="18" charset="-78"/>
            </a:endParaRPr>
          </a:p>
        </p:txBody>
      </p:sp>
      <p:sp>
        <p:nvSpPr>
          <p:cNvPr id="27" name="Rectangle 26"/>
          <p:cNvSpPr/>
          <p:nvPr/>
        </p:nvSpPr>
        <p:spPr>
          <a:xfrm>
            <a:off x="4876800" y="5080000"/>
            <a:ext cx="2743200" cy="457200"/>
          </a:xfrm>
          <a:prstGeom prst="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dirty="0" smtClean="0">
                <a:solidFill>
                  <a:schemeClr val="tx1"/>
                </a:solidFill>
                <a:latin typeface="Simplified Arabic" pitchFamily="18" charset="-78"/>
                <a:cs typeface="Simplified Arabic" pitchFamily="18" charset="-78"/>
              </a:rPr>
              <a:t>الشهداء</a:t>
            </a:r>
            <a:endParaRPr lang="en-US" sz="3200" dirty="0">
              <a:solidFill>
                <a:schemeClr val="tx1"/>
              </a:solidFill>
              <a:latin typeface="Simplified Arabic" pitchFamily="18" charset="-78"/>
              <a:cs typeface="Simplified Arabic" pitchFamily="18" charset="-78"/>
            </a:endParaRPr>
          </a:p>
        </p:txBody>
      </p:sp>
      <p:sp>
        <p:nvSpPr>
          <p:cNvPr id="28" name="Rectangle 27"/>
          <p:cNvSpPr/>
          <p:nvPr/>
        </p:nvSpPr>
        <p:spPr>
          <a:xfrm>
            <a:off x="4876800" y="5537200"/>
            <a:ext cx="2743200" cy="457200"/>
          </a:xfrm>
          <a:prstGeom prst="rect">
            <a:avLst/>
          </a:prstGeom>
          <a:solidFill>
            <a:schemeClr val="tx2">
              <a:lumMod val="25000"/>
              <a:lumOff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رفيق</a:t>
            </a:r>
            <a:endParaRPr lang="en-US" sz="3200" dirty="0">
              <a:solidFill>
                <a:schemeClr val="tx1"/>
              </a:solidFill>
              <a:latin typeface="Simplified Arabic" pitchFamily="18" charset="-78"/>
              <a:cs typeface="Simplified Arabic" pitchFamily="18" charset="-78"/>
            </a:endParaRPr>
          </a:p>
        </p:txBody>
      </p:sp>
      <p:sp>
        <p:nvSpPr>
          <p:cNvPr id="29" name="Rectangle 28"/>
          <p:cNvSpPr/>
          <p:nvPr/>
        </p:nvSpPr>
        <p:spPr>
          <a:xfrm>
            <a:off x="4876800" y="5994400"/>
            <a:ext cx="2743200" cy="457200"/>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الصالحين</a:t>
            </a:r>
            <a:endParaRPr lang="en-US" sz="3200"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p:cTn id="27" dur="1000" fill="hold"/>
                                        <p:tgtEl>
                                          <p:spTgt spid="18"/>
                                        </p:tgtEl>
                                        <p:attrNameLst>
                                          <p:attrName>ppt_x</p:attrName>
                                        </p:attrNameLst>
                                      </p:cBhvr>
                                      <p:tavLst>
                                        <p:tav tm="0">
                                          <p:val>
                                            <p:strVal val="#ppt_x-.2"/>
                                          </p:val>
                                        </p:tav>
                                        <p:tav tm="100000">
                                          <p:val>
                                            <p:strVal val="#ppt_x"/>
                                          </p:val>
                                        </p:tav>
                                      </p:tavLst>
                                    </p:anim>
                                    <p:anim calcmode="lin" valueType="num">
                                      <p:cBhvr>
                                        <p:cTn id="28"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29" dur="10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1000" fill="hold"/>
                                        <p:tgtEl>
                                          <p:spTgt spid="11"/>
                                        </p:tgtEl>
                                        <p:attrNameLst>
                                          <p:attrName>ppt_w</p:attrName>
                                        </p:attrNameLst>
                                      </p:cBhvr>
                                      <p:tavLst>
                                        <p:tav tm="0">
                                          <p:val>
                                            <p:strVal val="#ppt_w*0.70"/>
                                          </p:val>
                                        </p:tav>
                                        <p:tav tm="100000">
                                          <p:val>
                                            <p:strVal val="#ppt_w"/>
                                          </p:val>
                                        </p:tav>
                                      </p:tavLst>
                                    </p:anim>
                                    <p:anim calcmode="lin" valueType="num">
                                      <p:cBhvr>
                                        <p:cTn id="35" dur="1000" fill="hold"/>
                                        <p:tgtEl>
                                          <p:spTgt spid="11"/>
                                        </p:tgtEl>
                                        <p:attrNameLst>
                                          <p:attrName>ppt_h</p:attrName>
                                        </p:attrNameLst>
                                      </p:cBhvr>
                                      <p:tavLst>
                                        <p:tav tm="0">
                                          <p:val>
                                            <p:strVal val="#ppt_h"/>
                                          </p:val>
                                        </p:tav>
                                        <p:tav tm="100000">
                                          <p:val>
                                            <p:strVal val="#ppt_h"/>
                                          </p:val>
                                        </p:tav>
                                      </p:tavLst>
                                    </p:anim>
                                    <p:animEffect transition="in" filter="fade">
                                      <p:cBhvr>
                                        <p:cTn id="36" dur="1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1000" fill="hold"/>
                                        <p:tgtEl>
                                          <p:spTgt spid="17"/>
                                        </p:tgtEl>
                                        <p:attrNameLst>
                                          <p:attrName>ppt_w</p:attrName>
                                        </p:attrNameLst>
                                      </p:cBhvr>
                                      <p:tavLst>
                                        <p:tav tm="0">
                                          <p:val>
                                            <p:strVal val="#ppt_w*0.70"/>
                                          </p:val>
                                        </p:tav>
                                        <p:tav tm="100000">
                                          <p:val>
                                            <p:strVal val="#ppt_w"/>
                                          </p:val>
                                        </p:tav>
                                      </p:tavLst>
                                    </p:anim>
                                    <p:anim calcmode="lin" valueType="num">
                                      <p:cBhvr>
                                        <p:cTn id="42" dur="1000" fill="hold"/>
                                        <p:tgtEl>
                                          <p:spTgt spid="17"/>
                                        </p:tgtEl>
                                        <p:attrNameLst>
                                          <p:attrName>ppt_h</p:attrName>
                                        </p:attrNameLst>
                                      </p:cBhvr>
                                      <p:tavLst>
                                        <p:tav tm="0">
                                          <p:val>
                                            <p:strVal val="#ppt_h"/>
                                          </p:val>
                                        </p:tav>
                                        <p:tav tm="100000">
                                          <p:val>
                                            <p:strVal val="#ppt_h"/>
                                          </p:val>
                                        </p:tav>
                                      </p:tavLst>
                                    </p:anim>
                                    <p:animEffect transition="in" filter="fade">
                                      <p:cBhvr>
                                        <p:cTn id="43" dur="10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childTnLst>
                                </p:cTn>
                              </p:par>
                            </p:childTnLst>
                          </p:cTn>
                        </p:par>
                      </p:childTnLst>
                    </p:cTn>
                  </p:par>
                  <p:par>
                    <p:cTn id="49" fill="hold">
                      <p:stCondLst>
                        <p:cond delay="indefinite"/>
                      </p:stCondLst>
                      <p:childTnLst>
                        <p:par>
                          <p:cTn id="50" fill="hold">
                            <p:stCondLst>
                              <p:cond delay="0"/>
                            </p:stCondLst>
                            <p:childTnLst>
                              <p:par>
                                <p:cTn id="51" presetID="55"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p:cTn id="53" dur="1000" fill="hold"/>
                                        <p:tgtEl>
                                          <p:spTgt spid="16"/>
                                        </p:tgtEl>
                                        <p:attrNameLst>
                                          <p:attrName>ppt_w</p:attrName>
                                        </p:attrNameLst>
                                      </p:cBhvr>
                                      <p:tavLst>
                                        <p:tav tm="0">
                                          <p:val>
                                            <p:strVal val="#ppt_w*0.70"/>
                                          </p:val>
                                        </p:tav>
                                        <p:tav tm="100000">
                                          <p:val>
                                            <p:strVal val="#ppt_w"/>
                                          </p:val>
                                        </p:tav>
                                      </p:tavLst>
                                    </p:anim>
                                    <p:anim calcmode="lin" valueType="num">
                                      <p:cBhvr>
                                        <p:cTn id="54" dur="1000" fill="hold"/>
                                        <p:tgtEl>
                                          <p:spTgt spid="16"/>
                                        </p:tgtEl>
                                        <p:attrNameLst>
                                          <p:attrName>ppt_h</p:attrName>
                                        </p:attrNameLst>
                                      </p:cBhvr>
                                      <p:tavLst>
                                        <p:tav tm="0">
                                          <p:val>
                                            <p:strVal val="#ppt_h"/>
                                          </p:val>
                                        </p:tav>
                                        <p:tav tm="100000">
                                          <p:val>
                                            <p:strVal val="#ppt_h"/>
                                          </p:val>
                                        </p:tav>
                                      </p:tavLst>
                                    </p:anim>
                                    <p:animEffect transition="in" filter="fade">
                                      <p:cBhvr>
                                        <p:cTn id="55" dur="1000"/>
                                        <p:tgtEl>
                                          <p:spTgt spid="16"/>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anim calcmode="lin" valueType="num">
                                      <p:cBhvr>
                                        <p:cTn id="60" dur="500" fill="hold"/>
                                        <p:tgtEl>
                                          <p:spTgt spid="20"/>
                                        </p:tgtEl>
                                        <p:attrNameLst>
                                          <p:attrName>ppt_w</p:attrName>
                                        </p:attrNameLst>
                                      </p:cBhvr>
                                      <p:tavLst>
                                        <p:tav tm="0">
                                          <p:val>
                                            <p:fltVal val="0"/>
                                          </p:val>
                                        </p:tav>
                                        <p:tav tm="100000">
                                          <p:val>
                                            <p:strVal val="#ppt_w"/>
                                          </p:val>
                                        </p:tav>
                                      </p:tavLst>
                                    </p:anim>
                                    <p:anim calcmode="lin" valueType="num">
                                      <p:cBhvr>
                                        <p:cTn id="61" dur="500" fill="hold"/>
                                        <p:tgtEl>
                                          <p:spTgt spid="20"/>
                                        </p:tgtEl>
                                        <p:attrNameLst>
                                          <p:attrName>ppt_h</p:attrName>
                                        </p:attrNameLst>
                                      </p:cBhvr>
                                      <p:tavLst>
                                        <p:tav tm="0">
                                          <p:val>
                                            <p:fltVal val="0"/>
                                          </p:val>
                                        </p:tav>
                                        <p:tav tm="100000">
                                          <p:val>
                                            <p:strVal val="#ppt_h"/>
                                          </p:val>
                                        </p:tav>
                                      </p:tavLst>
                                    </p:anim>
                                    <p:animEffect transition="in" filter="fade">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p:cTn id="67" dur="500" fill="hold"/>
                                        <p:tgtEl>
                                          <p:spTgt spid="15"/>
                                        </p:tgtEl>
                                        <p:attrNameLst>
                                          <p:attrName>ppt_w</p:attrName>
                                        </p:attrNameLst>
                                      </p:cBhvr>
                                      <p:tavLst>
                                        <p:tav tm="0">
                                          <p:val>
                                            <p:fltVal val="0"/>
                                          </p:val>
                                        </p:tav>
                                        <p:tav tm="100000">
                                          <p:val>
                                            <p:strVal val="#ppt_w"/>
                                          </p:val>
                                        </p:tav>
                                      </p:tavLst>
                                    </p:anim>
                                    <p:anim calcmode="lin" valueType="num">
                                      <p:cBhvr>
                                        <p:cTn id="68" dur="500" fill="hold"/>
                                        <p:tgtEl>
                                          <p:spTgt spid="15"/>
                                        </p:tgtEl>
                                        <p:attrNameLst>
                                          <p:attrName>ppt_h</p:attrName>
                                        </p:attrNameLst>
                                      </p:cBhvr>
                                      <p:tavLst>
                                        <p:tav tm="0">
                                          <p:val>
                                            <p:fltVal val="0"/>
                                          </p:val>
                                        </p:tav>
                                        <p:tav tm="100000">
                                          <p:val>
                                            <p:strVal val="#ppt_h"/>
                                          </p:val>
                                        </p:tav>
                                      </p:tavLst>
                                    </p:anim>
                                    <p:animEffect transition="in" filter="fade">
                                      <p:cBhvr>
                                        <p:cTn id="69" dur="500"/>
                                        <p:tgtEl>
                                          <p:spTgt spid="15"/>
                                        </p:tgtEl>
                                      </p:cBhvr>
                                    </p:animEffect>
                                  </p:childTnLst>
                                </p:cTn>
                              </p:par>
                            </p:childTnLst>
                          </p:cTn>
                        </p:par>
                      </p:childTnLst>
                    </p:cTn>
                  </p:par>
                  <p:par>
                    <p:cTn id="70" fill="hold">
                      <p:stCondLst>
                        <p:cond delay="indefinite"/>
                      </p:stCondLst>
                      <p:childTnLst>
                        <p:par>
                          <p:cTn id="71" fill="hold">
                            <p:stCondLst>
                              <p:cond delay="0"/>
                            </p:stCondLst>
                            <p:childTnLst>
                              <p:par>
                                <p:cTn id="72" presetID="58" presetClass="entr" presetSubtype="0" accel="100000" fill="hold" grpId="0" nodeType="clickEffect">
                                  <p:stCondLst>
                                    <p:cond delay="0"/>
                                  </p:stCondLst>
                                  <p:childTnLst>
                                    <p:set>
                                      <p:cBhvr>
                                        <p:cTn id="73" dur="1" fill="hold">
                                          <p:stCondLst>
                                            <p:cond delay="0"/>
                                          </p:stCondLst>
                                        </p:cTn>
                                        <p:tgtEl>
                                          <p:spTgt spid="21"/>
                                        </p:tgtEl>
                                        <p:attrNameLst>
                                          <p:attrName>style.visibility</p:attrName>
                                        </p:attrNameLst>
                                      </p:cBhvr>
                                      <p:to>
                                        <p:strVal val="visible"/>
                                      </p:to>
                                    </p:set>
                                    <p:anim calcmode="lin" valueType="num">
                                      <p:cBhvr>
                                        <p:cTn id="74" dur="500" fill="hold"/>
                                        <p:tgtEl>
                                          <p:spTgt spid="21"/>
                                        </p:tgtEl>
                                        <p:attrNameLst>
                                          <p:attrName>ppt_w</p:attrName>
                                        </p:attrNameLst>
                                      </p:cBhvr>
                                      <p:tavLst>
                                        <p:tav tm="0">
                                          <p:val>
                                            <p:strVal val="#ppt_w*2.5"/>
                                          </p:val>
                                        </p:tav>
                                        <p:tav tm="100000">
                                          <p:val>
                                            <p:strVal val="#ppt_w"/>
                                          </p:val>
                                        </p:tav>
                                      </p:tavLst>
                                    </p:anim>
                                    <p:anim calcmode="lin" valueType="num">
                                      <p:cBhvr>
                                        <p:cTn id="75" dur="500" fill="hold"/>
                                        <p:tgtEl>
                                          <p:spTgt spid="21"/>
                                        </p:tgtEl>
                                        <p:attrNameLst>
                                          <p:attrName>ppt_h</p:attrName>
                                        </p:attrNameLst>
                                      </p:cBhvr>
                                      <p:tavLst>
                                        <p:tav tm="0">
                                          <p:val>
                                            <p:strVal val="#ppt_h*0.01"/>
                                          </p:val>
                                        </p:tav>
                                        <p:tav tm="100000">
                                          <p:val>
                                            <p:strVal val="#ppt_h"/>
                                          </p:val>
                                        </p:tav>
                                      </p:tavLst>
                                    </p:anim>
                                    <p:anim calcmode="lin" valueType="num">
                                      <p:cBhvr>
                                        <p:cTn id="76" dur="500" fill="hold"/>
                                        <p:tgtEl>
                                          <p:spTgt spid="21"/>
                                        </p:tgtEl>
                                        <p:attrNameLst>
                                          <p:attrName>ppt_x</p:attrName>
                                        </p:attrNameLst>
                                      </p:cBhvr>
                                      <p:tavLst>
                                        <p:tav tm="0">
                                          <p:val>
                                            <p:strVal val="#ppt_x"/>
                                          </p:val>
                                        </p:tav>
                                        <p:tav tm="100000">
                                          <p:val>
                                            <p:strVal val="#ppt_x"/>
                                          </p:val>
                                        </p:tav>
                                      </p:tavLst>
                                    </p:anim>
                                    <p:anim calcmode="lin" valueType="num">
                                      <p:cBhvr>
                                        <p:cTn id="77" dur="500" fill="hold"/>
                                        <p:tgtEl>
                                          <p:spTgt spid="21"/>
                                        </p:tgtEl>
                                        <p:attrNameLst>
                                          <p:attrName>ppt_y</p:attrName>
                                        </p:attrNameLst>
                                      </p:cBhvr>
                                      <p:tavLst>
                                        <p:tav tm="0">
                                          <p:val>
                                            <p:strVal val="#ppt_h+1"/>
                                          </p:val>
                                        </p:tav>
                                        <p:tav tm="100000">
                                          <p:val>
                                            <p:strVal val="#ppt_y"/>
                                          </p:val>
                                        </p:tav>
                                      </p:tavLst>
                                    </p:anim>
                                    <p:animEffect transition="in" filter="fade">
                                      <p:cBhvr>
                                        <p:cTn id="78" dur="500"/>
                                        <p:tgtEl>
                                          <p:spTgt spid="21"/>
                                        </p:tgtEl>
                                      </p:cBhvr>
                                    </p:animEffect>
                                  </p:childTnLst>
                                </p:cTn>
                              </p:par>
                            </p:childTnLst>
                          </p:cTn>
                        </p:par>
                      </p:childTnLst>
                    </p:cTn>
                  </p:par>
                  <p:par>
                    <p:cTn id="79" fill="hold">
                      <p:stCondLst>
                        <p:cond delay="indefinite"/>
                      </p:stCondLst>
                      <p:childTnLst>
                        <p:par>
                          <p:cTn id="80" fill="hold">
                            <p:stCondLst>
                              <p:cond delay="0"/>
                            </p:stCondLst>
                            <p:childTnLst>
                              <p:par>
                                <p:cTn id="81" presetID="58" presetClass="entr" presetSubtype="0" accel="100000" fill="hold" grpId="0" nodeType="clickEffect">
                                  <p:stCondLst>
                                    <p:cond delay="0"/>
                                  </p:stCondLst>
                                  <p:childTnLst>
                                    <p:set>
                                      <p:cBhvr>
                                        <p:cTn id="82" dur="1" fill="hold">
                                          <p:stCondLst>
                                            <p:cond delay="0"/>
                                          </p:stCondLst>
                                        </p:cTn>
                                        <p:tgtEl>
                                          <p:spTgt spid="14"/>
                                        </p:tgtEl>
                                        <p:attrNameLst>
                                          <p:attrName>style.visibility</p:attrName>
                                        </p:attrNameLst>
                                      </p:cBhvr>
                                      <p:to>
                                        <p:strVal val="visible"/>
                                      </p:to>
                                    </p:set>
                                    <p:anim calcmode="lin" valueType="num">
                                      <p:cBhvr>
                                        <p:cTn id="83" dur="500" fill="hold"/>
                                        <p:tgtEl>
                                          <p:spTgt spid="14"/>
                                        </p:tgtEl>
                                        <p:attrNameLst>
                                          <p:attrName>ppt_w</p:attrName>
                                        </p:attrNameLst>
                                      </p:cBhvr>
                                      <p:tavLst>
                                        <p:tav tm="0">
                                          <p:val>
                                            <p:strVal val="#ppt_w*2.5"/>
                                          </p:val>
                                        </p:tav>
                                        <p:tav tm="100000">
                                          <p:val>
                                            <p:strVal val="#ppt_w"/>
                                          </p:val>
                                        </p:tav>
                                      </p:tavLst>
                                    </p:anim>
                                    <p:anim calcmode="lin" valueType="num">
                                      <p:cBhvr>
                                        <p:cTn id="84" dur="500" fill="hold"/>
                                        <p:tgtEl>
                                          <p:spTgt spid="14"/>
                                        </p:tgtEl>
                                        <p:attrNameLst>
                                          <p:attrName>ppt_h</p:attrName>
                                        </p:attrNameLst>
                                      </p:cBhvr>
                                      <p:tavLst>
                                        <p:tav tm="0">
                                          <p:val>
                                            <p:strVal val="#ppt_h*0.01"/>
                                          </p:val>
                                        </p:tav>
                                        <p:tav tm="100000">
                                          <p:val>
                                            <p:strVal val="#ppt_h"/>
                                          </p:val>
                                        </p:tav>
                                      </p:tavLst>
                                    </p:anim>
                                    <p:anim calcmode="lin" valueType="num">
                                      <p:cBhvr>
                                        <p:cTn id="85" dur="500" fill="hold"/>
                                        <p:tgtEl>
                                          <p:spTgt spid="14"/>
                                        </p:tgtEl>
                                        <p:attrNameLst>
                                          <p:attrName>ppt_x</p:attrName>
                                        </p:attrNameLst>
                                      </p:cBhvr>
                                      <p:tavLst>
                                        <p:tav tm="0">
                                          <p:val>
                                            <p:strVal val="#ppt_x"/>
                                          </p:val>
                                        </p:tav>
                                        <p:tav tm="100000">
                                          <p:val>
                                            <p:strVal val="#ppt_x"/>
                                          </p:val>
                                        </p:tav>
                                      </p:tavLst>
                                    </p:anim>
                                    <p:anim calcmode="lin" valueType="num">
                                      <p:cBhvr>
                                        <p:cTn id="86" dur="500" fill="hold"/>
                                        <p:tgtEl>
                                          <p:spTgt spid="14"/>
                                        </p:tgtEl>
                                        <p:attrNameLst>
                                          <p:attrName>ppt_y</p:attrName>
                                        </p:attrNameLst>
                                      </p:cBhvr>
                                      <p:tavLst>
                                        <p:tav tm="0">
                                          <p:val>
                                            <p:strVal val="#ppt_h+1"/>
                                          </p:val>
                                        </p:tav>
                                        <p:tav tm="100000">
                                          <p:val>
                                            <p:strVal val="#ppt_y"/>
                                          </p:val>
                                        </p:tav>
                                      </p:tavLst>
                                    </p:anim>
                                    <p:animEffect transition="in" filter="fade">
                                      <p:cBhvr>
                                        <p:cTn id="87" dur="500"/>
                                        <p:tgtEl>
                                          <p:spTgt spid="14"/>
                                        </p:tgtEl>
                                      </p:cBhvr>
                                    </p:animEffect>
                                  </p:childTnLst>
                                </p:cTn>
                              </p:par>
                            </p:childTnLst>
                          </p:cTn>
                        </p:par>
                      </p:childTnLst>
                    </p:cTn>
                  </p:par>
                  <p:par>
                    <p:cTn id="88" fill="hold">
                      <p:stCondLst>
                        <p:cond delay="indefinite"/>
                      </p:stCondLst>
                      <p:childTnLst>
                        <p:par>
                          <p:cTn id="89" fill="hold">
                            <p:stCondLst>
                              <p:cond delay="0"/>
                            </p:stCondLst>
                            <p:childTnLst>
                              <p:par>
                                <p:cTn id="90" presetID="24" presetClass="entr" presetSubtype="0" fill="hold" grpId="0" nodeType="clickEffect">
                                  <p:stCondLst>
                                    <p:cond delay="0"/>
                                  </p:stCondLst>
                                  <p:childTnLst>
                                    <p:set>
                                      <p:cBhvr>
                                        <p:cTn id="91" dur="1" fill="hold">
                                          <p:stCondLst>
                                            <p:cond delay="0"/>
                                          </p:stCondLst>
                                        </p:cTn>
                                        <p:tgtEl>
                                          <p:spTgt spid="22"/>
                                        </p:tgtEl>
                                        <p:attrNameLst>
                                          <p:attrName>style.visibility</p:attrName>
                                        </p:attrNameLst>
                                      </p:cBhvr>
                                      <p:to>
                                        <p:strVal val="visible"/>
                                      </p:to>
                                    </p:set>
                                    <p:anim to="" calcmode="lin" valueType="num">
                                      <p:cBhvr>
                                        <p:cTn id="92" dur="1" fill="hold"/>
                                        <p:tgtEl>
                                          <p:spTgt spid="22"/>
                                        </p:tgtEl>
                                        <p:attrNameLst>
                                          <p:attrName/>
                                        </p:attrNameLst>
                                      </p:cBhvr>
                                    </p:anim>
                                  </p:childTnLst>
                                </p:cTn>
                              </p:par>
                            </p:childTnLst>
                          </p:cTn>
                        </p:par>
                      </p:childTnLst>
                    </p:cTn>
                  </p:par>
                  <p:par>
                    <p:cTn id="93" fill="hold">
                      <p:stCondLst>
                        <p:cond delay="indefinite"/>
                      </p:stCondLst>
                      <p:childTnLst>
                        <p:par>
                          <p:cTn id="94" fill="hold">
                            <p:stCondLst>
                              <p:cond delay="0"/>
                            </p:stCondLst>
                            <p:childTnLst>
                              <p:par>
                                <p:cTn id="95" presetID="24" presetClass="entr" presetSubtype="0" fill="hold" grpId="0" nodeType="clickEffect">
                                  <p:stCondLst>
                                    <p:cond delay="0"/>
                                  </p:stCondLst>
                                  <p:childTnLst>
                                    <p:set>
                                      <p:cBhvr>
                                        <p:cTn id="96" dur="1" fill="hold">
                                          <p:stCondLst>
                                            <p:cond delay="0"/>
                                          </p:stCondLst>
                                        </p:cTn>
                                        <p:tgtEl>
                                          <p:spTgt spid="13"/>
                                        </p:tgtEl>
                                        <p:attrNameLst>
                                          <p:attrName>style.visibility</p:attrName>
                                        </p:attrNameLst>
                                      </p:cBhvr>
                                      <p:to>
                                        <p:strVal val="visible"/>
                                      </p:to>
                                    </p:set>
                                    <p:anim to="" calcmode="lin" valueType="num">
                                      <p:cBhvr>
                                        <p:cTn id="97" dur="1" fill="hold"/>
                                        <p:tgtEl>
                                          <p:spTgt spid="13"/>
                                        </p:tgtEl>
                                        <p:attrNameLst>
                                          <p:attrName/>
                                        </p:attrNameLst>
                                      </p:cBhvr>
                                    </p:anim>
                                  </p:childTnLst>
                                </p:cTn>
                              </p:par>
                            </p:childTnLst>
                          </p:cTn>
                        </p:par>
                      </p:childTnLst>
                    </p:cTn>
                  </p:par>
                  <p:par>
                    <p:cTn id="98" fill="hold">
                      <p:stCondLst>
                        <p:cond delay="indefinite"/>
                      </p:stCondLst>
                      <p:childTnLst>
                        <p:par>
                          <p:cTn id="99" fill="hold">
                            <p:stCondLst>
                              <p:cond delay="0"/>
                            </p:stCondLst>
                            <p:childTnLst>
                              <p:par>
                                <p:cTn id="100" presetID="55" presetClass="entr" presetSubtype="0" fill="hold" grpId="0" nodeType="clickEffect">
                                  <p:stCondLst>
                                    <p:cond delay="0"/>
                                  </p:stCondLst>
                                  <p:childTnLst>
                                    <p:set>
                                      <p:cBhvr>
                                        <p:cTn id="101" dur="1" fill="hold">
                                          <p:stCondLst>
                                            <p:cond delay="0"/>
                                          </p:stCondLst>
                                        </p:cTn>
                                        <p:tgtEl>
                                          <p:spTgt spid="23"/>
                                        </p:tgtEl>
                                        <p:attrNameLst>
                                          <p:attrName>style.visibility</p:attrName>
                                        </p:attrNameLst>
                                      </p:cBhvr>
                                      <p:to>
                                        <p:strVal val="visible"/>
                                      </p:to>
                                    </p:set>
                                    <p:anim calcmode="lin" valueType="num">
                                      <p:cBhvr>
                                        <p:cTn id="102" dur="1000" fill="hold"/>
                                        <p:tgtEl>
                                          <p:spTgt spid="23"/>
                                        </p:tgtEl>
                                        <p:attrNameLst>
                                          <p:attrName>ppt_w</p:attrName>
                                        </p:attrNameLst>
                                      </p:cBhvr>
                                      <p:tavLst>
                                        <p:tav tm="0">
                                          <p:val>
                                            <p:strVal val="#ppt_w*0.70"/>
                                          </p:val>
                                        </p:tav>
                                        <p:tav tm="100000">
                                          <p:val>
                                            <p:strVal val="#ppt_w"/>
                                          </p:val>
                                        </p:tav>
                                      </p:tavLst>
                                    </p:anim>
                                    <p:anim calcmode="lin" valueType="num">
                                      <p:cBhvr>
                                        <p:cTn id="103" dur="1000" fill="hold"/>
                                        <p:tgtEl>
                                          <p:spTgt spid="23"/>
                                        </p:tgtEl>
                                        <p:attrNameLst>
                                          <p:attrName>ppt_h</p:attrName>
                                        </p:attrNameLst>
                                      </p:cBhvr>
                                      <p:tavLst>
                                        <p:tav tm="0">
                                          <p:val>
                                            <p:strVal val="#ppt_h"/>
                                          </p:val>
                                        </p:tav>
                                        <p:tav tm="100000">
                                          <p:val>
                                            <p:strVal val="#ppt_h"/>
                                          </p:val>
                                        </p:tav>
                                      </p:tavLst>
                                    </p:anim>
                                    <p:animEffect transition="in" filter="fade">
                                      <p:cBhvr>
                                        <p:cTn id="104" dur="1000"/>
                                        <p:tgtEl>
                                          <p:spTgt spid="23"/>
                                        </p:tgtEl>
                                      </p:cBhvr>
                                    </p:animEffect>
                                  </p:childTnLst>
                                </p:cTn>
                              </p:par>
                            </p:childTnLst>
                          </p:cTn>
                        </p:par>
                      </p:childTnLst>
                    </p:cTn>
                  </p:par>
                  <p:par>
                    <p:cTn id="105" fill="hold">
                      <p:stCondLst>
                        <p:cond delay="indefinite"/>
                      </p:stCondLst>
                      <p:childTnLst>
                        <p:par>
                          <p:cTn id="106" fill="hold">
                            <p:stCondLst>
                              <p:cond delay="0"/>
                            </p:stCondLst>
                            <p:childTnLst>
                              <p:par>
                                <p:cTn id="107" presetID="29" presetClass="entr" presetSubtype="0" fill="hold" grpId="0" nodeType="clickEffect">
                                  <p:stCondLst>
                                    <p:cond delay="0"/>
                                  </p:stCondLst>
                                  <p:childTnLst>
                                    <p:set>
                                      <p:cBhvr>
                                        <p:cTn id="108" dur="1" fill="hold">
                                          <p:stCondLst>
                                            <p:cond delay="0"/>
                                          </p:stCondLst>
                                        </p:cTn>
                                        <p:tgtEl>
                                          <p:spTgt spid="12"/>
                                        </p:tgtEl>
                                        <p:attrNameLst>
                                          <p:attrName>style.visibility</p:attrName>
                                        </p:attrNameLst>
                                      </p:cBhvr>
                                      <p:to>
                                        <p:strVal val="visible"/>
                                      </p:to>
                                    </p:set>
                                    <p:anim calcmode="lin" valueType="num">
                                      <p:cBhvr>
                                        <p:cTn id="109" dur="1000" fill="hold"/>
                                        <p:tgtEl>
                                          <p:spTgt spid="12"/>
                                        </p:tgtEl>
                                        <p:attrNameLst>
                                          <p:attrName>ppt_x</p:attrName>
                                        </p:attrNameLst>
                                      </p:cBhvr>
                                      <p:tavLst>
                                        <p:tav tm="0">
                                          <p:val>
                                            <p:strVal val="#ppt_x-.2"/>
                                          </p:val>
                                        </p:tav>
                                        <p:tav tm="100000">
                                          <p:val>
                                            <p:strVal val="#ppt_x"/>
                                          </p:val>
                                        </p:tav>
                                      </p:tavLst>
                                    </p:anim>
                                    <p:anim calcmode="lin" valueType="num">
                                      <p:cBhvr>
                                        <p:cTn id="110"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111" dur="1000"/>
                                        <p:tgtEl>
                                          <p:spTgt spid="12"/>
                                        </p:tgtEl>
                                      </p:cBhvr>
                                    </p:animEffect>
                                  </p:childTnLst>
                                </p:cTn>
                              </p:par>
                            </p:childTnLst>
                          </p:cTn>
                        </p:par>
                      </p:childTnLst>
                    </p:cTn>
                  </p:par>
                  <p:par>
                    <p:cTn id="112" fill="hold">
                      <p:stCondLst>
                        <p:cond delay="indefinite"/>
                      </p:stCondLst>
                      <p:childTnLst>
                        <p:par>
                          <p:cTn id="113" fill="hold">
                            <p:stCondLst>
                              <p:cond delay="0"/>
                            </p:stCondLst>
                            <p:childTnLst>
                              <p:par>
                                <p:cTn id="114" presetID="58" presetClass="entr" presetSubtype="0" accel="100000" fill="hold" grpId="0" nodeType="clickEffect">
                                  <p:stCondLst>
                                    <p:cond delay="0"/>
                                  </p:stCondLst>
                                  <p:childTnLst>
                                    <p:set>
                                      <p:cBhvr>
                                        <p:cTn id="115" dur="1" fill="hold">
                                          <p:stCondLst>
                                            <p:cond delay="0"/>
                                          </p:stCondLst>
                                        </p:cTn>
                                        <p:tgtEl>
                                          <p:spTgt spid="27"/>
                                        </p:tgtEl>
                                        <p:attrNameLst>
                                          <p:attrName>style.visibility</p:attrName>
                                        </p:attrNameLst>
                                      </p:cBhvr>
                                      <p:to>
                                        <p:strVal val="visible"/>
                                      </p:to>
                                    </p:set>
                                    <p:anim calcmode="lin" valueType="num">
                                      <p:cBhvr>
                                        <p:cTn id="116" dur="500" fill="hold"/>
                                        <p:tgtEl>
                                          <p:spTgt spid="27"/>
                                        </p:tgtEl>
                                        <p:attrNameLst>
                                          <p:attrName>ppt_w</p:attrName>
                                        </p:attrNameLst>
                                      </p:cBhvr>
                                      <p:tavLst>
                                        <p:tav tm="0">
                                          <p:val>
                                            <p:strVal val="#ppt_w*2.5"/>
                                          </p:val>
                                        </p:tav>
                                        <p:tav tm="100000">
                                          <p:val>
                                            <p:strVal val="#ppt_w"/>
                                          </p:val>
                                        </p:tav>
                                      </p:tavLst>
                                    </p:anim>
                                    <p:anim calcmode="lin" valueType="num">
                                      <p:cBhvr>
                                        <p:cTn id="117" dur="500" fill="hold"/>
                                        <p:tgtEl>
                                          <p:spTgt spid="27"/>
                                        </p:tgtEl>
                                        <p:attrNameLst>
                                          <p:attrName>ppt_h</p:attrName>
                                        </p:attrNameLst>
                                      </p:cBhvr>
                                      <p:tavLst>
                                        <p:tav tm="0">
                                          <p:val>
                                            <p:strVal val="#ppt_h*0.01"/>
                                          </p:val>
                                        </p:tav>
                                        <p:tav tm="100000">
                                          <p:val>
                                            <p:strVal val="#ppt_h"/>
                                          </p:val>
                                        </p:tav>
                                      </p:tavLst>
                                    </p:anim>
                                    <p:anim calcmode="lin" valueType="num">
                                      <p:cBhvr>
                                        <p:cTn id="118" dur="500" fill="hold"/>
                                        <p:tgtEl>
                                          <p:spTgt spid="27"/>
                                        </p:tgtEl>
                                        <p:attrNameLst>
                                          <p:attrName>ppt_x</p:attrName>
                                        </p:attrNameLst>
                                      </p:cBhvr>
                                      <p:tavLst>
                                        <p:tav tm="0">
                                          <p:val>
                                            <p:strVal val="#ppt_x"/>
                                          </p:val>
                                        </p:tav>
                                        <p:tav tm="100000">
                                          <p:val>
                                            <p:strVal val="#ppt_x"/>
                                          </p:val>
                                        </p:tav>
                                      </p:tavLst>
                                    </p:anim>
                                    <p:anim calcmode="lin" valueType="num">
                                      <p:cBhvr>
                                        <p:cTn id="119" dur="500" fill="hold"/>
                                        <p:tgtEl>
                                          <p:spTgt spid="27"/>
                                        </p:tgtEl>
                                        <p:attrNameLst>
                                          <p:attrName>ppt_y</p:attrName>
                                        </p:attrNameLst>
                                      </p:cBhvr>
                                      <p:tavLst>
                                        <p:tav tm="0">
                                          <p:val>
                                            <p:strVal val="#ppt_h+1"/>
                                          </p:val>
                                        </p:tav>
                                        <p:tav tm="100000">
                                          <p:val>
                                            <p:strVal val="#ppt_y"/>
                                          </p:val>
                                        </p:tav>
                                      </p:tavLst>
                                    </p:anim>
                                    <p:animEffect transition="in" filter="fade">
                                      <p:cBhvr>
                                        <p:cTn id="120" dur="500"/>
                                        <p:tgtEl>
                                          <p:spTgt spid="27"/>
                                        </p:tgtEl>
                                      </p:cBhvr>
                                    </p:animEffect>
                                  </p:childTnLst>
                                </p:cTn>
                              </p:par>
                            </p:childTnLst>
                          </p:cTn>
                        </p:par>
                      </p:childTnLst>
                    </p:cTn>
                  </p:par>
                  <p:par>
                    <p:cTn id="121" fill="hold">
                      <p:stCondLst>
                        <p:cond delay="indefinite"/>
                      </p:stCondLst>
                      <p:childTnLst>
                        <p:par>
                          <p:cTn id="122" fill="hold">
                            <p:stCondLst>
                              <p:cond delay="0"/>
                            </p:stCondLst>
                            <p:childTnLst>
                              <p:par>
                                <p:cTn id="123" presetID="58" presetClass="entr" presetSubtype="0" accel="100000" fill="hold" grpId="0" nodeType="clickEffect">
                                  <p:stCondLst>
                                    <p:cond delay="0"/>
                                  </p:stCondLst>
                                  <p:childTnLst>
                                    <p:set>
                                      <p:cBhvr>
                                        <p:cTn id="124" dur="1" fill="hold">
                                          <p:stCondLst>
                                            <p:cond delay="0"/>
                                          </p:stCondLst>
                                        </p:cTn>
                                        <p:tgtEl>
                                          <p:spTgt spid="26"/>
                                        </p:tgtEl>
                                        <p:attrNameLst>
                                          <p:attrName>style.visibility</p:attrName>
                                        </p:attrNameLst>
                                      </p:cBhvr>
                                      <p:to>
                                        <p:strVal val="visible"/>
                                      </p:to>
                                    </p:set>
                                    <p:anim calcmode="lin" valueType="num">
                                      <p:cBhvr>
                                        <p:cTn id="125" dur="500" fill="hold"/>
                                        <p:tgtEl>
                                          <p:spTgt spid="26"/>
                                        </p:tgtEl>
                                        <p:attrNameLst>
                                          <p:attrName>ppt_w</p:attrName>
                                        </p:attrNameLst>
                                      </p:cBhvr>
                                      <p:tavLst>
                                        <p:tav tm="0">
                                          <p:val>
                                            <p:strVal val="#ppt_w*2.5"/>
                                          </p:val>
                                        </p:tav>
                                        <p:tav tm="100000">
                                          <p:val>
                                            <p:strVal val="#ppt_w"/>
                                          </p:val>
                                        </p:tav>
                                      </p:tavLst>
                                    </p:anim>
                                    <p:anim calcmode="lin" valueType="num">
                                      <p:cBhvr>
                                        <p:cTn id="126" dur="500" fill="hold"/>
                                        <p:tgtEl>
                                          <p:spTgt spid="26"/>
                                        </p:tgtEl>
                                        <p:attrNameLst>
                                          <p:attrName>ppt_h</p:attrName>
                                        </p:attrNameLst>
                                      </p:cBhvr>
                                      <p:tavLst>
                                        <p:tav tm="0">
                                          <p:val>
                                            <p:strVal val="#ppt_h*0.01"/>
                                          </p:val>
                                        </p:tav>
                                        <p:tav tm="100000">
                                          <p:val>
                                            <p:strVal val="#ppt_h"/>
                                          </p:val>
                                        </p:tav>
                                      </p:tavLst>
                                    </p:anim>
                                    <p:anim calcmode="lin" valueType="num">
                                      <p:cBhvr>
                                        <p:cTn id="127" dur="500" fill="hold"/>
                                        <p:tgtEl>
                                          <p:spTgt spid="26"/>
                                        </p:tgtEl>
                                        <p:attrNameLst>
                                          <p:attrName>ppt_x</p:attrName>
                                        </p:attrNameLst>
                                      </p:cBhvr>
                                      <p:tavLst>
                                        <p:tav tm="0">
                                          <p:val>
                                            <p:strVal val="#ppt_x"/>
                                          </p:val>
                                        </p:tav>
                                        <p:tav tm="100000">
                                          <p:val>
                                            <p:strVal val="#ppt_x"/>
                                          </p:val>
                                        </p:tav>
                                      </p:tavLst>
                                    </p:anim>
                                    <p:anim calcmode="lin" valueType="num">
                                      <p:cBhvr>
                                        <p:cTn id="128" dur="500" fill="hold"/>
                                        <p:tgtEl>
                                          <p:spTgt spid="26"/>
                                        </p:tgtEl>
                                        <p:attrNameLst>
                                          <p:attrName>ppt_y</p:attrName>
                                        </p:attrNameLst>
                                      </p:cBhvr>
                                      <p:tavLst>
                                        <p:tav tm="0">
                                          <p:val>
                                            <p:strVal val="#ppt_h+1"/>
                                          </p:val>
                                        </p:tav>
                                        <p:tav tm="100000">
                                          <p:val>
                                            <p:strVal val="#ppt_y"/>
                                          </p:val>
                                        </p:tav>
                                      </p:tavLst>
                                    </p:anim>
                                    <p:animEffect transition="in" filter="fade">
                                      <p:cBhvr>
                                        <p:cTn id="129" dur="500"/>
                                        <p:tgtEl>
                                          <p:spTgt spid="26"/>
                                        </p:tgtEl>
                                      </p:cBhvr>
                                    </p:animEffect>
                                  </p:childTnLst>
                                </p:cTn>
                              </p:par>
                            </p:childTnLst>
                          </p:cTn>
                        </p:par>
                      </p:childTnLst>
                    </p:cTn>
                  </p:par>
                  <p:par>
                    <p:cTn id="130" fill="hold">
                      <p:stCondLst>
                        <p:cond delay="indefinite"/>
                      </p:stCondLst>
                      <p:childTnLst>
                        <p:par>
                          <p:cTn id="131" fill="hold">
                            <p:stCondLst>
                              <p:cond delay="0"/>
                            </p:stCondLst>
                            <p:childTnLst>
                              <p:par>
                                <p:cTn id="132" presetID="24" presetClass="entr" presetSubtype="0" fill="hold" grpId="0" nodeType="clickEffect">
                                  <p:stCondLst>
                                    <p:cond delay="0"/>
                                  </p:stCondLst>
                                  <p:childTnLst>
                                    <p:set>
                                      <p:cBhvr>
                                        <p:cTn id="133" dur="1" fill="hold">
                                          <p:stCondLst>
                                            <p:cond delay="0"/>
                                          </p:stCondLst>
                                        </p:cTn>
                                        <p:tgtEl>
                                          <p:spTgt spid="28"/>
                                        </p:tgtEl>
                                        <p:attrNameLst>
                                          <p:attrName>style.visibility</p:attrName>
                                        </p:attrNameLst>
                                      </p:cBhvr>
                                      <p:to>
                                        <p:strVal val="visible"/>
                                      </p:to>
                                    </p:set>
                                    <p:anim to="" calcmode="lin" valueType="num">
                                      <p:cBhvr>
                                        <p:cTn id="134" dur="1" fill="hold"/>
                                        <p:tgtEl>
                                          <p:spTgt spid="28"/>
                                        </p:tgtEl>
                                        <p:attrNameLst>
                                          <p:attrName/>
                                        </p:attrNameLst>
                                      </p:cBhvr>
                                    </p:anim>
                                  </p:childTnLst>
                                </p:cTn>
                              </p:par>
                            </p:childTnLst>
                          </p:cTn>
                        </p:par>
                      </p:childTnLst>
                    </p:cTn>
                  </p:par>
                  <p:par>
                    <p:cTn id="135" fill="hold">
                      <p:stCondLst>
                        <p:cond delay="indefinite"/>
                      </p:stCondLst>
                      <p:childTnLst>
                        <p:par>
                          <p:cTn id="136" fill="hold">
                            <p:stCondLst>
                              <p:cond delay="0"/>
                            </p:stCondLst>
                            <p:childTnLst>
                              <p:par>
                                <p:cTn id="137" presetID="24" presetClass="entr" presetSubtype="0" fill="hold" grpId="0" nodeType="clickEffect">
                                  <p:stCondLst>
                                    <p:cond delay="0"/>
                                  </p:stCondLst>
                                  <p:childTnLst>
                                    <p:set>
                                      <p:cBhvr>
                                        <p:cTn id="138" dur="1" fill="hold">
                                          <p:stCondLst>
                                            <p:cond delay="0"/>
                                          </p:stCondLst>
                                        </p:cTn>
                                        <p:tgtEl>
                                          <p:spTgt spid="25"/>
                                        </p:tgtEl>
                                        <p:attrNameLst>
                                          <p:attrName>style.visibility</p:attrName>
                                        </p:attrNameLst>
                                      </p:cBhvr>
                                      <p:to>
                                        <p:strVal val="visible"/>
                                      </p:to>
                                    </p:set>
                                    <p:anim to="" calcmode="lin" valueType="num">
                                      <p:cBhvr>
                                        <p:cTn id="139" dur="1" fill="hold"/>
                                        <p:tgtEl>
                                          <p:spTgt spid="25"/>
                                        </p:tgtEl>
                                        <p:attrNameLst>
                                          <p:attrName/>
                                        </p:attrNameLst>
                                      </p:cBhvr>
                                    </p:anim>
                                  </p:childTnLst>
                                </p:cTn>
                              </p:par>
                            </p:childTnLst>
                          </p:cTn>
                        </p:par>
                      </p:childTnLst>
                    </p:cTn>
                  </p:par>
                  <p:par>
                    <p:cTn id="140" fill="hold">
                      <p:stCondLst>
                        <p:cond delay="indefinite"/>
                      </p:stCondLst>
                      <p:childTnLst>
                        <p:par>
                          <p:cTn id="141" fill="hold">
                            <p:stCondLst>
                              <p:cond delay="0"/>
                            </p:stCondLst>
                            <p:childTnLst>
                              <p:par>
                                <p:cTn id="142" presetID="55" presetClass="entr" presetSubtype="0" fill="hold" grpId="0" nodeType="clickEffect">
                                  <p:stCondLst>
                                    <p:cond delay="0"/>
                                  </p:stCondLst>
                                  <p:childTnLst>
                                    <p:set>
                                      <p:cBhvr>
                                        <p:cTn id="143" dur="1" fill="hold">
                                          <p:stCondLst>
                                            <p:cond delay="0"/>
                                          </p:stCondLst>
                                        </p:cTn>
                                        <p:tgtEl>
                                          <p:spTgt spid="29"/>
                                        </p:tgtEl>
                                        <p:attrNameLst>
                                          <p:attrName>style.visibility</p:attrName>
                                        </p:attrNameLst>
                                      </p:cBhvr>
                                      <p:to>
                                        <p:strVal val="visible"/>
                                      </p:to>
                                    </p:set>
                                    <p:anim calcmode="lin" valueType="num">
                                      <p:cBhvr>
                                        <p:cTn id="144" dur="1000" fill="hold"/>
                                        <p:tgtEl>
                                          <p:spTgt spid="29"/>
                                        </p:tgtEl>
                                        <p:attrNameLst>
                                          <p:attrName>ppt_w</p:attrName>
                                        </p:attrNameLst>
                                      </p:cBhvr>
                                      <p:tavLst>
                                        <p:tav tm="0">
                                          <p:val>
                                            <p:strVal val="#ppt_w*0.70"/>
                                          </p:val>
                                        </p:tav>
                                        <p:tav tm="100000">
                                          <p:val>
                                            <p:strVal val="#ppt_w"/>
                                          </p:val>
                                        </p:tav>
                                      </p:tavLst>
                                    </p:anim>
                                    <p:anim calcmode="lin" valueType="num">
                                      <p:cBhvr>
                                        <p:cTn id="145" dur="1000" fill="hold"/>
                                        <p:tgtEl>
                                          <p:spTgt spid="29"/>
                                        </p:tgtEl>
                                        <p:attrNameLst>
                                          <p:attrName>ppt_h</p:attrName>
                                        </p:attrNameLst>
                                      </p:cBhvr>
                                      <p:tavLst>
                                        <p:tav tm="0">
                                          <p:val>
                                            <p:strVal val="#ppt_h"/>
                                          </p:val>
                                        </p:tav>
                                        <p:tav tm="100000">
                                          <p:val>
                                            <p:strVal val="#ppt_h"/>
                                          </p:val>
                                        </p:tav>
                                      </p:tavLst>
                                    </p:anim>
                                    <p:animEffect transition="in" filter="fade">
                                      <p:cBhvr>
                                        <p:cTn id="146" dur="1000"/>
                                        <p:tgtEl>
                                          <p:spTgt spid="29"/>
                                        </p:tgtEl>
                                      </p:cBhvr>
                                    </p:animEffect>
                                  </p:childTnLst>
                                </p:cTn>
                              </p:par>
                            </p:childTnLst>
                          </p:cTn>
                        </p:par>
                      </p:childTnLst>
                    </p:cTn>
                  </p:par>
                  <p:par>
                    <p:cTn id="147" fill="hold">
                      <p:stCondLst>
                        <p:cond delay="indefinite"/>
                      </p:stCondLst>
                      <p:childTnLst>
                        <p:par>
                          <p:cTn id="148" fill="hold">
                            <p:stCondLst>
                              <p:cond delay="0"/>
                            </p:stCondLst>
                            <p:childTnLst>
                              <p:par>
                                <p:cTn id="149" presetID="29" presetClass="entr" presetSubtype="0" fill="hold" grpId="0" nodeType="clickEffect">
                                  <p:stCondLst>
                                    <p:cond delay="0"/>
                                  </p:stCondLst>
                                  <p:childTnLst>
                                    <p:set>
                                      <p:cBhvr>
                                        <p:cTn id="150" dur="1" fill="hold">
                                          <p:stCondLst>
                                            <p:cond delay="0"/>
                                          </p:stCondLst>
                                        </p:cTn>
                                        <p:tgtEl>
                                          <p:spTgt spid="24"/>
                                        </p:tgtEl>
                                        <p:attrNameLst>
                                          <p:attrName>style.visibility</p:attrName>
                                        </p:attrNameLst>
                                      </p:cBhvr>
                                      <p:to>
                                        <p:strVal val="visible"/>
                                      </p:to>
                                    </p:set>
                                    <p:anim calcmode="lin" valueType="num">
                                      <p:cBhvr>
                                        <p:cTn id="151" dur="1000" fill="hold"/>
                                        <p:tgtEl>
                                          <p:spTgt spid="24"/>
                                        </p:tgtEl>
                                        <p:attrNameLst>
                                          <p:attrName>ppt_x</p:attrName>
                                        </p:attrNameLst>
                                      </p:cBhvr>
                                      <p:tavLst>
                                        <p:tav tm="0">
                                          <p:val>
                                            <p:strVal val="#ppt_x-.2"/>
                                          </p:val>
                                        </p:tav>
                                        <p:tav tm="100000">
                                          <p:val>
                                            <p:strVal val="#ppt_x"/>
                                          </p:val>
                                        </p:tav>
                                      </p:tavLst>
                                    </p:anim>
                                    <p:anim calcmode="lin" valueType="num">
                                      <p:cBhvr>
                                        <p:cTn id="152" dur="10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153"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lowchart: Alternate Process 15"/>
          <p:cNvSpPr/>
          <p:nvPr/>
        </p:nvSpPr>
        <p:spPr>
          <a:xfrm>
            <a:off x="830660" y="1571991"/>
            <a:ext cx="7429033" cy="707571"/>
          </a:xfrm>
          <a:prstGeom prst="flowChartAlternateProcess">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bg2">
                    <a:lumMod val="10000"/>
                  </a:schemeClr>
                </a:solidFill>
                <a:latin typeface="Simplified Arabic" pitchFamily="18" charset="-78"/>
                <a:cs typeface="Simplified Arabic" pitchFamily="18" charset="-78"/>
              </a:rPr>
              <a:t>صل بين </a:t>
            </a:r>
            <a:r>
              <a:rPr lang="ar-SA" sz="4000" b="1" dirty="0" smtClean="0">
                <a:solidFill>
                  <a:schemeClr val="bg2">
                    <a:lumMod val="10000"/>
                  </a:schemeClr>
                </a:solidFill>
                <a:latin typeface="Simplified Arabic" pitchFamily="18" charset="-78"/>
                <a:cs typeface="Simplified Arabic" pitchFamily="18" charset="-78"/>
              </a:rPr>
              <a:t>المجموعتين </a:t>
            </a:r>
            <a:endParaRPr lang="en-US" sz="4000" b="1" dirty="0">
              <a:solidFill>
                <a:schemeClr val="bg2">
                  <a:lumMod val="10000"/>
                </a:schemeClr>
              </a:solidFill>
              <a:latin typeface="Simplified Arabic" pitchFamily="18" charset="-78"/>
              <a:cs typeface="Simplified Arabic" pitchFamily="18" charset="-78"/>
            </a:endParaRPr>
          </a:p>
        </p:txBody>
      </p:sp>
      <p:sp>
        <p:nvSpPr>
          <p:cNvPr id="17" name="Rectangle 16"/>
          <p:cNvSpPr/>
          <p:nvPr/>
        </p:nvSpPr>
        <p:spPr>
          <a:xfrm>
            <a:off x="840896" y="2362200"/>
            <a:ext cx="3694340" cy="511630"/>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chemeClr val="bg2">
                    <a:lumMod val="10000"/>
                  </a:schemeClr>
                </a:solidFill>
                <a:latin typeface="Simplified Arabic" pitchFamily="18" charset="-78"/>
                <a:cs typeface="Simplified Arabic" pitchFamily="18" charset="-78"/>
              </a:rPr>
              <a:t>المجموعة  (ب)</a:t>
            </a:r>
            <a:endParaRPr lang="en-US" sz="2800" b="1" dirty="0">
              <a:solidFill>
                <a:schemeClr val="bg2">
                  <a:lumMod val="10000"/>
                </a:schemeClr>
              </a:solidFill>
              <a:latin typeface="Simplified Arabic" pitchFamily="18" charset="-78"/>
              <a:cs typeface="Simplified Arabic" pitchFamily="18" charset="-78"/>
            </a:endParaRPr>
          </a:p>
        </p:txBody>
      </p:sp>
      <p:sp>
        <p:nvSpPr>
          <p:cNvPr id="18" name="Rectangle 17"/>
          <p:cNvSpPr/>
          <p:nvPr/>
        </p:nvSpPr>
        <p:spPr>
          <a:xfrm>
            <a:off x="4572000" y="2362200"/>
            <a:ext cx="3694340" cy="511630"/>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chemeClr val="bg2">
                    <a:lumMod val="10000"/>
                  </a:schemeClr>
                </a:solidFill>
                <a:latin typeface="Simplified Arabic" pitchFamily="18" charset="-78"/>
                <a:cs typeface="Simplified Arabic" pitchFamily="18" charset="-78"/>
              </a:rPr>
              <a:t>المجموعة  (أ)</a:t>
            </a:r>
            <a:endParaRPr lang="en-US" sz="2800" b="1" dirty="0">
              <a:solidFill>
                <a:schemeClr val="bg2">
                  <a:lumMod val="10000"/>
                </a:schemeClr>
              </a:solidFill>
              <a:latin typeface="Simplified Arabic" pitchFamily="18" charset="-78"/>
              <a:cs typeface="Simplified Arabic" pitchFamily="18" charset="-78"/>
            </a:endParaRPr>
          </a:p>
        </p:txBody>
      </p:sp>
      <p:sp>
        <p:nvSpPr>
          <p:cNvPr id="19" name="Horizontal Scroll 18"/>
          <p:cNvSpPr/>
          <p:nvPr/>
        </p:nvSpPr>
        <p:spPr>
          <a:xfrm>
            <a:off x="2085091" y="139971"/>
            <a:ext cx="5912708" cy="1400381"/>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6000" b="1" dirty="0" smtClean="0">
                <a:solidFill>
                  <a:srgbClr val="FF0000"/>
                </a:solidFill>
                <a:latin typeface="Simplified Arabic" pitchFamily="18" charset="-78"/>
                <a:cs typeface="Simplified Arabic" pitchFamily="18" charset="-78"/>
              </a:rPr>
              <a:t>تقييم</a:t>
            </a:r>
            <a:endParaRPr lang="en-US" sz="6000" b="1" dirty="0">
              <a:solidFill>
                <a:srgbClr val="FF0000"/>
              </a:solidFill>
              <a:latin typeface="Simplified Arabic" pitchFamily="18" charset="-78"/>
              <a:cs typeface="Simplified Arabic" pitchFamily="18" charset="-78"/>
            </a:endParaRPr>
          </a:p>
        </p:txBody>
      </p:sp>
      <p:sp>
        <p:nvSpPr>
          <p:cNvPr id="20" name="Rectangle 19"/>
          <p:cNvSpPr/>
          <p:nvPr/>
        </p:nvSpPr>
        <p:spPr>
          <a:xfrm>
            <a:off x="5905288" y="2905923"/>
            <a:ext cx="1997604" cy="7795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bg2">
                    <a:lumMod val="10000"/>
                  </a:schemeClr>
                </a:solidFill>
                <a:latin typeface="Simplified Arabic" pitchFamily="18" charset="-78"/>
                <a:cs typeface="Simplified Arabic" pitchFamily="18" charset="-78"/>
              </a:rPr>
              <a:t> اوجب الله</a:t>
            </a:r>
            <a:endParaRPr lang="en-US" sz="3600" dirty="0">
              <a:solidFill>
                <a:schemeClr val="bg2">
                  <a:lumMod val="10000"/>
                </a:schemeClr>
              </a:solidFill>
              <a:latin typeface="Simplified Arabic" pitchFamily="18" charset="-78"/>
              <a:cs typeface="Simplified Arabic" pitchFamily="18" charset="-78"/>
            </a:endParaRPr>
          </a:p>
        </p:txBody>
      </p:sp>
      <p:sp>
        <p:nvSpPr>
          <p:cNvPr id="21" name="Rectangle 20"/>
          <p:cNvSpPr/>
          <p:nvPr/>
        </p:nvSpPr>
        <p:spPr>
          <a:xfrm>
            <a:off x="5912861" y="3677118"/>
            <a:ext cx="1997604" cy="6835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bg2">
                    <a:lumMod val="10000"/>
                  </a:schemeClr>
                </a:solidFill>
                <a:latin typeface="Simplified Arabic" pitchFamily="18" charset="-78"/>
                <a:cs typeface="Simplified Arabic" pitchFamily="18" charset="-78"/>
              </a:rPr>
              <a:t> هى عماد</a:t>
            </a:r>
            <a:endParaRPr lang="en-US" sz="3600" b="1" dirty="0">
              <a:solidFill>
                <a:schemeClr val="bg2">
                  <a:lumMod val="10000"/>
                </a:schemeClr>
              </a:solidFill>
              <a:latin typeface="Simplified Arabic" pitchFamily="18" charset="-78"/>
              <a:cs typeface="Simplified Arabic" pitchFamily="18" charset="-78"/>
            </a:endParaRPr>
          </a:p>
        </p:txBody>
      </p:sp>
      <p:sp>
        <p:nvSpPr>
          <p:cNvPr id="22" name="Rectangle 21"/>
          <p:cNvSpPr/>
          <p:nvPr/>
        </p:nvSpPr>
        <p:spPr>
          <a:xfrm>
            <a:off x="1328570" y="5889037"/>
            <a:ext cx="1989438" cy="72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bg2">
                    <a:lumMod val="10000"/>
                  </a:schemeClr>
                </a:solidFill>
                <a:latin typeface="Simplified Arabic" pitchFamily="18" charset="-78"/>
                <a:cs typeface="Simplified Arabic" pitchFamily="18" charset="-78"/>
              </a:rPr>
              <a:t>الصلاة</a:t>
            </a:r>
            <a:endParaRPr lang="en-US" sz="3600" b="1" dirty="0">
              <a:solidFill>
                <a:schemeClr val="bg2">
                  <a:lumMod val="10000"/>
                </a:schemeClr>
              </a:solidFill>
              <a:latin typeface="Simplified Arabic" pitchFamily="18" charset="-78"/>
              <a:cs typeface="Simplified Arabic" pitchFamily="18" charset="-78"/>
            </a:endParaRPr>
          </a:p>
        </p:txBody>
      </p:sp>
      <p:sp>
        <p:nvSpPr>
          <p:cNvPr id="23" name="Rectangle 22"/>
          <p:cNvSpPr/>
          <p:nvPr/>
        </p:nvSpPr>
        <p:spPr>
          <a:xfrm>
            <a:off x="1319302" y="5195469"/>
            <a:ext cx="1989438" cy="774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b="1" dirty="0" smtClean="0">
                <a:solidFill>
                  <a:schemeClr val="bg2">
                    <a:lumMod val="10000"/>
                  </a:schemeClr>
                </a:solidFill>
                <a:latin typeface="Simplified Arabic" pitchFamily="18" charset="-78"/>
                <a:cs typeface="Simplified Arabic" pitchFamily="18" charset="-78"/>
              </a:rPr>
              <a:t>يوم القيامة</a:t>
            </a:r>
            <a:endParaRPr lang="en-US" sz="3600" b="1" dirty="0">
              <a:solidFill>
                <a:schemeClr val="bg2">
                  <a:lumMod val="10000"/>
                </a:schemeClr>
              </a:solidFill>
              <a:latin typeface="Simplified Arabic" pitchFamily="18" charset="-78"/>
              <a:cs typeface="Simplified Arabic" pitchFamily="18" charset="-78"/>
            </a:endParaRPr>
          </a:p>
        </p:txBody>
      </p:sp>
      <p:sp>
        <p:nvSpPr>
          <p:cNvPr id="24" name="Rectangle 23"/>
          <p:cNvSpPr/>
          <p:nvPr/>
        </p:nvSpPr>
        <p:spPr>
          <a:xfrm>
            <a:off x="1421663" y="4462012"/>
            <a:ext cx="1989438" cy="7256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bg2">
                    <a:lumMod val="10000"/>
                  </a:schemeClr>
                </a:solidFill>
                <a:latin typeface="Simplified Arabic" pitchFamily="18" charset="-78"/>
                <a:cs typeface="Simplified Arabic" pitchFamily="18" charset="-78"/>
              </a:rPr>
              <a:t> الدين</a:t>
            </a:r>
            <a:endParaRPr lang="en-US" sz="3600" b="1" dirty="0">
              <a:solidFill>
                <a:schemeClr val="bg2">
                  <a:lumMod val="10000"/>
                </a:schemeClr>
              </a:solidFill>
              <a:latin typeface="Simplified Arabic" pitchFamily="18" charset="-78"/>
              <a:cs typeface="Simplified Arabic" pitchFamily="18" charset="-78"/>
            </a:endParaRPr>
          </a:p>
        </p:txBody>
      </p:sp>
      <p:sp>
        <p:nvSpPr>
          <p:cNvPr id="25" name="Rectangle 24"/>
          <p:cNvSpPr/>
          <p:nvPr/>
        </p:nvSpPr>
        <p:spPr>
          <a:xfrm>
            <a:off x="533400" y="3733800"/>
            <a:ext cx="2971800" cy="6860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bg2">
                    <a:lumMod val="10000"/>
                  </a:schemeClr>
                </a:solidFill>
                <a:latin typeface="Simplified Arabic" pitchFamily="18" charset="-78"/>
                <a:cs typeface="Simplified Arabic" pitchFamily="18" charset="-78"/>
              </a:rPr>
              <a:t>بين المسلم والكافر</a:t>
            </a:r>
            <a:endParaRPr lang="en-US" sz="3600" b="1" dirty="0">
              <a:solidFill>
                <a:schemeClr val="bg2">
                  <a:lumMod val="10000"/>
                </a:schemeClr>
              </a:solidFill>
              <a:latin typeface="Simplified Arabic" pitchFamily="18" charset="-78"/>
              <a:cs typeface="Simplified Arabic" pitchFamily="18" charset="-78"/>
            </a:endParaRPr>
          </a:p>
        </p:txBody>
      </p:sp>
      <p:sp>
        <p:nvSpPr>
          <p:cNvPr id="26" name="Rectangle 25"/>
          <p:cNvSpPr/>
          <p:nvPr/>
        </p:nvSpPr>
        <p:spPr>
          <a:xfrm>
            <a:off x="609600" y="2968325"/>
            <a:ext cx="2703719" cy="741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bg2">
                    <a:lumMod val="10000"/>
                  </a:schemeClr>
                </a:solidFill>
                <a:latin typeface="Simplified Arabic" pitchFamily="18" charset="-78"/>
                <a:cs typeface="Simplified Arabic" pitchFamily="18" charset="-78"/>
              </a:rPr>
              <a:t>صلح سائر عمله</a:t>
            </a:r>
            <a:endParaRPr lang="en-US" sz="3600" b="1" dirty="0">
              <a:solidFill>
                <a:schemeClr val="bg2">
                  <a:lumMod val="10000"/>
                </a:schemeClr>
              </a:solidFill>
              <a:latin typeface="Simplified Arabic" pitchFamily="18" charset="-78"/>
              <a:cs typeface="Simplified Arabic" pitchFamily="18" charset="-78"/>
            </a:endParaRPr>
          </a:p>
        </p:txBody>
      </p:sp>
      <p:sp>
        <p:nvSpPr>
          <p:cNvPr id="27" name="Rectangle 26"/>
          <p:cNvSpPr/>
          <p:nvPr/>
        </p:nvSpPr>
        <p:spPr>
          <a:xfrm>
            <a:off x="5964094" y="5201102"/>
            <a:ext cx="1989438" cy="716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bg2">
                    <a:lumMod val="10000"/>
                  </a:schemeClr>
                </a:solidFill>
                <a:latin typeface="Simplified Arabic" pitchFamily="18" charset="-78"/>
                <a:cs typeface="Simplified Arabic" pitchFamily="18" charset="-78"/>
              </a:rPr>
              <a:t>هى الفارقة</a:t>
            </a:r>
            <a:endParaRPr lang="en-US" sz="3600" b="1" dirty="0">
              <a:solidFill>
                <a:schemeClr val="bg2">
                  <a:lumMod val="10000"/>
                </a:schemeClr>
              </a:solidFill>
              <a:latin typeface="Simplified Arabic" pitchFamily="18" charset="-78"/>
              <a:cs typeface="Simplified Arabic" pitchFamily="18" charset="-78"/>
            </a:endParaRPr>
          </a:p>
        </p:txBody>
      </p:sp>
      <p:sp>
        <p:nvSpPr>
          <p:cNvPr id="28" name="Rectangle 27"/>
          <p:cNvSpPr/>
          <p:nvPr/>
        </p:nvSpPr>
        <p:spPr>
          <a:xfrm>
            <a:off x="6080010" y="4416535"/>
            <a:ext cx="1740157" cy="716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bg2">
                    <a:lumMod val="10000"/>
                  </a:schemeClr>
                </a:solidFill>
                <a:latin typeface="Simplified Arabic" pitchFamily="18" charset="-78"/>
                <a:cs typeface="Simplified Arabic" pitchFamily="18" charset="-78"/>
              </a:rPr>
              <a:t>ان صلحت</a:t>
            </a:r>
            <a:endParaRPr lang="en-US" sz="3600" b="1" dirty="0">
              <a:solidFill>
                <a:schemeClr val="bg2">
                  <a:lumMod val="10000"/>
                </a:schemeClr>
              </a:solidFill>
              <a:latin typeface="Simplified Arabic" pitchFamily="18" charset="-78"/>
              <a:cs typeface="Simplified Arabic" pitchFamily="18" charset="-78"/>
            </a:endParaRPr>
          </a:p>
        </p:txBody>
      </p:sp>
      <p:sp>
        <p:nvSpPr>
          <p:cNvPr id="29" name="Rectangle 28"/>
          <p:cNvSpPr/>
          <p:nvPr/>
        </p:nvSpPr>
        <p:spPr>
          <a:xfrm>
            <a:off x="5715000" y="5799758"/>
            <a:ext cx="2238532" cy="7989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bg2">
                    <a:lumMod val="10000"/>
                  </a:schemeClr>
                </a:solidFill>
                <a:latin typeface="Simplified Arabic" pitchFamily="18" charset="-78"/>
                <a:cs typeface="Simplified Arabic" pitchFamily="18" charset="-78"/>
              </a:rPr>
              <a:t>كانت له نجاة</a:t>
            </a:r>
            <a:endParaRPr lang="en-US" sz="3600" b="1" dirty="0">
              <a:solidFill>
                <a:schemeClr val="bg2">
                  <a:lumMod val="10000"/>
                </a:schemeClr>
              </a:solidFill>
              <a:latin typeface="Simplified Arabic" pitchFamily="18" charset="-78"/>
              <a:cs typeface="Simplified Arabic" pitchFamily="18" charset="-78"/>
            </a:endParaRPr>
          </a:p>
        </p:txBody>
      </p:sp>
      <p:cxnSp>
        <p:nvCxnSpPr>
          <p:cNvPr id="30" name="Straight Connector 29"/>
          <p:cNvCxnSpPr/>
          <p:nvPr/>
        </p:nvCxnSpPr>
        <p:spPr>
          <a:xfrm flipV="1">
            <a:off x="2876089" y="3352800"/>
            <a:ext cx="3219911" cy="2827386"/>
          </a:xfrm>
          <a:prstGeom prst="line">
            <a:avLst/>
          </a:prstGeom>
        </p:spPr>
        <p:style>
          <a:lnRef idx="1">
            <a:schemeClr val="accent2"/>
          </a:lnRef>
          <a:fillRef idx="0">
            <a:schemeClr val="accent2"/>
          </a:fillRef>
          <a:effectRef idx="0">
            <a:schemeClr val="accent2"/>
          </a:effectRef>
          <a:fontRef idx="minor">
            <a:schemeClr val="tx1"/>
          </a:fontRef>
        </p:style>
      </p:cxnSp>
      <p:cxnSp>
        <p:nvCxnSpPr>
          <p:cNvPr id="31" name="Straight Connector 30"/>
          <p:cNvCxnSpPr/>
          <p:nvPr/>
        </p:nvCxnSpPr>
        <p:spPr>
          <a:xfrm>
            <a:off x="3200400" y="3352800"/>
            <a:ext cx="2971800" cy="1371600"/>
          </a:xfrm>
          <a:prstGeom prst="line">
            <a:avLst/>
          </a:prstGeom>
        </p:spPr>
        <p:style>
          <a:lnRef idx="1">
            <a:schemeClr val="accent2"/>
          </a:lnRef>
          <a:fillRef idx="0">
            <a:schemeClr val="accent2"/>
          </a:fillRef>
          <a:effectRef idx="0">
            <a:schemeClr val="accent2"/>
          </a:effectRef>
          <a:fontRef idx="minor">
            <a:schemeClr val="tx1"/>
          </a:fontRef>
        </p:style>
      </p:cxnSp>
      <p:cxnSp>
        <p:nvCxnSpPr>
          <p:cNvPr id="32" name="Straight Connector 31"/>
          <p:cNvCxnSpPr/>
          <p:nvPr/>
        </p:nvCxnSpPr>
        <p:spPr>
          <a:xfrm>
            <a:off x="3200400" y="5638800"/>
            <a:ext cx="2590800" cy="533400"/>
          </a:xfrm>
          <a:prstGeom prst="line">
            <a:avLst/>
          </a:prstGeom>
        </p:spPr>
        <p:style>
          <a:lnRef idx="1">
            <a:schemeClr val="accent2"/>
          </a:lnRef>
          <a:fillRef idx="0">
            <a:schemeClr val="accent2"/>
          </a:fillRef>
          <a:effectRef idx="0">
            <a:schemeClr val="accent2"/>
          </a:effectRef>
          <a:fontRef idx="minor">
            <a:schemeClr val="tx1"/>
          </a:fontRef>
        </p:style>
      </p:cxnSp>
      <p:cxnSp>
        <p:nvCxnSpPr>
          <p:cNvPr id="33" name="Straight Connector 32"/>
          <p:cNvCxnSpPr/>
          <p:nvPr/>
        </p:nvCxnSpPr>
        <p:spPr>
          <a:xfrm flipV="1">
            <a:off x="2819400" y="4038600"/>
            <a:ext cx="3352800" cy="762000"/>
          </a:xfrm>
          <a:prstGeom prst="line">
            <a:avLst/>
          </a:prstGeom>
        </p:spPr>
        <p:style>
          <a:lnRef idx="1">
            <a:schemeClr val="accent2"/>
          </a:lnRef>
          <a:fillRef idx="0">
            <a:schemeClr val="accent2"/>
          </a:fillRef>
          <a:effectRef idx="0">
            <a:schemeClr val="accent2"/>
          </a:effectRef>
          <a:fontRef idx="minor">
            <a:schemeClr val="tx1"/>
          </a:fontRef>
        </p:style>
      </p:cxnSp>
      <p:cxnSp>
        <p:nvCxnSpPr>
          <p:cNvPr id="34" name="Straight Connector 33"/>
          <p:cNvCxnSpPr/>
          <p:nvPr/>
        </p:nvCxnSpPr>
        <p:spPr>
          <a:xfrm>
            <a:off x="3429000" y="4114800"/>
            <a:ext cx="2667000" cy="1371600"/>
          </a:xfrm>
          <a:prstGeom prst="line">
            <a:avLst/>
          </a:prstGeom>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strVal val="#ppt_w*0.70"/>
                                          </p:val>
                                        </p:tav>
                                        <p:tav tm="100000">
                                          <p:val>
                                            <p:strVal val="#ppt_w"/>
                                          </p:val>
                                        </p:tav>
                                      </p:tavLst>
                                    </p:anim>
                                    <p:anim calcmode="lin" valueType="num">
                                      <p:cBhvr>
                                        <p:cTn id="26" dur="500" fill="hold"/>
                                        <p:tgtEl>
                                          <p:spTgt spid="17"/>
                                        </p:tgtEl>
                                        <p:attrNameLst>
                                          <p:attrName>ppt_h</p:attrName>
                                        </p:attrNameLst>
                                      </p:cBhvr>
                                      <p:tavLst>
                                        <p:tav tm="0">
                                          <p:val>
                                            <p:strVal val="#ppt_h"/>
                                          </p:val>
                                        </p:tav>
                                        <p:tav tm="100000">
                                          <p:val>
                                            <p:strVal val="#ppt_h"/>
                                          </p:val>
                                        </p:tav>
                                      </p:tavLst>
                                    </p:anim>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p:cTn id="32" dur="500" fill="hold"/>
                                        <p:tgtEl>
                                          <p:spTgt spid="20"/>
                                        </p:tgtEl>
                                        <p:attrNameLst>
                                          <p:attrName>ppt_w</p:attrName>
                                        </p:attrNameLst>
                                      </p:cBhvr>
                                      <p:tavLst>
                                        <p:tav tm="0">
                                          <p:val>
                                            <p:strVal val="#ppt_w*0.70"/>
                                          </p:val>
                                        </p:tav>
                                        <p:tav tm="100000">
                                          <p:val>
                                            <p:strVal val="#ppt_w"/>
                                          </p:val>
                                        </p:tav>
                                      </p:tavLst>
                                    </p:anim>
                                    <p:anim calcmode="lin" valueType="num">
                                      <p:cBhvr>
                                        <p:cTn id="33" dur="500" fill="hold"/>
                                        <p:tgtEl>
                                          <p:spTgt spid="20"/>
                                        </p:tgtEl>
                                        <p:attrNameLst>
                                          <p:attrName>ppt_h</p:attrName>
                                        </p:attrNameLst>
                                      </p:cBhvr>
                                      <p:tavLst>
                                        <p:tav tm="0">
                                          <p:val>
                                            <p:strVal val="#ppt_h"/>
                                          </p:val>
                                        </p:tav>
                                        <p:tav tm="100000">
                                          <p:val>
                                            <p:strVal val="#ppt_h"/>
                                          </p:val>
                                        </p:tav>
                                      </p:tavLst>
                                    </p:anim>
                                    <p:animEffect transition="in" filter="fade">
                                      <p:cBhvr>
                                        <p:cTn id="34" dur="500"/>
                                        <p:tgtEl>
                                          <p:spTgt spid="20"/>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p:cTn id="37" dur="500" fill="hold"/>
                                        <p:tgtEl>
                                          <p:spTgt spid="21"/>
                                        </p:tgtEl>
                                        <p:attrNameLst>
                                          <p:attrName>ppt_w</p:attrName>
                                        </p:attrNameLst>
                                      </p:cBhvr>
                                      <p:tavLst>
                                        <p:tav tm="0">
                                          <p:val>
                                            <p:strVal val="#ppt_w*0.70"/>
                                          </p:val>
                                        </p:tav>
                                        <p:tav tm="100000">
                                          <p:val>
                                            <p:strVal val="#ppt_w"/>
                                          </p:val>
                                        </p:tav>
                                      </p:tavLst>
                                    </p:anim>
                                    <p:anim calcmode="lin" valueType="num">
                                      <p:cBhvr>
                                        <p:cTn id="38" dur="500" fill="hold"/>
                                        <p:tgtEl>
                                          <p:spTgt spid="21"/>
                                        </p:tgtEl>
                                        <p:attrNameLst>
                                          <p:attrName>ppt_h</p:attrName>
                                        </p:attrNameLst>
                                      </p:cBhvr>
                                      <p:tavLst>
                                        <p:tav tm="0">
                                          <p:val>
                                            <p:strVal val="#ppt_h"/>
                                          </p:val>
                                        </p:tav>
                                        <p:tav tm="100000">
                                          <p:val>
                                            <p:strVal val="#ppt_h"/>
                                          </p:val>
                                        </p:tav>
                                      </p:tavLst>
                                    </p:anim>
                                    <p:animEffect transition="in" filter="fade">
                                      <p:cBhvr>
                                        <p:cTn id="39" dur="500"/>
                                        <p:tgtEl>
                                          <p:spTgt spid="21"/>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p:cTn id="42" dur="500" fill="hold"/>
                                        <p:tgtEl>
                                          <p:spTgt spid="28"/>
                                        </p:tgtEl>
                                        <p:attrNameLst>
                                          <p:attrName>ppt_w</p:attrName>
                                        </p:attrNameLst>
                                      </p:cBhvr>
                                      <p:tavLst>
                                        <p:tav tm="0">
                                          <p:val>
                                            <p:strVal val="#ppt_w*0.70"/>
                                          </p:val>
                                        </p:tav>
                                        <p:tav tm="100000">
                                          <p:val>
                                            <p:strVal val="#ppt_w"/>
                                          </p:val>
                                        </p:tav>
                                      </p:tavLst>
                                    </p:anim>
                                    <p:anim calcmode="lin" valueType="num">
                                      <p:cBhvr>
                                        <p:cTn id="43" dur="500" fill="hold"/>
                                        <p:tgtEl>
                                          <p:spTgt spid="28"/>
                                        </p:tgtEl>
                                        <p:attrNameLst>
                                          <p:attrName>ppt_h</p:attrName>
                                        </p:attrNameLst>
                                      </p:cBhvr>
                                      <p:tavLst>
                                        <p:tav tm="0">
                                          <p:val>
                                            <p:strVal val="#ppt_h"/>
                                          </p:val>
                                        </p:tav>
                                        <p:tav tm="100000">
                                          <p:val>
                                            <p:strVal val="#ppt_h"/>
                                          </p:val>
                                        </p:tav>
                                      </p:tavLst>
                                    </p:anim>
                                    <p:animEffect transition="in" filter="fade">
                                      <p:cBhvr>
                                        <p:cTn id="44" dur="500"/>
                                        <p:tgtEl>
                                          <p:spTgt spid="28"/>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p:cTn id="47" dur="500" fill="hold"/>
                                        <p:tgtEl>
                                          <p:spTgt spid="27"/>
                                        </p:tgtEl>
                                        <p:attrNameLst>
                                          <p:attrName>ppt_w</p:attrName>
                                        </p:attrNameLst>
                                      </p:cBhvr>
                                      <p:tavLst>
                                        <p:tav tm="0">
                                          <p:val>
                                            <p:strVal val="#ppt_w*0.70"/>
                                          </p:val>
                                        </p:tav>
                                        <p:tav tm="100000">
                                          <p:val>
                                            <p:strVal val="#ppt_w"/>
                                          </p:val>
                                        </p:tav>
                                      </p:tavLst>
                                    </p:anim>
                                    <p:anim calcmode="lin" valueType="num">
                                      <p:cBhvr>
                                        <p:cTn id="48" dur="500" fill="hold"/>
                                        <p:tgtEl>
                                          <p:spTgt spid="27"/>
                                        </p:tgtEl>
                                        <p:attrNameLst>
                                          <p:attrName>ppt_h</p:attrName>
                                        </p:attrNameLst>
                                      </p:cBhvr>
                                      <p:tavLst>
                                        <p:tav tm="0">
                                          <p:val>
                                            <p:strVal val="#ppt_h"/>
                                          </p:val>
                                        </p:tav>
                                        <p:tav tm="100000">
                                          <p:val>
                                            <p:strVal val="#ppt_h"/>
                                          </p:val>
                                        </p:tav>
                                      </p:tavLst>
                                    </p:anim>
                                    <p:animEffect transition="in" filter="fade">
                                      <p:cBhvr>
                                        <p:cTn id="49" dur="500"/>
                                        <p:tgtEl>
                                          <p:spTgt spid="27"/>
                                        </p:tgtEl>
                                      </p:cBhvr>
                                    </p:animEffect>
                                  </p:childTnLst>
                                </p:cTn>
                              </p:par>
                              <p:par>
                                <p:cTn id="50" presetID="55" presetClass="entr" presetSubtype="0"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p:cTn id="52" dur="500" fill="hold"/>
                                        <p:tgtEl>
                                          <p:spTgt spid="29"/>
                                        </p:tgtEl>
                                        <p:attrNameLst>
                                          <p:attrName>ppt_w</p:attrName>
                                        </p:attrNameLst>
                                      </p:cBhvr>
                                      <p:tavLst>
                                        <p:tav tm="0">
                                          <p:val>
                                            <p:strVal val="#ppt_w*0.70"/>
                                          </p:val>
                                        </p:tav>
                                        <p:tav tm="100000">
                                          <p:val>
                                            <p:strVal val="#ppt_w"/>
                                          </p:val>
                                        </p:tav>
                                      </p:tavLst>
                                    </p:anim>
                                    <p:anim calcmode="lin" valueType="num">
                                      <p:cBhvr>
                                        <p:cTn id="53" dur="500" fill="hold"/>
                                        <p:tgtEl>
                                          <p:spTgt spid="29"/>
                                        </p:tgtEl>
                                        <p:attrNameLst>
                                          <p:attrName>ppt_h</p:attrName>
                                        </p:attrNameLst>
                                      </p:cBhvr>
                                      <p:tavLst>
                                        <p:tav tm="0">
                                          <p:val>
                                            <p:strVal val="#ppt_h"/>
                                          </p:val>
                                        </p:tav>
                                        <p:tav tm="100000">
                                          <p:val>
                                            <p:strVal val="#ppt_h"/>
                                          </p:val>
                                        </p:tav>
                                      </p:tavLst>
                                    </p:anim>
                                    <p:animEffect transition="in" filter="fade">
                                      <p:cBhvr>
                                        <p:cTn id="54" dur="500"/>
                                        <p:tgtEl>
                                          <p:spTgt spid="29"/>
                                        </p:tgtEl>
                                      </p:cBhvr>
                                    </p:animEffect>
                                  </p:childTnLst>
                                </p:cTn>
                              </p:par>
                            </p:childTnLst>
                          </p:cTn>
                        </p:par>
                      </p:childTnLst>
                    </p:cTn>
                  </p:par>
                  <p:par>
                    <p:cTn id="55" fill="hold">
                      <p:stCondLst>
                        <p:cond delay="indefinite"/>
                      </p:stCondLst>
                      <p:childTnLst>
                        <p:par>
                          <p:cTn id="56" fill="hold">
                            <p:stCondLst>
                              <p:cond delay="0"/>
                            </p:stCondLst>
                            <p:childTnLst>
                              <p:par>
                                <p:cTn id="57" presetID="29"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p:cTn id="59" dur="500" fill="hold"/>
                                        <p:tgtEl>
                                          <p:spTgt spid="26"/>
                                        </p:tgtEl>
                                        <p:attrNameLst>
                                          <p:attrName>ppt_x</p:attrName>
                                        </p:attrNameLst>
                                      </p:cBhvr>
                                      <p:tavLst>
                                        <p:tav tm="0">
                                          <p:val>
                                            <p:strVal val="#ppt_x-.2"/>
                                          </p:val>
                                        </p:tav>
                                        <p:tav tm="100000">
                                          <p:val>
                                            <p:strVal val="#ppt_x"/>
                                          </p:val>
                                        </p:tav>
                                      </p:tavLst>
                                    </p:anim>
                                    <p:anim calcmode="lin" valueType="num">
                                      <p:cBhvr>
                                        <p:cTn id="60" dur="5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61" dur="500"/>
                                        <p:tgtEl>
                                          <p:spTgt spid="26"/>
                                        </p:tgtEl>
                                      </p:cBhvr>
                                    </p:animEffect>
                                  </p:childTnLst>
                                </p:cTn>
                              </p:par>
                              <p:par>
                                <p:cTn id="62" presetID="29" presetClass="entr" presetSubtype="0"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 calcmode="lin" valueType="num">
                                      <p:cBhvr>
                                        <p:cTn id="64" dur="500" fill="hold"/>
                                        <p:tgtEl>
                                          <p:spTgt spid="25"/>
                                        </p:tgtEl>
                                        <p:attrNameLst>
                                          <p:attrName>ppt_x</p:attrName>
                                        </p:attrNameLst>
                                      </p:cBhvr>
                                      <p:tavLst>
                                        <p:tav tm="0">
                                          <p:val>
                                            <p:strVal val="#ppt_x-.2"/>
                                          </p:val>
                                        </p:tav>
                                        <p:tav tm="100000">
                                          <p:val>
                                            <p:strVal val="#ppt_x"/>
                                          </p:val>
                                        </p:tav>
                                      </p:tavLst>
                                    </p:anim>
                                    <p:anim calcmode="lin" valueType="num">
                                      <p:cBhvr>
                                        <p:cTn id="65" dur="5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66" dur="500"/>
                                        <p:tgtEl>
                                          <p:spTgt spid="25"/>
                                        </p:tgtEl>
                                      </p:cBhvr>
                                    </p:animEffect>
                                  </p:childTnLst>
                                </p:cTn>
                              </p:par>
                              <p:par>
                                <p:cTn id="67" presetID="29" presetClass="entr" presetSubtype="0"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p:cTn id="69" dur="500" fill="hold"/>
                                        <p:tgtEl>
                                          <p:spTgt spid="24"/>
                                        </p:tgtEl>
                                        <p:attrNameLst>
                                          <p:attrName>ppt_x</p:attrName>
                                        </p:attrNameLst>
                                      </p:cBhvr>
                                      <p:tavLst>
                                        <p:tav tm="0">
                                          <p:val>
                                            <p:strVal val="#ppt_x-.2"/>
                                          </p:val>
                                        </p:tav>
                                        <p:tav tm="100000">
                                          <p:val>
                                            <p:strVal val="#ppt_x"/>
                                          </p:val>
                                        </p:tav>
                                      </p:tavLst>
                                    </p:anim>
                                    <p:anim calcmode="lin" valueType="num">
                                      <p:cBhvr>
                                        <p:cTn id="70" dur="5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71" dur="500"/>
                                        <p:tgtEl>
                                          <p:spTgt spid="24"/>
                                        </p:tgtEl>
                                      </p:cBhvr>
                                    </p:animEffect>
                                  </p:childTnLst>
                                </p:cTn>
                              </p:par>
                              <p:par>
                                <p:cTn id="72" presetID="29" presetClass="entr" presetSubtype="0" fill="hold" grpId="0" nodeType="withEffect">
                                  <p:stCondLst>
                                    <p:cond delay="0"/>
                                  </p:stCondLst>
                                  <p:childTnLst>
                                    <p:set>
                                      <p:cBhvr>
                                        <p:cTn id="73" dur="1" fill="hold">
                                          <p:stCondLst>
                                            <p:cond delay="0"/>
                                          </p:stCondLst>
                                        </p:cTn>
                                        <p:tgtEl>
                                          <p:spTgt spid="23"/>
                                        </p:tgtEl>
                                        <p:attrNameLst>
                                          <p:attrName>style.visibility</p:attrName>
                                        </p:attrNameLst>
                                      </p:cBhvr>
                                      <p:to>
                                        <p:strVal val="visible"/>
                                      </p:to>
                                    </p:set>
                                    <p:anim calcmode="lin" valueType="num">
                                      <p:cBhvr>
                                        <p:cTn id="74" dur="500" fill="hold"/>
                                        <p:tgtEl>
                                          <p:spTgt spid="23"/>
                                        </p:tgtEl>
                                        <p:attrNameLst>
                                          <p:attrName>ppt_x</p:attrName>
                                        </p:attrNameLst>
                                      </p:cBhvr>
                                      <p:tavLst>
                                        <p:tav tm="0">
                                          <p:val>
                                            <p:strVal val="#ppt_x-.2"/>
                                          </p:val>
                                        </p:tav>
                                        <p:tav tm="100000">
                                          <p:val>
                                            <p:strVal val="#ppt_x"/>
                                          </p:val>
                                        </p:tav>
                                      </p:tavLst>
                                    </p:anim>
                                    <p:anim calcmode="lin" valueType="num">
                                      <p:cBhvr>
                                        <p:cTn id="75" dur="500" fill="hold"/>
                                        <p:tgtEl>
                                          <p:spTgt spid="23"/>
                                        </p:tgtEl>
                                        <p:attrNameLst>
                                          <p:attrName>ppt_y</p:attrName>
                                        </p:attrNameLst>
                                      </p:cBhvr>
                                      <p:tavLst>
                                        <p:tav tm="0">
                                          <p:val>
                                            <p:strVal val="#ppt_y"/>
                                          </p:val>
                                        </p:tav>
                                        <p:tav tm="100000">
                                          <p:val>
                                            <p:strVal val="#ppt_y"/>
                                          </p:val>
                                        </p:tav>
                                      </p:tavLst>
                                    </p:anim>
                                    <p:animEffect transition="in" filter="wipe(right)" prLst="gradientSize: 0.1">
                                      <p:cBhvr>
                                        <p:cTn id="76" dur="500"/>
                                        <p:tgtEl>
                                          <p:spTgt spid="23"/>
                                        </p:tgtEl>
                                      </p:cBhvr>
                                    </p:animEffect>
                                  </p:childTnLst>
                                </p:cTn>
                              </p:par>
                              <p:par>
                                <p:cTn id="77" presetID="29" presetClass="entr" presetSubtype="0" fill="hold" grpId="0" nodeType="withEffect">
                                  <p:stCondLst>
                                    <p:cond delay="0"/>
                                  </p:stCondLst>
                                  <p:childTnLst>
                                    <p:set>
                                      <p:cBhvr>
                                        <p:cTn id="78" dur="1" fill="hold">
                                          <p:stCondLst>
                                            <p:cond delay="0"/>
                                          </p:stCondLst>
                                        </p:cTn>
                                        <p:tgtEl>
                                          <p:spTgt spid="22"/>
                                        </p:tgtEl>
                                        <p:attrNameLst>
                                          <p:attrName>style.visibility</p:attrName>
                                        </p:attrNameLst>
                                      </p:cBhvr>
                                      <p:to>
                                        <p:strVal val="visible"/>
                                      </p:to>
                                    </p:set>
                                    <p:anim calcmode="lin" valueType="num">
                                      <p:cBhvr>
                                        <p:cTn id="79" dur="500" fill="hold"/>
                                        <p:tgtEl>
                                          <p:spTgt spid="22"/>
                                        </p:tgtEl>
                                        <p:attrNameLst>
                                          <p:attrName>ppt_x</p:attrName>
                                        </p:attrNameLst>
                                      </p:cBhvr>
                                      <p:tavLst>
                                        <p:tav tm="0">
                                          <p:val>
                                            <p:strVal val="#ppt_x-.2"/>
                                          </p:val>
                                        </p:tav>
                                        <p:tav tm="100000">
                                          <p:val>
                                            <p:strVal val="#ppt_x"/>
                                          </p:val>
                                        </p:tav>
                                      </p:tavLst>
                                    </p:anim>
                                    <p:anim calcmode="lin" valueType="num">
                                      <p:cBhvr>
                                        <p:cTn id="80" dur="5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81" dur="500"/>
                                        <p:tgtEl>
                                          <p:spTgt spid="22"/>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30"/>
                                        </p:tgtEl>
                                        <p:attrNameLst>
                                          <p:attrName>style.visibility</p:attrName>
                                        </p:attrNameLst>
                                      </p:cBhvr>
                                      <p:to>
                                        <p:strVal val="visible"/>
                                      </p:to>
                                    </p:set>
                                    <p:animEffect transition="in" filter="fade">
                                      <p:cBhvr>
                                        <p:cTn id="86" dur="500"/>
                                        <p:tgtEl>
                                          <p:spTgt spid="30"/>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33"/>
                                        </p:tgtEl>
                                        <p:attrNameLst>
                                          <p:attrName>style.visibility</p:attrName>
                                        </p:attrNameLst>
                                      </p:cBhvr>
                                      <p:to>
                                        <p:strVal val="visible"/>
                                      </p:to>
                                    </p:set>
                                    <p:animEffect transition="in" filter="fade">
                                      <p:cBhvr>
                                        <p:cTn id="91" dur="500"/>
                                        <p:tgtEl>
                                          <p:spTgt spid="33"/>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31"/>
                                        </p:tgtEl>
                                        <p:attrNameLst>
                                          <p:attrName>style.visibility</p:attrName>
                                        </p:attrNameLst>
                                      </p:cBhvr>
                                      <p:to>
                                        <p:strVal val="visible"/>
                                      </p:to>
                                    </p:set>
                                    <p:animEffect transition="in" filter="fade">
                                      <p:cBhvr>
                                        <p:cTn id="96" dur="500"/>
                                        <p:tgtEl>
                                          <p:spTgt spid="31"/>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nodeType="click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fade">
                                      <p:cBhvr>
                                        <p:cTn id="101" dur="500"/>
                                        <p:tgtEl>
                                          <p:spTgt spid="34"/>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nodeType="clickEffect">
                                  <p:stCondLst>
                                    <p:cond delay="0"/>
                                  </p:stCondLst>
                                  <p:childTnLst>
                                    <p:set>
                                      <p:cBhvr>
                                        <p:cTn id="105" dur="1" fill="hold">
                                          <p:stCondLst>
                                            <p:cond delay="0"/>
                                          </p:stCondLst>
                                        </p:cTn>
                                        <p:tgtEl>
                                          <p:spTgt spid="32"/>
                                        </p:tgtEl>
                                        <p:attrNameLst>
                                          <p:attrName>style.visibility</p:attrName>
                                        </p:attrNameLst>
                                      </p:cBhvr>
                                      <p:to>
                                        <p:strVal val="visible"/>
                                      </p:to>
                                    </p:set>
                                    <p:animEffect transition="in" filter="fade">
                                      <p:cBhvr>
                                        <p:cTn id="106"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p:bldP spid="21" grpId="0"/>
      <p:bldP spid="22" grpId="0"/>
      <p:bldP spid="23" grpId="0"/>
      <p:bldP spid="24" grpId="0"/>
      <p:bldP spid="25" grpId="0"/>
      <p:bldP spid="26" grpId="0"/>
      <p:bldP spid="27" grpId="0"/>
      <p:bldP spid="28" grpId="0"/>
      <p:bldP spid="2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457200"/>
            <a:ext cx="3810000" cy="1104245"/>
          </a:xfrm>
          <a:prstGeom prst="bevel">
            <a:avLst/>
          </a:prstGeom>
          <a:solidFill>
            <a:schemeClr val="accent4">
              <a:lumMod val="40000"/>
              <a:lumOff val="60000"/>
            </a:schemeClr>
          </a:solidFill>
        </p:spPr>
        <p:txBody>
          <a:bodyPr wrap="square" rtlCol="0">
            <a:spAutoFit/>
          </a:bodyPr>
          <a:lstStyle/>
          <a:p>
            <a:pPr algn="ctr"/>
            <a:r>
              <a:rPr lang="ar-SA" sz="4800" b="1" dirty="0" smtClean="0">
                <a:effectLst>
                  <a:outerShdw blurRad="38100" dist="38100" dir="2700000" algn="tl">
                    <a:srgbClr val="000000">
                      <a:alpha val="43137"/>
                    </a:srgbClr>
                  </a:outerShdw>
                </a:effectLst>
                <a:latin typeface="Simplified Arabic" pitchFamily="18" charset="-78"/>
                <a:cs typeface="Simplified Arabic" pitchFamily="18" charset="-78"/>
              </a:rPr>
              <a:t>الواجب المنزلى</a:t>
            </a:r>
            <a:endParaRPr lang="en-US" sz="48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4" name="TextBox 3"/>
          <p:cNvSpPr txBox="1"/>
          <p:nvPr/>
        </p:nvSpPr>
        <p:spPr>
          <a:xfrm>
            <a:off x="762000" y="4878050"/>
            <a:ext cx="7772400" cy="1446550"/>
          </a:xfrm>
          <a:prstGeom prst="rect">
            <a:avLst/>
          </a:prstGeom>
          <a:noFill/>
        </p:spPr>
        <p:txBody>
          <a:bodyPr wrap="square" rtlCol="0">
            <a:spAutoFit/>
          </a:bodyPr>
          <a:lstStyle/>
          <a:p>
            <a:pPr algn="r" rtl="1">
              <a:buFont typeface="Wingdings" pitchFamily="2" charset="2"/>
              <a:buChar char="q"/>
            </a:pPr>
            <a:r>
              <a:rPr lang="ar-SA" sz="4400" b="1" dirty="0" smtClean="0">
                <a:latin typeface="Simplified Arabic" pitchFamily="18" charset="-78"/>
                <a:cs typeface="Simplified Arabic" pitchFamily="18" charset="-78"/>
              </a:rPr>
              <a:t>بين مكانة الصلاة فى الإسلام وجزاء من لم يحافظ عليها.</a:t>
            </a:r>
            <a:endParaRPr lang="en-US" sz="4400" b="1" dirty="0">
              <a:latin typeface="Simplified Arabic" pitchFamily="18" charset="-78"/>
              <a:cs typeface="Simplified Arabic" pitchFamily="18" charset="-78"/>
            </a:endParaRPr>
          </a:p>
        </p:txBody>
      </p:sp>
      <p:pic>
        <p:nvPicPr>
          <p:cNvPr id="7" name="Picture 6" descr="av.jpg"/>
          <p:cNvPicPr>
            <a:picLocks noChangeAspect="1"/>
          </p:cNvPicPr>
          <p:nvPr/>
        </p:nvPicPr>
        <p:blipFill>
          <a:blip r:embed="rId3"/>
          <a:stretch>
            <a:fillRect/>
          </a:stretch>
        </p:blipFill>
        <p:spPr>
          <a:xfrm>
            <a:off x="1524000" y="1833788"/>
            <a:ext cx="6770049" cy="29668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900" decel="100000" fill="hold"/>
                                        <p:tgtEl>
                                          <p:spTgt spid="2"/>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1.jpg"/>
          <p:cNvPicPr>
            <a:picLocks noChangeAspect="1"/>
          </p:cNvPicPr>
          <p:nvPr/>
        </p:nvPicPr>
        <p:blipFill>
          <a:blip r:embed="rId2"/>
          <a:stretch>
            <a:fillRect/>
          </a:stretch>
        </p:blipFill>
        <p:spPr>
          <a:xfrm>
            <a:off x="1828800" y="2057400"/>
            <a:ext cx="5715000" cy="4358760"/>
          </a:xfrm>
          <a:prstGeom prst="rect">
            <a:avLst/>
          </a:prstGeom>
        </p:spPr>
      </p:pic>
      <p:pic>
        <p:nvPicPr>
          <p:cNvPr id="7" name="Picture 6" descr="a..jpg"/>
          <p:cNvPicPr>
            <a:picLocks noChangeAspect="1"/>
          </p:cNvPicPr>
          <p:nvPr/>
        </p:nvPicPr>
        <p:blipFill>
          <a:blip r:embed="rId3"/>
          <a:stretch>
            <a:fillRect/>
          </a:stretch>
        </p:blipFill>
        <p:spPr>
          <a:xfrm>
            <a:off x="1447800" y="381000"/>
            <a:ext cx="6553200" cy="1731138"/>
          </a:xfrm>
          <a:prstGeom prst="rect">
            <a:avLst/>
          </a:prstGeom>
        </p:spPr>
      </p:pic>
      <p:sp>
        <p:nvSpPr>
          <p:cNvPr id="8" name="Rounded Rectangle 7"/>
          <p:cNvSpPr/>
          <p:nvPr/>
        </p:nvSpPr>
        <p:spPr>
          <a:xfrm>
            <a:off x="1981200" y="2133600"/>
            <a:ext cx="5334000" cy="6096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b="1"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شكرا جزيلا ولكم العافية</a:t>
            </a:r>
            <a:endParaRPr lang="en-US" sz="44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iterate type="lt">
                                    <p:tmPct val="5000"/>
                                  </p:iterate>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fltVal val="0"/>
                                          </p:val>
                                        </p:tav>
                                        <p:tav tm="100000">
                                          <p:val>
                                            <p:strVal val="#ppt_w"/>
                                          </p:val>
                                        </p:tav>
                                      </p:tavLst>
                                    </p:anim>
                                    <p:anim calcmode="lin" valueType="num">
                                      <p:cBhvr>
                                        <p:cTn id="22" dur="1000" fill="hold"/>
                                        <p:tgtEl>
                                          <p:spTgt spid="7"/>
                                        </p:tgtEl>
                                        <p:attrNameLst>
                                          <p:attrName>ppt_h</p:attrName>
                                        </p:attrNameLst>
                                      </p:cBhvr>
                                      <p:tavLst>
                                        <p:tav tm="0">
                                          <p:val>
                                            <p:fltVal val="0"/>
                                          </p:val>
                                        </p:tav>
                                        <p:tav tm="100000">
                                          <p:val>
                                            <p:strVal val="#ppt_h"/>
                                          </p:val>
                                        </p:tav>
                                      </p:tavLst>
                                    </p:anim>
                                    <p:anim calcmode="lin" valueType="num">
                                      <p:cBhvr>
                                        <p:cTn id="23" dur="1000" fill="hold"/>
                                        <p:tgtEl>
                                          <p:spTgt spid="7"/>
                                        </p:tgtEl>
                                        <p:attrNameLst>
                                          <p:attrName>style.rotation</p:attrName>
                                        </p:attrNameLst>
                                      </p:cBhvr>
                                      <p:tavLst>
                                        <p:tav tm="0">
                                          <p:val>
                                            <p:fltVal val="90"/>
                                          </p:val>
                                        </p:tav>
                                        <p:tav tm="100000">
                                          <p:val>
                                            <p:fltVal val="0"/>
                                          </p:val>
                                        </p:tav>
                                      </p:tavLst>
                                    </p:anim>
                                    <p:animEffect transition="in" filter="fade">
                                      <p:cBhvr>
                                        <p:cTn id="2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381000"/>
            <a:ext cx="5334000" cy="1107996"/>
          </a:xfrm>
          <a:prstGeom prst="rect">
            <a:avLst/>
          </a:prstGeom>
          <a:solidFill>
            <a:schemeClr val="accent3">
              <a:lumMod val="40000"/>
              <a:lumOff val="60000"/>
            </a:schemeClr>
          </a:solidFill>
        </p:spPr>
        <p:txBody>
          <a:bodyPr wrap="square" rtlCol="0">
            <a:spAutoFit/>
          </a:bodyPr>
          <a:lstStyle/>
          <a:p>
            <a:pPr algn="ctr"/>
            <a:r>
              <a:rPr lang="ar-SA" sz="6600" dirty="0" smtClean="0">
                <a:latin typeface="Simplified Arabic" pitchFamily="18" charset="-78"/>
                <a:cs typeface="Simplified Arabic" pitchFamily="18" charset="-78"/>
              </a:rPr>
              <a:t>تعارف المدرس</a:t>
            </a:r>
            <a:endParaRPr lang="en-US" sz="6600" dirty="0">
              <a:latin typeface="Simplified Arabic" pitchFamily="18" charset="-78"/>
              <a:cs typeface="Simplified Arabic" pitchFamily="18" charset="-78"/>
            </a:endParaRPr>
          </a:p>
        </p:txBody>
      </p:sp>
      <p:sp>
        <p:nvSpPr>
          <p:cNvPr id="3" name="TextBox 2"/>
          <p:cNvSpPr txBox="1"/>
          <p:nvPr/>
        </p:nvSpPr>
        <p:spPr>
          <a:xfrm>
            <a:off x="3810000" y="1992392"/>
            <a:ext cx="5105400" cy="3570208"/>
          </a:xfrm>
          <a:prstGeom prst="rect">
            <a:avLst/>
          </a:prstGeom>
          <a:noFill/>
        </p:spPr>
        <p:txBody>
          <a:bodyPr wrap="square" rtlCol="0">
            <a:spAutoFit/>
          </a:bodyPr>
          <a:lstStyle/>
          <a:p>
            <a:pPr algn="ctr"/>
            <a:r>
              <a:rPr lang="ar-SA" sz="6600" b="1" dirty="0" smtClean="0">
                <a:effectLst>
                  <a:outerShdw blurRad="38100" dist="38100" dir="2700000" algn="tl">
                    <a:srgbClr val="000000">
                      <a:alpha val="43137"/>
                    </a:srgbClr>
                  </a:outerShdw>
                </a:effectLst>
                <a:latin typeface="Simplified Arabic" pitchFamily="18" charset="-78"/>
                <a:cs typeface="Simplified Arabic" pitchFamily="18" charset="-78"/>
              </a:rPr>
              <a:t>محمد جعفر علي</a:t>
            </a:r>
          </a:p>
          <a:p>
            <a:pPr algn="ctr"/>
            <a:r>
              <a:rPr lang="ar-SA" sz="3600" b="1" dirty="0" smtClean="0">
                <a:effectLst>
                  <a:outerShdw blurRad="38100" dist="38100" dir="2700000" algn="tl">
                    <a:srgbClr val="000000">
                      <a:alpha val="43137"/>
                    </a:srgbClr>
                  </a:outerShdw>
                </a:effectLst>
                <a:latin typeface="Simplified Arabic" pitchFamily="18" charset="-78"/>
                <a:cs typeface="Simplified Arabic" pitchFamily="18" charset="-78"/>
              </a:rPr>
              <a:t>المحاضر اللغة العربية</a:t>
            </a:r>
          </a:p>
          <a:p>
            <a:pPr algn="ctr"/>
            <a:r>
              <a:rPr lang="ar-SA" sz="3600" b="1" dirty="0" smtClean="0">
                <a:effectLst>
                  <a:outerShdw blurRad="38100" dist="38100" dir="2700000" algn="tl">
                    <a:srgbClr val="000000">
                      <a:alpha val="43137"/>
                    </a:srgbClr>
                  </a:outerShdw>
                </a:effectLst>
                <a:latin typeface="Simplified Arabic" pitchFamily="18" charset="-78"/>
                <a:cs typeface="Simplified Arabic" pitchFamily="18" charset="-78"/>
              </a:rPr>
              <a:t>المدرسة العالم الادرش برامبور</a:t>
            </a:r>
          </a:p>
          <a:p>
            <a:pPr algn="ctr"/>
            <a:r>
              <a:rPr lang="ar-SA" sz="3600" b="1" dirty="0" smtClean="0">
                <a:effectLst>
                  <a:outerShdw blurRad="38100" dist="38100" dir="2700000" algn="tl">
                    <a:srgbClr val="000000">
                      <a:alpha val="43137"/>
                    </a:srgbClr>
                  </a:outerShdw>
                </a:effectLst>
                <a:latin typeface="Simplified Arabic" pitchFamily="18" charset="-78"/>
                <a:cs typeface="Simplified Arabic" pitchFamily="18" charset="-78"/>
              </a:rPr>
              <a:t>ساندبور سادار ,ساندبور.</a:t>
            </a:r>
          </a:p>
          <a:p>
            <a:pPr algn="ctr"/>
            <a:r>
              <a:rPr lang="ar-SA" sz="3200" b="1" dirty="0" smtClean="0">
                <a:effectLst>
                  <a:outerShdw blurRad="38100" dist="38100" dir="2700000" algn="tl">
                    <a:srgbClr val="000000">
                      <a:alpha val="43137"/>
                    </a:srgbClr>
                  </a:outerShdw>
                </a:effectLst>
                <a:latin typeface="Simplified Arabic" pitchFamily="18" charset="-78"/>
                <a:cs typeface="Simplified Arabic" pitchFamily="18" charset="-78"/>
              </a:rPr>
              <a:t>رقم الجوال : 01814241162</a:t>
            </a:r>
          </a:p>
          <a:p>
            <a:pPr algn="ctr" rtl="1"/>
            <a:r>
              <a:rPr lang="ar-SA" sz="2000" b="1" dirty="0" smtClean="0">
                <a:effectLst>
                  <a:outerShdw blurRad="38100" dist="38100" dir="2700000" algn="tl">
                    <a:srgbClr val="000000">
                      <a:alpha val="43137"/>
                    </a:srgbClr>
                  </a:outerShdw>
                </a:effectLst>
                <a:latin typeface="Simplified Arabic" pitchFamily="18" charset="-78"/>
                <a:cs typeface="Simplified Arabic" pitchFamily="18" charset="-78"/>
              </a:rPr>
              <a:t>البريد الالكترونى : </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mmzafar62@gmail.com</a:t>
            </a:r>
            <a:r>
              <a:rPr lang="en-US" sz="2000" dirty="0" smtClean="0">
                <a:latin typeface="Times New Roman" pitchFamily="18" charset="0"/>
                <a:cs typeface="Times New Roman" pitchFamily="18" charset="0"/>
              </a:rPr>
              <a:t> </a:t>
            </a:r>
            <a:endParaRPr lang="ar-SA" sz="2800" dirty="0" smtClean="0">
              <a:latin typeface="Arial" pitchFamily="34" charset="0"/>
              <a:cs typeface="Arial" pitchFamily="34" charset="0"/>
            </a:endParaRPr>
          </a:p>
        </p:txBody>
      </p:sp>
      <p:pic>
        <p:nvPicPr>
          <p:cNvPr id="5" name="Picture 4" descr="PicsArt_09-05-06.20.37.png"/>
          <p:cNvPicPr>
            <a:picLocks noChangeAspect="1"/>
          </p:cNvPicPr>
          <p:nvPr/>
        </p:nvPicPr>
        <p:blipFill>
          <a:blip r:embed="rId2"/>
          <a:srcRect l="16366" r="17568"/>
          <a:stretch>
            <a:fillRect/>
          </a:stretch>
        </p:blipFill>
        <p:spPr>
          <a:xfrm>
            <a:off x="838200" y="2590800"/>
            <a:ext cx="2761488" cy="27432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ppt_x</p:attrName>
                                        </p:attrNameLst>
                                      </p:cBhvr>
                                      <p:tavLst>
                                        <p:tav tm="0">
                                          <p:val>
                                            <p:strVal val="#ppt_x-.2"/>
                                          </p:val>
                                        </p:tav>
                                        <p:tav tm="100000">
                                          <p:val>
                                            <p:strVal val="#ppt_x"/>
                                          </p:val>
                                        </p:tav>
                                      </p:tavLst>
                                    </p:anim>
                                    <p:anim calcmode="lin" valueType="num">
                                      <p:cBhvr>
                                        <p:cTn id="13" dur="5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ppt_x</p:attrName>
                                        </p:attrNameLst>
                                      </p:cBhvr>
                                      <p:tavLst>
                                        <p:tav tm="0">
                                          <p:val>
                                            <p:strVal val="#ppt_x-.2"/>
                                          </p:val>
                                        </p:tav>
                                        <p:tav tm="100000">
                                          <p:val>
                                            <p:strVal val="#ppt_x"/>
                                          </p:val>
                                        </p:tav>
                                      </p:tavLst>
                                    </p:anim>
                                    <p:anim calcmode="lin" valueType="num">
                                      <p:cBhvr>
                                        <p:cTn id="20" dur="5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457200"/>
            <a:ext cx="4267200" cy="923330"/>
          </a:xfrm>
          <a:prstGeom prst="rect">
            <a:avLst/>
          </a:prstGeom>
          <a:blipFill>
            <a:blip r:embed="rId2"/>
            <a:tile tx="0" ty="0" sx="100000" sy="100000" flip="none" algn="tl"/>
          </a:blipFill>
        </p:spPr>
        <p:txBody>
          <a:bodyPr wrap="square" rtlCol="0">
            <a:spAutoFit/>
          </a:bodyPr>
          <a:lstStyle/>
          <a:p>
            <a:pPr algn="ctr"/>
            <a:r>
              <a:rPr lang="ar-SA" sz="5400" dirty="0" smtClean="0">
                <a:latin typeface="Simplified Arabic" pitchFamily="18" charset="-78"/>
                <a:cs typeface="Simplified Arabic" pitchFamily="18" charset="-78"/>
              </a:rPr>
              <a:t>عنوان الدرس :</a:t>
            </a:r>
            <a:endParaRPr lang="en-US" sz="5400" dirty="0">
              <a:latin typeface="Simplified Arabic" pitchFamily="18" charset="-78"/>
              <a:cs typeface="Simplified Arabic" pitchFamily="18" charset="-78"/>
            </a:endParaRPr>
          </a:p>
        </p:txBody>
      </p:sp>
      <p:sp>
        <p:nvSpPr>
          <p:cNvPr id="5" name="TextBox 4"/>
          <p:cNvSpPr txBox="1"/>
          <p:nvPr/>
        </p:nvSpPr>
        <p:spPr>
          <a:xfrm>
            <a:off x="762000" y="1905000"/>
            <a:ext cx="7772400" cy="3416320"/>
          </a:xfrm>
          <a:prstGeom prst="rect">
            <a:avLst/>
          </a:prstGeom>
          <a:blipFill>
            <a:blip r:embed="rId3"/>
            <a:tile tx="0" ty="0" sx="100000" sy="100000" flip="none" algn="tl"/>
          </a:blipFill>
        </p:spPr>
        <p:txBody>
          <a:bodyPr wrap="square" rtlCol="0">
            <a:spAutoFit/>
          </a:bodyPr>
          <a:lstStyle/>
          <a:p>
            <a:pPr algn="ctr" rtl="1"/>
            <a:r>
              <a:rPr lang="ar-SA" sz="5400" dirty="0" smtClean="0">
                <a:effectLst>
                  <a:outerShdw blurRad="38100" dist="38100" dir="2700000" algn="tl">
                    <a:srgbClr val="000000">
                      <a:alpha val="43137"/>
                    </a:srgbClr>
                  </a:outerShdw>
                </a:effectLst>
                <a:latin typeface="Simplified Arabic" pitchFamily="18" charset="-78"/>
                <a:cs typeface="Simplified Arabic" pitchFamily="18" charset="-78"/>
              </a:rPr>
              <a:t>الصف العالم</a:t>
            </a:r>
          </a:p>
          <a:p>
            <a:pPr algn="ctr" rtl="1"/>
            <a:r>
              <a:rPr lang="ar-SA" sz="5400" dirty="0" smtClean="0">
                <a:effectLst>
                  <a:outerShdw blurRad="38100" dist="38100" dir="2700000" algn="tl">
                    <a:srgbClr val="000000">
                      <a:alpha val="43137"/>
                    </a:srgbClr>
                  </a:outerShdw>
                </a:effectLst>
                <a:latin typeface="Simplified Arabic" pitchFamily="18" charset="-78"/>
                <a:cs typeface="Simplified Arabic" pitchFamily="18" charset="-78"/>
              </a:rPr>
              <a:t>اللغة العربية الاتصالية</a:t>
            </a:r>
          </a:p>
          <a:p>
            <a:pPr algn="ctr" rtl="1"/>
            <a:r>
              <a:rPr lang="ar-SA" sz="5400" dirty="0" smtClean="0">
                <a:effectLst>
                  <a:outerShdw blurRad="38100" dist="38100" dir="2700000" algn="tl">
                    <a:srgbClr val="000000">
                      <a:alpha val="43137"/>
                    </a:srgbClr>
                  </a:outerShdw>
                </a:effectLst>
                <a:latin typeface="Simplified Arabic" pitchFamily="18" charset="-78"/>
                <a:cs typeface="Simplified Arabic" pitchFamily="18" charset="-78"/>
              </a:rPr>
              <a:t>النص غير المدروس</a:t>
            </a:r>
          </a:p>
          <a:p>
            <a:pPr algn="ctr" rtl="1"/>
            <a:r>
              <a:rPr lang="ar-SA" sz="5400" dirty="0" smtClean="0">
                <a:effectLst>
                  <a:outerShdw blurRad="38100" dist="38100" dir="2700000" algn="tl">
                    <a:srgbClr val="000000">
                      <a:alpha val="43137"/>
                    </a:srgbClr>
                  </a:outerShdw>
                </a:effectLst>
                <a:latin typeface="Simplified Arabic" pitchFamily="18" charset="-78"/>
                <a:cs typeface="Simplified Arabic" pitchFamily="18" charset="-78"/>
              </a:rPr>
              <a:t>التاريخ:  م21.09.2020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lide(fromBottom)">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372070"/>
            <a:ext cx="7467600" cy="923330"/>
          </a:xfrm>
          <a:prstGeom prst="flowChartPreparation">
            <a:avLst/>
          </a:prstGeom>
          <a:solidFill>
            <a:schemeClr val="accent4">
              <a:lumMod val="40000"/>
              <a:lumOff val="60000"/>
            </a:schemeClr>
          </a:solidFill>
        </p:spPr>
        <p:txBody>
          <a:bodyPr wrap="square" rtlCol="0">
            <a:spAutoFit/>
          </a:bodyPr>
          <a:lstStyle/>
          <a:p>
            <a:pPr algn="ctr"/>
            <a:r>
              <a:rPr lang="ar-SA" sz="5400" dirty="0" smtClean="0">
                <a:latin typeface="Simplified Arabic" pitchFamily="18" charset="-78"/>
                <a:cs typeface="Simplified Arabic" pitchFamily="18" charset="-78"/>
              </a:rPr>
              <a:t>انظروا الى الصور:</a:t>
            </a:r>
            <a:endParaRPr lang="en-US" sz="5400" dirty="0">
              <a:latin typeface="Simplified Arabic" pitchFamily="18" charset="-78"/>
              <a:cs typeface="Simplified Arabic" pitchFamily="18" charset="-78"/>
            </a:endParaRPr>
          </a:p>
        </p:txBody>
      </p:sp>
      <p:pic>
        <p:nvPicPr>
          <p:cNvPr id="16" name="Picture 15" descr="cvbn.png"/>
          <p:cNvPicPr>
            <a:picLocks noChangeAspect="1"/>
          </p:cNvPicPr>
          <p:nvPr/>
        </p:nvPicPr>
        <p:blipFill>
          <a:blip r:embed="rId2"/>
          <a:srcRect l="9267" t="8247" r="7336" b="5155"/>
          <a:stretch>
            <a:fillRect/>
          </a:stretch>
        </p:blipFill>
        <p:spPr>
          <a:xfrm>
            <a:off x="5029200" y="4114800"/>
            <a:ext cx="2590800" cy="1524000"/>
          </a:xfrm>
          <a:prstGeom prst="roundRect">
            <a:avLst/>
          </a:prstGeom>
          <a:ln w="88900" cap="sq" cmpd="thickThin">
            <a:solidFill>
              <a:srgbClr val="000000"/>
            </a:solidFill>
            <a:prstDash val="solid"/>
            <a:miter lim="800000"/>
          </a:ln>
          <a:effectLst>
            <a:innerShdw blurRad="76200">
              <a:srgbClr val="000000"/>
            </a:innerShdw>
          </a:effectLst>
        </p:spPr>
      </p:pic>
      <p:pic>
        <p:nvPicPr>
          <p:cNvPr id="17" name="Picture 16" descr="lkj.jpg"/>
          <p:cNvPicPr>
            <a:picLocks noChangeAspect="1"/>
          </p:cNvPicPr>
          <p:nvPr/>
        </p:nvPicPr>
        <p:blipFill>
          <a:blip r:embed="rId3"/>
          <a:stretch>
            <a:fillRect/>
          </a:stretch>
        </p:blipFill>
        <p:spPr>
          <a:xfrm>
            <a:off x="609600" y="1809750"/>
            <a:ext cx="2695575" cy="1695450"/>
          </a:xfrm>
          <a:prstGeom prst="round2DiagRect">
            <a:avLst/>
          </a:prstGeom>
          <a:ln w="88900" cap="sq" cmpd="thickThin">
            <a:solidFill>
              <a:srgbClr val="000000"/>
            </a:solidFill>
            <a:prstDash val="solid"/>
            <a:miter lim="800000"/>
          </a:ln>
          <a:effectLst>
            <a:innerShdw blurRad="76200">
              <a:srgbClr val="000000"/>
            </a:innerShdw>
          </a:effectLst>
        </p:spPr>
      </p:pic>
      <p:pic>
        <p:nvPicPr>
          <p:cNvPr id="18" name="Picture 17" descr="ytrew.jpg"/>
          <p:cNvPicPr>
            <a:picLocks noChangeAspect="1"/>
          </p:cNvPicPr>
          <p:nvPr/>
        </p:nvPicPr>
        <p:blipFill>
          <a:blip r:embed="rId4"/>
          <a:srcRect t="17778" r="444" b="444"/>
          <a:stretch>
            <a:fillRect/>
          </a:stretch>
        </p:blipFill>
        <p:spPr>
          <a:xfrm>
            <a:off x="3581400" y="1828800"/>
            <a:ext cx="2133600" cy="1676400"/>
          </a:xfrm>
          <a:prstGeom prst="round2DiagRect">
            <a:avLst/>
          </a:prstGeom>
          <a:ln w="88900" cap="sq" cmpd="thickThin">
            <a:solidFill>
              <a:srgbClr val="000000"/>
            </a:solidFill>
            <a:prstDash val="solid"/>
            <a:miter lim="800000"/>
          </a:ln>
          <a:effectLst>
            <a:innerShdw blurRad="76200">
              <a:srgbClr val="000000"/>
            </a:innerShdw>
          </a:effectLst>
        </p:spPr>
      </p:pic>
      <p:pic>
        <p:nvPicPr>
          <p:cNvPr id="19" name="Picture 18" descr="wsdfg.jpg"/>
          <p:cNvPicPr>
            <a:picLocks noChangeAspect="1"/>
          </p:cNvPicPr>
          <p:nvPr/>
        </p:nvPicPr>
        <p:blipFill>
          <a:blip r:embed="rId5"/>
          <a:stretch>
            <a:fillRect/>
          </a:stretch>
        </p:blipFill>
        <p:spPr>
          <a:xfrm>
            <a:off x="6019800" y="1828800"/>
            <a:ext cx="2667000" cy="1676399"/>
          </a:xfrm>
          <a:prstGeom prst="round2DiagRect">
            <a:avLst/>
          </a:prstGeom>
          <a:ln w="88900" cap="sq" cmpd="thickThin">
            <a:solidFill>
              <a:srgbClr val="000000"/>
            </a:solidFill>
            <a:prstDash val="solid"/>
            <a:miter lim="800000"/>
          </a:ln>
          <a:effectLst>
            <a:innerShdw blurRad="76200">
              <a:srgbClr val="000000"/>
            </a:innerShdw>
          </a:effectLst>
        </p:spPr>
      </p:pic>
      <p:pic>
        <p:nvPicPr>
          <p:cNvPr id="22" name="Picture 21" descr="aqwer.jpg"/>
          <p:cNvPicPr>
            <a:picLocks noChangeAspect="1"/>
          </p:cNvPicPr>
          <p:nvPr/>
        </p:nvPicPr>
        <p:blipFill>
          <a:blip r:embed="rId6"/>
          <a:stretch>
            <a:fillRect/>
          </a:stretch>
        </p:blipFill>
        <p:spPr>
          <a:xfrm>
            <a:off x="1295400" y="4038600"/>
            <a:ext cx="2667000" cy="1600200"/>
          </a:xfrm>
          <a:prstGeom prst="flowChartAlternateProcess">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500" fill="hold"/>
                                        <p:tgtEl>
                                          <p:spTgt spid="17"/>
                                        </p:tgtEl>
                                        <p:attrNameLst>
                                          <p:attrName>ppt_w</p:attrName>
                                        </p:attrNameLst>
                                      </p:cBhvr>
                                      <p:tavLst>
                                        <p:tav tm="0">
                                          <p:val>
                                            <p:strVal val="#ppt_w*0.70"/>
                                          </p:val>
                                        </p:tav>
                                        <p:tav tm="100000">
                                          <p:val>
                                            <p:strVal val="#ppt_w"/>
                                          </p:val>
                                        </p:tav>
                                      </p:tavLst>
                                    </p:anim>
                                    <p:anim calcmode="lin" valueType="num">
                                      <p:cBhvr>
                                        <p:cTn id="15" dur="500" fill="hold"/>
                                        <p:tgtEl>
                                          <p:spTgt spid="17"/>
                                        </p:tgtEl>
                                        <p:attrNameLst>
                                          <p:attrName>ppt_h</p:attrName>
                                        </p:attrNameLst>
                                      </p:cBhvr>
                                      <p:tavLst>
                                        <p:tav tm="0">
                                          <p:val>
                                            <p:strVal val="#ppt_h"/>
                                          </p:val>
                                        </p:tav>
                                        <p:tav tm="100000">
                                          <p:val>
                                            <p:strVal val="#ppt_h"/>
                                          </p:val>
                                        </p:tav>
                                      </p:tavLst>
                                    </p:anim>
                                    <p:animEffect transition="in" filter="fade">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500" fill="hold"/>
                                        <p:tgtEl>
                                          <p:spTgt spid="18"/>
                                        </p:tgtEl>
                                        <p:attrNameLst>
                                          <p:attrName>ppt_x</p:attrName>
                                        </p:attrNameLst>
                                      </p:cBhvr>
                                      <p:tavLst>
                                        <p:tav tm="0">
                                          <p:val>
                                            <p:strVal val="#ppt_x-.2"/>
                                          </p:val>
                                        </p:tav>
                                        <p:tav tm="100000">
                                          <p:val>
                                            <p:strVal val="#ppt_x"/>
                                          </p:val>
                                        </p:tav>
                                      </p:tavLst>
                                    </p:anim>
                                    <p:anim calcmode="lin" valueType="num">
                                      <p:cBhvr>
                                        <p:cTn id="22" dur="5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p:cTn id="28" dur="500" fill="hold"/>
                                        <p:tgtEl>
                                          <p:spTgt spid="19"/>
                                        </p:tgtEl>
                                        <p:attrNameLst>
                                          <p:attrName>ppt_x</p:attrName>
                                        </p:attrNameLst>
                                      </p:cBhvr>
                                      <p:tavLst>
                                        <p:tav tm="0">
                                          <p:val>
                                            <p:strVal val="#ppt_x-.2"/>
                                          </p:val>
                                        </p:tav>
                                        <p:tav tm="100000">
                                          <p:val>
                                            <p:strVal val="#ppt_x"/>
                                          </p:val>
                                        </p:tav>
                                      </p:tavLst>
                                    </p:anim>
                                    <p:anim calcmode="lin" valueType="num">
                                      <p:cBhvr>
                                        <p:cTn id="29" dur="5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58" presetClass="entr" presetSubtype="0" accel="100000" fill="hold" nodeType="click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strVal val="#ppt_w*2.5"/>
                                          </p:val>
                                        </p:tav>
                                        <p:tav tm="100000">
                                          <p:val>
                                            <p:strVal val="#ppt_w"/>
                                          </p:val>
                                        </p:tav>
                                      </p:tavLst>
                                    </p:anim>
                                    <p:anim calcmode="lin" valueType="num">
                                      <p:cBhvr>
                                        <p:cTn id="41" dur="500" fill="hold"/>
                                        <p:tgtEl>
                                          <p:spTgt spid="16"/>
                                        </p:tgtEl>
                                        <p:attrNameLst>
                                          <p:attrName>ppt_h</p:attrName>
                                        </p:attrNameLst>
                                      </p:cBhvr>
                                      <p:tavLst>
                                        <p:tav tm="0">
                                          <p:val>
                                            <p:strVal val="#ppt_h*0.01"/>
                                          </p:val>
                                        </p:tav>
                                        <p:tav tm="100000">
                                          <p:val>
                                            <p:strVal val="#ppt_h"/>
                                          </p:val>
                                        </p:tav>
                                      </p:tavLst>
                                    </p:anim>
                                    <p:anim calcmode="lin" valueType="num">
                                      <p:cBhvr>
                                        <p:cTn id="42" dur="500" fill="hold"/>
                                        <p:tgtEl>
                                          <p:spTgt spid="16"/>
                                        </p:tgtEl>
                                        <p:attrNameLst>
                                          <p:attrName>ppt_x</p:attrName>
                                        </p:attrNameLst>
                                      </p:cBhvr>
                                      <p:tavLst>
                                        <p:tav tm="0">
                                          <p:val>
                                            <p:strVal val="#ppt_x"/>
                                          </p:val>
                                        </p:tav>
                                        <p:tav tm="100000">
                                          <p:val>
                                            <p:strVal val="#ppt_x"/>
                                          </p:val>
                                        </p:tav>
                                      </p:tavLst>
                                    </p:anim>
                                    <p:anim calcmode="lin" valueType="num">
                                      <p:cBhvr>
                                        <p:cTn id="43" dur="500" fill="hold"/>
                                        <p:tgtEl>
                                          <p:spTgt spid="16"/>
                                        </p:tgtEl>
                                        <p:attrNameLst>
                                          <p:attrName>ppt_y</p:attrName>
                                        </p:attrNameLst>
                                      </p:cBhvr>
                                      <p:tavLst>
                                        <p:tav tm="0">
                                          <p:val>
                                            <p:strVal val="#ppt_h+1"/>
                                          </p:val>
                                        </p:tav>
                                        <p:tav tm="100000">
                                          <p:val>
                                            <p:strVal val="#ppt_y"/>
                                          </p:val>
                                        </p:tav>
                                      </p:tavLst>
                                    </p:anim>
                                    <p:animEffect transition="in" filter="fade">
                                      <p:cBhvr>
                                        <p:cTn id="4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381000"/>
            <a:ext cx="4114800" cy="923330"/>
          </a:xfrm>
          <a:prstGeom prst="rect">
            <a:avLst/>
          </a:prstGeom>
          <a:solidFill>
            <a:schemeClr val="tx2">
              <a:lumMod val="10000"/>
              <a:lumOff val="90000"/>
            </a:schemeClr>
          </a:solidFill>
        </p:spPr>
        <p:txBody>
          <a:bodyPr wrap="square" rtlCol="0">
            <a:spAutoFit/>
          </a:bodyPr>
          <a:lstStyle/>
          <a:p>
            <a:pPr algn="ctr"/>
            <a:r>
              <a:rPr lang="ar-SA" sz="5400" b="1" dirty="0" smtClean="0">
                <a:latin typeface="Simplified Arabic" pitchFamily="18" charset="-78"/>
                <a:cs typeface="Simplified Arabic" pitchFamily="18" charset="-78"/>
              </a:rPr>
              <a:t>اعلان الدرس :</a:t>
            </a:r>
            <a:endParaRPr lang="en-US" sz="5400" b="1" dirty="0">
              <a:latin typeface="Simplified Arabic" pitchFamily="18" charset="-78"/>
              <a:cs typeface="Simplified Arabic" pitchFamily="18" charset="-78"/>
            </a:endParaRPr>
          </a:p>
        </p:txBody>
      </p:sp>
      <p:sp>
        <p:nvSpPr>
          <p:cNvPr id="4" name="Rounded Rectangle 3"/>
          <p:cNvSpPr/>
          <p:nvPr/>
        </p:nvSpPr>
        <p:spPr>
          <a:xfrm>
            <a:off x="2514600" y="4572000"/>
            <a:ext cx="4419600" cy="2286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1500" b="1" u="sng" dirty="0" smtClean="0">
                <a:solidFill>
                  <a:schemeClr val="tx1">
                    <a:lumMod val="95000"/>
                    <a:lumOff val="5000"/>
                  </a:schemeClr>
                </a:solidFill>
                <a:effectLst>
                  <a:outerShdw blurRad="38100" dist="38100" dir="2700000" algn="tl">
                    <a:srgbClr val="000000">
                      <a:alpha val="43137"/>
                    </a:srgbClr>
                  </a:outerShdw>
                </a:effectLst>
                <a:latin typeface="Simplified Arabic" pitchFamily="18" charset="-78"/>
                <a:cs typeface="Simplified Arabic" pitchFamily="18" charset="-78"/>
              </a:rPr>
              <a:t>الصلاة</a:t>
            </a:r>
            <a:endParaRPr lang="en-US" sz="11500" b="1" u="sng" dirty="0">
              <a:solidFill>
                <a:schemeClr val="tx1">
                  <a:lumMod val="95000"/>
                  <a:lumOff val="5000"/>
                </a:schemeClr>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pic>
        <p:nvPicPr>
          <p:cNvPr id="8" name="Picture 7" descr="download জ.jpg"/>
          <p:cNvPicPr>
            <a:picLocks noChangeAspect="1"/>
          </p:cNvPicPr>
          <p:nvPr/>
        </p:nvPicPr>
        <p:blipFill>
          <a:blip r:embed="rId2"/>
          <a:stretch>
            <a:fillRect/>
          </a:stretch>
        </p:blipFill>
        <p:spPr>
          <a:xfrm>
            <a:off x="1371600" y="1371600"/>
            <a:ext cx="6477000" cy="339741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304800"/>
            <a:ext cx="5410200" cy="1107996"/>
          </a:xfrm>
          <a:prstGeom prst="rect">
            <a:avLst/>
          </a:prstGeom>
          <a:solidFill>
            <a:schemeClr val="accent4">
              <a:lumMod val="20000"/>
              <a:lumOff val="80000"/>
            </a:schemeClr>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ar-SA" sz="6600" dirty="0" smtClean="0">
                <a:solidFill>
                  <a:srgbClr val="002060"/>
                </a:solidFill>
                <a:latin typeface="Simplified Arabic" pitchFamily="18" charset="-78"/>
                <a:cs typeface="Simplified Arabic" pitchFamily="18" charset="-78"/>
              </a:rPr>
              <a:t>النتائخ من الدرس</a:t>
            </a:r>
            <a:endParaRPr lang="en-US" sz="6600" dirty="0">
              <a:solidFill>
                <a:srgbClr val="002060"/>
              </a:solidFill>
              <a:latin typeface="Simplified Arabic" pitchFamily="18" charset="-78"/>
              <a:cs typeface="Simplified Arabic" pitchFamily="18" charset="-78"/>
            </a:endParaRPr>
          </a:p>
        </p:txBody>
      </p:sp>
      <p:sp>
        <p:nvSpPr>
          <p:cNvPr id="3" name="TextBox 2"/>
          <p:cNvSpPr txBox="1"/>
          <p:nvPr/>
        </p:nvSpPr>
        <p:spPr>
          <a:xfrm>
            <a:off x="1219200" y="1828800"/>
            <a:ext cx="7467600" cy="923330"/>
          </a:xfrm>
          <a:prstGeom prst="rect">
            <a:avLst/>
          </a:prstGeom>
          <a:noFill/>
        </p:spPr>
        <p:txBody>
          <a:bodyPr wrap="square" rtlCol="0">
            <a:spAutoFit/>
          </a:bodyPr>
          <a:lstStyle/>
          <a:p>
            <a:pPr algn="r" rtl="1"/>
            <a:r>
              <a:rPr lang="ar-SA" sz="3600" b="1" dirty="0" smtClean="0">
                <a:latin typeface="Simplified Arabic" pitchFamily="18" charset="-78"/>
                <a:cs typeface="Simplified Arabic" pitchFamily="18" charset="-78"/>
              </a:rPr>
              <a:t>يستطيع الطلاب بعد انتهاء هذا الدرس –</a:t>
            </a:r>
            <a:endParaRPr lang="ar-SA" b="1" dirty="0" smtClean="0">
              <a:latin typeface="Simplified Arabic" pitchFamily="18" charset="-78"/>
              <a:cs typeface="Simplified Arabic" pitchFamily="18" charset="-78"/>
            </a:endParaRPr>
          </a:p>
          <a:p>
            <a:pPr lvl="1" algn="r" rtl="1"/>
            <a:endParaRPr lang="ar-SA" b="1" dirty="0" smtClean="0">
              <a:latin typeface="Arial" pitchFamily="34" charset="0"/>
              <a:cs typeface="Arabic11 BT" pitchFamily="2" charset="-78"/>
            </a:endParaRPr>
          </a:p>
        </p:txBody>
      </p:sp>
      <p:sp>
        <p:nvSpPr>
          <p:cNvPr id="4" name="TextBox 3"/>
          <p:cNvSpPr txBox="1"/>
          <p:nvPr/>
        </p:nvSpPr>
        <p:spPr>
          <a:xfrm>
            <a:off x="457200" y="2667000"/>
            <a:ext cx="7848600" cy="1261884"/>
          </a:xfrm>
          <a:prstGeom prst="rect">
            <a:avLst/>
          </a:prstGeom>
          <a:noFill/>
        </p:spPr>
        <p:txBody>
          <a:bodyPr wrap="square" rtlCol="0">
            <a:spAutoFit/>
          </a:bodyPr>
          <a:lstStyle/>
          <a:p>
            <a:pPr algn="r" rtl="1"/>
            <a:r>
              <a:rPr lang="ar-SA" sz="4000" dirty="0" smtClean="0">
                <a:latin typeface="Simplified Arabic" pitchFamily="18" charset="-78"/>
                <a:cs typeface="Simplified Arabic" pitchFamily="18" charset="-78"/>
              </a:rPr>
              <a:t>• </a:t>
            </a:r>
            <a:r>
              <a:rPr lang="ar-SA" sz="3600" dirty="0" smtClean="0">
                <a:latin typeface="Simplified Arabic" pitchFamily="18" charset="-78"/>
                <a:cs typeface="Simplified Arabic" pitchFamily="18" charset="-78"/>
              </a:rPr>
              <a:t>ان يبين مكانة الصلاة فى الإسلام وجزاء من لم يحافظ عليها.</a:t>
            </a:r>
            <a:endParaRPr lang="ar-SA" sz="4000" dirty="0" smtClean="0">
              <a:latin typeface="Simplified Arabic" pitchFamily="18" charset="-78"/>
              <a:cs typeface="Simplified Arabic" pitchFamily="18" charset="-78"/>
            </a:endParaRPr>
          </a:p>
        </p:txBody>
      </p:sp>
      <p:sp>
        <p:nvSpPr>
          <p:cNvPr id="6" name="TextBox 5"/>
          <p:cNvSpPr txBox="1"/>
          <p:nvPr/>
        </p:nvSpPr>
        <p:spPr>
          <a:xfrm>
            <a:off x="762000" y="5486400"/>
            <a:ext cx="8077200" cy="646331"/>
          </a:xfrm>
          <a:prstGeom prst="rect">
            <a:avLst/>
          </a:prstGeom>
          <a:noFill/>
        </p:spPr>
        <p:txBody>
          <a:bodyPr wrap="square" rtlCol="0">
            <a:spAutoFit/>
          </a:bodyPr>
          <a:lstStyle/>
          <a:p>
            <a:pPr lvl="1" algn="r" rtl="1"/>
            <a:r>
              <a:rPr lang="ar-SA" sz="3600" dirty="0" smtClean="0">
                <a:latin typeface="Arial" pitchFamily="34" charset="0"/>
                <a:cs typeface="Arabic11 BT" pitchFamily="2" charset="-78"/>
              </a:rPr>
              <a:t>• </a:t>
            </a:r>
            <a:r>
              <a:rPr lang="ar-SA" sz="3600" dirty="0" smtClean="0">
                <a:latin typeface="Simplified Arabic" pitchFamily="18" charset="-78"/>
                <a:cs typeface="Simplified Arabic" pitchFamily="18" charset="-78"/>
              </a:rPr>
              <a:t>ان يبدل عدد الكلمات.</a:t>
            </a:r>
            <a:endParaRPr lang="en-US" sz="3600" dirty="0">
              <a:latin typeface="Simplified Arabic" pitchFamily="18" charset="-78"/>
              <a:cs typeface="Simplified Arabic" pitchFamily="18" charset="-78"/>
            </a:endParaRPr>
          </a:p>
        </p:txBody>
      </p:sp>
      <p:sp>
        <p:nvSpPr>
          <p:cNvPr id="8" name="TextBox 7"/>
          <p:cNvSpPr txBox="1"/>
          <p:nvPr/>
        </p:nvSpPr>
        <p:spPr>
          <a:xfrm>
            <a:off x="228600" y="3925669"/>
            <a:ext cx="8077200" cy="646331"/>
          </a:xfrm>
          <a:prstGeom prst="rect">
            <a:avLst/>
          </a:prstGeom>
          <a:noFill/>
        </p:spPr>
        <p:txBody>
          <a:bodyPr wrap="square" rtlCol="0">
            <a:spAutoFit/>
          </a:bodyPr>
          <a:lstStyle/>
          <a:p>
            <a:pPr marL="0" lvl="1" algn="r" rtl="1"/>
            <a:r>
              <a:rPr lang="ar-SA" sz="3600" dirty="0" smtClean="0">
                <a:latin typeface="Arial" pitchFamily="34" charset="0"/>
                <a:cs typeface="Arabic11 BT" pitchFamily="2" charset="-78"/>
              </a:rPr>
              <a:t>• </a:t>
            </a:r>
            <a:r>
              <a:rPr lang="ar-SA" sz="3600" dirty="0" smtClean="0">
                <a:latin typeface="Simplified Arabic" pitchFamily="18" charset="-78"/>
                <a:cs typeface="Simplified Arabic" pitchFamily="18" charset="-78"/>
              </a:rPr>
              <a:t>ان يستخرج الأسماء الجامدة والمشتقة من النص.</a:t>
            </a:r>
            <a:endParaRPr lang="en-US" dirty="0">
              <a:latin typeface="Simplified Arabic" pitchFamily="18" charset="-78"/>
              <a:cs typeface="Simplified Arabic" pitchFamily="18" charset="-78"/>
            </a:endParaRPr>
          </a:p>
        </p:txBody>
      </p:sp>
      <p:sp>
        <p:nvSpPr>
          <p:cNvPr id="7" name="TextBox 6"/>
          <p:cNvSpPr txBox="1"/>
          <p:nvPr/>
        </p:nvSpPr>
        <p:spPr>
          <a:xfrm>
            <a:off x="762000" y="4800600"/>
            <a:ext cx="8077200" cy="646331"/>
          </a:xfrm>
          <a:prstGeom prst="rect">
            <a:avLst/>
          </a:prstGeom>
          <a:noFill/>
        </p:spPr>
        <p:txBody>
          <a:bodyPr wrap="square" rtlCol="0">
            <a:spAutoFit/>
          </a:bodyPr>
          <a:lstStyle/>
          <a:p>
            <a:pPr lvl="1" algn="r" rtl="1"/>
            <a:r>
              <a:rPr lang="ar-SA" sz="3600" dirty="0" smtClean="0">
                <a:latin typeface="Arial" pitchFamily="34" charset="0"/>
                <a:cs typeface="Arabic11 BT" pitchFamily="2" charset="-78"/>
              </a:rPr>
              <a:t>• </a:t>
            </a:r>
            <a:r>
              <a:rPr lang="ar-SA" sz="3600" dirty="0" smtClean="0">
                <a:latin typeface="Simplified Arabic" pitchFamily="18" charset="-78"/>
                <a:cs typeface="Simplified Arabic" pitchFamily="18" charset="-78"/>
              </a:rPr>
              <a:t>ان يقول متضاد الكلمات من النص.</a:t>
            </a:r>
            <a:endParaRPr lang="en-US" sz="36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Bottom)">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lide(fromBottom)">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slide(fromBottom)">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lide(fromBottom)">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slide(fromBottom)">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6" grpId="0"/>
      <p:bldP spid="8"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sdf.jpg"/>
          <p:cNvPicPr>
            <a:picLocks noChangeAspect="1"/>
          </p:cNvPicPr>
          <p:nvPr/>
        </p:nvPicPr>
        <p:blipFill>
          <a:blip r:embed="rId2"/>
          <a:stretch>
            <a:fillRect/>
          </a:stretch>
        </p:blipFill>
        <p:spPr>
          <a:xfrm>
            <a:off x="5715000" y="1000125"/>
            <a:ext cx="2743200" cy="1666875"/>
          </a:xfrm>
          <a:prstGeom prst="rect">
            <a:avLst/>
          </a:prstGeom>
        </p:spPr>
      </p:pic>
      <p:pic>
        <p:nvPicPr>
          <p:cNvPr id="7" name="Picture 6" descr="uyt.jpg"/>
          <p:cNvPicPr>
            <a:picLocks noChangeAspect="1"/>
          </p:cNvPicPr>
          <p:nvPr/>
        </p:nvPicPr>
        <p:blipFill>
          <a:blip r:embed="rId3"/>
          <a:stretch>
            <a:fillRect/>
          </a:stretch>
        </p:blipFill>
        <p:spPr>
          <a:xfrm>
            <a:off x="1066800" y="990600"/>
            <a:ext cx="2971800" cy="1664208"/>
          </a:xfrm>
          <a:prstGeom prst="rect">
            <a:avLst/>
          </a:prstGeom>
        </p:spPr>
      </p:pic>
      <p:sp>
        <p:nvSpPr>
          <p:cNvPr id="4" name="TextBox 3"/>
          <p:cNvSpPr txBox="1"/>
          <p:nvPr/>
        </p:nvSpPr>
        <p:spPr>
          <a:xfrm>
            <a:off x="304800" y="2667000"/>
            <a:ext cx="8534400" cy="3970318"/>
          </a:xfrm>
          <a:prstGeom prst="rect">
            <a:avLst/>
          </a:prstGeom>
          <a:noFill/>
          <a:ln>
            <a:noFill/>
          </a:ln>
        </p:spPr>
        <p:txBody>
          <a:bodyPr wrap="square" rtlCol="0">
            <a:spAutoFit/>
          </a:bodyPr>
          <a:lstStyle/>
          <a:p>
            <a:pPr algn="just" rtl="1"/>
            <a:r>
              <a:rPr lang="ar-SA" sz="3600" dirty="0" smtClean="0">
                <a:latin typeface="Simplified Arabic" pitchFamily="18" charset="-78"/>
                <a:cs typeface="Simplified Arabic" pitchFamily="18" charset="-78"/>
              </a:rPr>
              <a:t>ان من اعظم الواجبات التى اوجبها الله على عباده واجل الفرائض التى افترضها الصلاة. فهى عماد الدين، واكد اركانه بعد الشهادتين، وهى الصلة بين العبد و ربه، وهى اول ما يحاسب عليه العبد يوم القيامة. فإن صلحت صلح سائر عمله وإذا فسدت فسد سائر عمله. وهى الفارقة بين المسلم والكافر. فإقامتها إيمان وإضاعتها كفر وطغيان، فلا دين لمن لا صلاة له ولا حظ فى الإسلام لمن ترك الصلاة.</a:t>
            </a:r>
            <a:endParaRPr lang="ar-SA" sz="3600" dirty="0" smtClean="0">
              <a:latin typeface="Arial" pitchFamily="34" charset="0"/>
              <a:cs typeface="Arabic11 BT" pitchFamily="2" charset="-78"/>
            </a:endParaRPr>
          </a:p>
        </p:txBody>
      </p:sp>
      <p:sp>
        <p:nvSpPr>
          <p:cNvPr id="6" name="Rounded Rectangle 5"/>
          <p:cNvSpPr/>
          <p:nvPr/>
        </p:nvSpPr>
        <p:spPr>
          <a:xfrm>
            <a:off x="2895600" y="381000"/>
            <a:ext cx="3581400" cy="609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rgbClr val="FF0000"/>
                </a:solidFill>
                <a:latin typeface="Simplified Arabic" pitchFamily="18" charset="-78"/>
                <a:cs typeface="Simplified Arabic" pitchFamily="18" charset="-78"/>
              </a:rPr>
              <a:t>النص غير المدروس</a:t>
            </a:r>
            <a:endParaRPr lang="en-US" sz="4000" dirty="0">
              <a:solidFill>
                <a:srgbClr val="FF00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0.70"/>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1000" fill="hold"/>
                                        <p:tgtEl>
                                          <p:spTgt spid="11"/>
                                        </p:tgtEl>
                                        <p:attrNameLst>
                                          <p:attrName>ppt_x</p:attrName>
                                        </p:attrNameLst>
                                      </p:cBhvr>
                                      <p:tavLst>
                                        <p:tav tm="0">
                                          <p:val>
                                            <p:strVal val="#ppt_x-.2"/>
                                          </p:val>
                                        </p:tav>
                                        <p:tav tm="100000">
                                          <p:val>
                                            <p:strVal val="#ppt_x"/>
                                          </p:val>
                                        </p:tav>
                                      </p:tavLst>
                                    </p:anim>
                                    <p:anim calcmode="lin" valueType="num">
                                      <p:cBhvr>
                                        <p:cTn id="22"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2"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2"/>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lkjhgf.jpg"/>
          <p:cNvPicPr>
            <a:picLocks noChangeAspect="1"/>
          </p:cNvPicPr>
          <p:nvPr/>
        </p:nvPicPr>
        <p:blipFill>
          <a:blip r:embed="rId2"/>
          <a:stretch>
            <a:fillRect/>
          </a:stretch>
        </p:blipFill>
        <p:spPr>
          <a:xfrm>
            <a:off x="3581400" y="1066801"/>
            <a:ext cx="2143125" cy="1600199"/>
          </a:xfrm>
          <a:prstGeom prst="rect">
            <a:avLst/>
          </a:prstGeom>
        </p:spPr>
      </p:pic>
      <p:sp>
        <p:nvSpPr>
          <p:cNvPr id="4" name="TextBox 3"/>
          <p:cNvSpPr txBox="1"/>
          <p:nvPr/>
        </p:nvSpPr>
        <p:spPr>
          <a:xfrm>
            <a:off x="304800" y="2700278"/>
            <a:ext cx="8458200" cy="2862322"/>
          </a:xfrm>
          <a:prstGeom prst="rect">
            <a:avLst/>
          </a:prstGeom>
          <a:noFill/>
        </p:spPr>
        <p:txBody>
          <a:bodyPr wrap="square" rtlCol="0">
            <a:spAutoFit/>
          </a:bodyPr>
          <a:lstStyle/>
          <a:p>
            <a:pPr marL="0" lvl="1" algn="just" rtl="1"/>
            <a:r>
              <a:rPr lang="ar-SA" sz="3600" dirty="0" smtClean="0">
                <a:latin typeface="Simplified Arabic" pitchFamily="18" charset="-78"/>
                <a:cs typeface="Simplified Arabic" pitchFamily="18" charset="-78"/>
              </a:rPr>
              <a:t>من حفظ عليها كانت له نورا فى قلبه ووجهه وقبره وحشره، وكانت له نجاة يوم القيامة وحشر مع الذين أنعم الله عليهم من النبيين والصدقين والشهداء والصالحين، وحسن اولئك رفيقا. ومن لم يحافظ عليها لم تكن له نورا ولا برهانا ولا نجاة يوم القيامة وحشر مع قارون وهامان وابى بن خلف.</a:t>
            </a:r>
            <a:endParaRPr lang="en-US" dirty="0">
              <a:latin typeface="Simplified Arabic" pitchFamily="18" charset="-78"/>
              <a:cs typeface="Simplified Arabic" pitchFamily="18" charset="-78"/>
            </a:endParaRPr>
          </a:p>
        </p:txBody>
      </p:sp>
      <p:sp>
        <p:nvSpPr>
          <p:cNvPr id="5" name="Rounded Rectangle 4"/>
          <p:cNvSpPr/>
          <p:nvPr/>
        </p:nvSpPr>
        <p:spPr>
          <a:xfrm>
            <a:off x="2895600" y="381000"/>
            <a:ext cx="3581400" cy="609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rgbClr val="FF0000"/>
                </a:solidFill>
                <a:latin typeface="Simplified Arabic" pitchFamily="18" charset="-78"/>
                <a:cs typeface="Simplified Arabic" pitchFamily="18" charset="-78"/>
              </a:rPr>
              <a:t>النص غير المدروس</a:t>
            </a:r>
            <a:endParaRPr lang="en-US" sz="4000" dirty="0">
              <a:solidFill>
                <a:srgbClr val="FF00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p:cNvSpPr txBox="1">
            <a:spLocks/>
          </p:cNvSpPr>
          <p:nvPr/>
        </p:nvSpPr>
        <p:spPr>
          <a:xfrm>
            <a:off x="762000" y="1061254"/>
            <a:ext cx="7794171" cy="538946"/>
          </a:xfrm>
          <a:prstGeom prst="round2Diag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67500" lnSpcReduction="2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800" b="1" i="0" u="none" strike="noStrike" kern="1200" cap="none" spc="0" normalizeH="0" baseline="0" noProof="0" dirty="0" smtClean="0">
                <a:ln>
                  <a:noFill/>
                </a:ln>
                <a:solidFill>
                  <a:srgbClr val="7030A0"/>
                </a:solidFill>
                <a:effectLst>
                  <a:outerShdw blurRad="53975" dist="22860" dir="5400000" algn="tl" rotWithShape="0">
                    <a:srgbClr val="000000">
                      <a:alpha val="55000"/>
                    </a:srgbClr>
                  </a:outerShdw>
                </a:effectLst>
                <a:uLnTx/>
                <a:uFillTx/>
                <a:latin typeface="Simplified Arabic" pitchFamily="18" charset="-78"/>
                <a:ea typeface="+mj-ea"/>
                <a:cs typeface="Simplified Arabic" pitchFamily="18" charset="-78"/>
              </a:rPr>
              <a:t>استخرج</a:t>
            </a:r>
            <a:r>
              <a:rPr kumimoji="0" lang="ar-SA" sz="4800" b="1" i="0" u="none" strike="noStrike" kern="1200" cap="none" spc="0" normalizeH="0" noProof="0" dirty="0" smtClean="0">
                <a:ln>
                  <a:noFill/>
                </a:ln>
                <a:solidFill>
                  <a:srgbClr val="7030A0"/>
                </a:solidFill>
                <a:effectLst>
                  <a:outerShdw blurRad="53975" dist="22860" dir="5400000" algn="tl" rotWithShape="0">
                    <a:srgbClr val="000000">
                      <a:alpha val="55000"/>
                    </a:srgbClr>
                  </a:outerShdw>
                </a:effectLst>
                <a:uLnTx/>
                <a:uFillTx/>
                <a:latin typeface="Simplified Arabic" pitchFamily="18" charset="-78"/>
                <a:ea typeface="+mj-ea"/>
                <a:cs typeface="Simplified Arabic" pitchFamily="18" charset="-78"/>
              </a:rPr>
              <a:t> الأسماء الجامدة من النص</a:t>
            </a:r>
            <a:endParaRPr kumimoji="0" lang="en-US" sz="4800" b="1" i="0" u="none" strike="noStrike" kern="1200" cap="none" spc="0" normalizeH="0" baseline="0" noProof="0" dirty="0">
              <a:ln>
                <a:noFill/>
              </a:ln>
              <a:solidFill>
                <a:srgbClr val="7030A0"/>
              </a:solidFill>
              <a:effectLst>
                <a:outerShdw blurRad="53975" dist="22860" dir="5400000" algn="tl" rotWithShape="0">
                  <a:srgbClr val="000000">
                    <a:alpha val="55000"/>
                  </a:srgbClr>
                </a:outerShdw>
              </a:effectLst>
              <a:uLnTx/>
              <a:uFillTx/>
              <a:latin typeface="Simplified Arabic" pitchFamily="18" charset="-78"/>
              <a:ea typeface="+mj-ea"/>
              <a:cs typeface="Simplified Arabic" pitchFamily="18" charset="-78"/>
            </a:endParaRPr>
          </a:p>
        </p:txBody>
      </p:sp>
      <p:sp>
        <p:nvSpPr>
          <p:cNvPr id="31" name="Rounded Rectangle 30"/>
          <p:cNvSpPr/>
          <p:nvPr/>
        </p:nvSpPr>
        <p:spPr>
          <a:xfrm>
            <a:off x="6324600" y="1905000"/>
            <a:ext cx="914400" cy="457200"/>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الدين</a:t>
            </a:r>
            <a:endParaRPr lang="en-US" sz="2800" dirty="0">
              <a:solidFill>
                <a:srgbClr val="002060"/>
              </a:solidFill>
              <a:latin typeface="Simplified Arabic" pitchFamily="18" charset="-78"/>
              <a:cs typeface="Simplified Arabic" pitchFamily="18" charset="-78"/>
            </a:endParaRPr>
          </a:p>
        </p:txBody>
      </p:sp>
      <p:sp>
        <p:nvSpPr>
          <p:cNvPr id="32" name="Rounded Rectangle 31"/>
          <p:cNvSpPr/>
          <p:nvPr/>
        </p:nvSpPr>
        <p:spPr>
          <a:xfrm>
            <a:off x="7391400" y="1905000"/>
            <a:ext cx="914400" cy="457200"/>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عبادة</a:t>
            </a:r>
            <a:endParaRPr lang="en-US" sz="2800" dirty="0">
              <a:solidFill>
                <a:srgbClr val="002060"/>
              </a:solidFill>
              <a:latin typeface="Simplified Arabic" pitchFamily="18" charset="-78"/>
              <a:cs typeface="Simplified Arabic" pitchFamily="18" charset="-78"/>
            </a:endParaRPr>
          </a:p>
        </p:txBody>
      </p:sp>
      <p:sp>
        <p:nvSpPr>
          <p:cNvPr id="33" name="Rounded Rectangle 32"/>
          <p:cNvSpPr/>
          <p:nvPr/>
        </p:nvSpPr>
        <p:spPr>
          <a:xfrm>
            <a:off x="990600" y="1905000"/>
            <a:ext cx="914400" cy="457200"/>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ايمان</a:t>
            </a:r>
            <a:endParaRPr lang="en-US" sz="2800" dirty="0">
              <a:solidFill>
                <a:srgbClr val="002060"/>
              </a:solidFill>
              <a:latin typeface="Simplified Arabic" pitchFamily="18" charset="-78"/>
              <a:cs typeface="Simplified Arabic" pitchFamily="18" charset="-78"/>
            </a:endParaRPr>
          </a:p>
        </p:txBody>
      </p:sp>
      <p:sp>
        <p:nvSpPr>
          <p:cNvPr id="34" name="Rounded Rectangle 33"/>
          <p:cNvSpPr/>
          <p:nvPr/>
        </p:nvSpPr>
        <p:spPr>
          <a:xfrm>
            <a:off x="5257800" y="1905000"/>
            <a:ext cx="914400" cy="457200"/>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العبد</a:t>
            </a:r>
            <a:endParaRPr lang="en-US" sz="2800" dirty="0">
              <a:solidFill>
                <a:srgbClr val="002060"/>
              </a:solidFill>
              <a:latin typeface="Simplified Arabic" pitchFamily="18" charset="-78"/>
              <a:cs typeface="Simplified Arabic" pitchFamily="18" charset="-78"/>
            </a:endParaRPr>
          </a:p>
        </p:txBody>
      </p:sp>
      <p:sp>
        <p:nvSpPr>
          <p:cNvPr id="35" name="Rounded Rectangle 34"/>
          <p:cNvSpPr/>
          <p:nvPr/>
        </p:nvSpPr>
        <p:spPr>
          <a:xfrm>
            <a:off x="3124200" y="1905000"/>
            <a:ext cx="914400" cy="457200"/>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يوم</a:t>
            </a:r>
            <a:endParaRPr lang="en-US" sz="2800" dirty="0">
              <a:solidFill>
                <a:srgbClr val="002060"/>
              </a:solidFill>
              <a:latin typeface="Simplified Arabic" pitchFamily="18" charset="-78"/>
              <a:cs typeface="Simplified Arabic" pitchFamily="18" charset="-78"/>
            </a:endParaRPr>
          </a:p>
        </p:txBody>
      </p:sp>
      <p:sp>
        <p:nvSpPr>
          <p:cNvPr id="36" name="Rounded Rectangle 35"/>
          <p:cNvSpPr/>
          <p:nvPr/>
        </p:nvSpPr>
        <p:spPr>
          <a:xfrm>
            <a:off x="4191000" y="1905000"/>
            <a:ext cx="914400" cy="457200"/>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رب</a:t>
            </a:r>
            <a:endParaRPr lang="en-US" sz="2800" dirty="0">
              <a:solidFill>
                <a:srgbClr val="002060"/>
              </a:solidFill>
              <a:latin typeface="Simplified Arabic" pitchFamily="18" charset="-78"/>
              <a:cs typeface="Simplified Arabic" pitchFamily="18" charset="-78"/>
            </a:endParaRPr>
          </a:p>
        </p:txBody>
      </p:sp>
      <p:sp>
        <p:nvSpPr>
          <p:cNvPr id="37" name="Rounded Rectangle 36"/>
          <p:cNvSpPr/>
          <p:nvPr/>
        </p:nvSpPr>
        <p:spPr>
          <a:xfrm>
            <a:off x="2057400" y="1905000"/>
            <a:ext cx="914400" cy="457200"/>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اقامة</a:t>
            </a:r>
            <a:endParaRPr lang="en-US" sz="2800" dirty="0">
              <a:solidFill>
                <a:srgbClr val="002060"/>
              </a:solidFill>
              <a:latin typeface="Simplified Arabic" pitchFamily="18" charset="-78"/>
              <a:cs typeface="Simplified Arabic" pitchFamily="18" charset="-78"/>
            </a:endParaRPr>
          </a:p>
        </p:txBody>
      </p:sp>
      <p:sp>
        <p:nvSpPr>
          <p:cNvPr id="38" name="Title 1"/>
          <p:cNvSpPr txBox="1">
            <a:spLocks/>
          </p:cNvSpPr>
          <p:nvPr/>
        </p:nvSpPr>
        <p:spPr>
          <a:xfrm>
            <a:off x="838200" y="3423454"/>
            <a:ext cx="7794171" cy="538946"/>
          </a:xfrm>
          <a:prstGeom prst="round2Diag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67500" lnSpcReduction="2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800" b="1" i="0" u="none" strike="noStrike" kern="1200" cap="none" spc="0" normalizeH="0" baseline="0" noProof="0" dirty="0" smtClean="0">
                <a:ln>
                  <a:noFill/>
                </a:ln>
                <a:solidFill>
                  <a:srgbClr val="7030A0"/>
                </a:solidFill>
                <a:effectLst>
                  <a:outerShdw blurRad="53975" dist="22860" dir="5400000" algn="tl" rotWithShape="0">
                    <a:srgbClr val="000000">
                      <a:alpha val="55000"/>
                    </a:srgbClr>
                  </a:outerShdw>
                </a:effectLst>
                <a:uLnTx/>
                <a:uFillTx/>
                <a:latin typeface="Simplified Arabic" pitchFamily="18" charset="-78"/>
                <a:ea typeface="+mj-ea"/>
                <a:cs typeface="Simplified Arabic" pitchFamily="18" charset="-78"/>
              </a:rPr>
              <a:t>استخرج</a:t>
            </a:r>
            <a:r>
              <a:rPr kumimoji="0" lang="ar-SA" sz="4800" b="1" i="0" u="none" strike="noStrike" kern="1200" cap="none" spc="0" normalizeH="0" noProof="0" dirty="0" smtClean="0">
                <a:ln>
                  <a:noFill/>
                </a:ln>
                <a:solidFill>
                  <a:srgbClr val="7030A0"/>
                </a:solidFill>
                <a:effectLst>
                  <a:outerShdw blurRad="53975" dist="22860" dir="5400000" algn="tl" rotWithShape="0">
                    <a:srgbClr val="000000">
                      <a:alpha val="55000"/>
                    </a:srgbClr>
                  </a:outerShdw>
                </a:effectLst>
                <a:uLnTx/>
                <a:uFillTx/>
                <a:latin typeface="Simplified Arabic" pitchFamily="18" charset="-78"/>
                <a:ea typeface="+mj-ea"/>
                <a:cs typeface="Simplified Arabic" pitchFamily="18" charset="-78"/>
              </a:rPr>
              <a:t> الأسماء المشتقة من النص</a:t>
            </a:r>
            <a:endParaRPr kumimoji="0" lang="en-US" sz="4800" b="1" i="0" u="none" strike="noStrike" kern="1200" cap="none" spc="0" normalizeH="0" baseline="0" noProof="0" dirty="0">
              <a:ln>
                <a:noFill/>
              </a:ln>
              <a:solidFill>
                <a:srgbClr val="7030A0"/>
              </a:solidFill>
              <a:effectLst>
                <a:outerShdw blurRad="53975" dist="22860" dir="5400000" algn="tl" rotWithShape="0">
                  <a:srgbClr val="000000">
                    <a:alpha val="55000"/>
                  </a:srgbClr>
                </a:outerShdw>
              </a:effectLst>
              <a:uLnTx/>
              <a:uFillTx/>
              <a:latin typeface="Simplified Arabic" pitchFamily="18" charset="-78"/>
              <a:ea typeface="+mj-ea"/>
              <a:cs typeface="Simplified Arabic" pitchFamily="18" charset="-78"/>
            </a:endParaRPr>
          </a:p>
        </p:txBody>
      </p:sp>
      <p:sp>
        <p:nvSpPr>
          <p:cNvPr id="39" name="Rounded Rectangle 38"/>
          <p:cNvSpPr/>
          <p:nvPr/>
        </p:nvSpPr>
        <p:spPr>
          <a:xfrm>
            <a:off x="6629400" y="4267200"/>
            <a:ext cx="914400" cy="457200"/>
          </a:xfrm>
          <a:prstGeom prst="roundRect">
            <a:avLst/>
          </a:prstGeom>
          <a:solidFill>
            <a:schemeClr val="tx2">
              <a:lumMod val="10000"/>
              <a:lumOff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المسلم</a:t>
            </a:r>
            <a:endParaRPr lang="en-US" sz="2800" dirty="0">
              <a:solidFill>
                <a:srgbClr val="002060"/>
              </a:solidFill>
              <a:latin typeface="Simplified Arabic" pitchFamily="18" charset="-78"/>
              <a:cs typeface="Simplified Arabic" pitchFamily="18" charset="-78"/>
            </a:endParaRPr>
          </a:p>
        </p:txBody>
      </p:sp>
      <p:sp>
        <p:nvSpPr>
          <p:cNvPr id="40" name="Rounded Rectangle 39"/>
          <p:cNvSpPr/>
          <p:nvPr/>
        </p:nvSpPr>
        <p:spPr>
          <a:xfrm>
            <a:off x="7696200" y="4267200"/>
            <a:ext cx="914400" cy="457200"/>
          </a:xfrm>
          <a:prstGeom prst="roundRect">
            <a:avLst/>
          </a:prstGeom>
          <a:solidFill>
            <a:schemeClr val="tx2">
              <a:lumMod val="10000"/>
              <a:lumOff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اعظم</a:t>
            </a:r>
            <a:endParaRPr lang="en-US" sz="2800" dirty="0">
              <a:solidFill>
                <a:srgbClr val="002060"/>
              </a:solidFill>
              <a:latin typeface="Simplified Arabic" pitchFamily="18" charset="-78"/>
              <a:cs typeface="Simplified Arabic" pitchFamily="18" charset="-78"/>
            </a:endParaRPr>
          </a:p>
        </p:txBody>
      </p:sp>
      <p:sp>
        <p:nvSpPr>
          <p:cNvPr id="41" name="Rounded Rectangle 40"/>
          <p:cNvSpPr/>
          <p:nvPr/>
        </p:nvSpPr>
        <p:spPr>
          <a:xfrm>
            <a:off x="1905000" y="4267200"/>
            <a:ext cx="1066800" cy="457200"/>
          </a:xfrm>
          <a:prstGeom prst="roundRect">
            <a:avLst/>
          </a:prstGeom>
          <a:solidFill>
            <a:schemeClr val="tx2">
              <a:lumMod val="10000"/>
              <a:lumOff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الشهداء</a:t>
            </a:r>
            <a:endParaRPr lang="en-US" sz="2800" dirty="0">
              <a:solidFill>
                <a:srgbClr val="002060"/>
              </a:solidFill>
              <a:latin typeface="Simplified Arabic" pitchFamily="18" charset="-78"/>
              <a:cs typeface="Simplified Arabic" pitchFamily="18" charset="-78"/>
            </a:endParaRPr>
          </a:p>
        </p:txBody>
      </p:sp>
      <p:sp>
        <p:nvSpPr>
          <p:cNvPr id="42" name="Rounded Rectangle 41"/>
          <p:cNvSpPr/>
          <p:nvPr/>
        </p:nvSpPr>
        <p:spPr>
          <a:xfrm>
            <a:off x="5562600" y="4267200"/>
            <a:ext cx="914400" cy="457200"/>
          </a:xfrm>
          <a:prstGeom prst="roundRect">
            <a:avLst/>
          </a:prstGeom>
          <a:solidFill>
            <a:schemeClr val="tx2">
              <a:lumMod val="10000"/>
              <a:lumOff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الكافر</a:t>
            </a:r>
            <a:endParaRPr lang="en-US" sz="2800" dirty="0">
              <a:solidFill>
                <a:srgbClr val="002060"/>
              </a:solidFill>
              <a:latin typeface="Simplified Arabic" pitchFamily="18" charset="-78"/>
              <a:cs typeface="Simplified Arabic" pitchFamily="18" charset="-78"/>
            </a:endParaRPr>
          </a:p>
        </p:txBody>
      </p:sp>
      <p:sp>
        <p:nvSpPr>
          <p:cNvPr id="43" name="Rounded Rectangle 42"/>
          <p:cNvSpPr/>
          <p:nvPr/>
        </p:nvSpPr>
        <p:spPr>
          <a:xfrm>
            <a:off x="3124200" y="4267200"/>
            <a:ext cx="1219200" cy="457200"/>
          </a:xfrm>
          <a:prstGeom prst="roundRect">
            <a:avLst/>
          </a:prstGeom>
          <a:solidFill>
            <a:schemeClr val="tx2">
              <a:lumMod val="10000"/>
              <a:lumOff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الصدقين</a:t>
            </a:r>
            <a:endParaRPr lang="en-US" sz="2800" dirty="0">
              <a:solidFill>
                <a:srgbClr val="002060"/>
              </a:solidFill>
              <a:latin typeface="Simplified Arabic" pitchFamily="18" charset="-78"/>
              <a:cs typeface="Simplified Arabic" pitchFamily="18" charset="-78"/>
            </a:endParaRPr>
          </a:p>
        </p:txBody>
      </p:sp>
      <p:sp>
        <p:nvSpPr>
          <p:cNvPr id="44" name="Rounded Rectangle 43"/>
          <p:cNvSpPr/>
          <p:nvPr/>
        </p:nvSpPr>
        <p:spPr>
          <a:xfrm>
            <a:off x="4495800" y="4267200"/>
            <a:ext cx="914400" cy="457200"/>
          </a:xfrm>
          <a:prstGeom prst="roundRect">
            <a:avLst/>
          </a:prstGeom>
          <a:solidFill>
            <a:schemeClr val="tx2">
              <a:lumMod val="10000"/>
              <a:lumOff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النبيين</a:t>
            </a:r>
            <a:endParaRPr lang="en-US" sz="2800" dirty="0">
              <a:solidFill>
                <a:srgbClr val="002060"/>
              </a:solidFill>
              <a:latin typeface="Simplified Arabic" pitchFamily="18" charset="-78"/>
              <a:cs typeface="Simplified Arabic" pitchFamily="18" charset="-78"/>
            </a:endParaRPr>
          </a:p>
        </p:txBody>
      </p:sp>
      <p:sp>
        <p:nvSpPr>
          <p:cNvPr id="45" name="Rounded Rectangle 44"/>
          <p:cNvSpPr/>
          <p:nvPr/>
        </p:nvSpPr>
        <p:spPr>
          <a:xfrm>
            <a:off x="457200" y="4267200"/>
            <a:ext cx="1295400" cy="457200"/>
          </a:xfrm>
          <a:prstGeom prst="roundRect">
            <a:avLst/>
          </a:prstGeom>
          <a:solidFill>
            <a:schemeClr val="tx2">
              <a:lumMod val="10000"/>
              <a:lumOff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الصالحين</a:t>
            </a:r>
            <a:endParaRPr lang="en-US" sz="2800" dirty="0">
              <a:solidFill>
                <a:srgbClr val="00206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p:cTn id="12" dur="500" fill="hold"/>
                                        <p:tgtEl>
                                          <p:spTgt spid="32"/>
                                        </p:tgtEl>
                                        <p:attrNameLst>
                                          <p:attrName>ppt_w</p:attrName>
                                        </p:attrNameLst>
                                      </p:cBhvr>
                                      <p:tavLst>
                                        <p:tav tm="0">
                                          <p:val>
                                            <p:strVal val="#ppt_w*0.70"/>
                                          </p:val>
                                        </p:tav>
                                        <p:tav tm="100000">
                                          <p:val>
                                            <p:strVal val="#ppt_w"/>
                                          </p:val>
                                        </p:tav>
                                      </p:tavLst>
                                    </p:anim>
                                    <p:anim calcmode="lin" valueType="num">
                                      <p:cBhvr>
                                        <p:cTn id="13" dur="500" fill="hold"/>
                                        <p:tgtEl>
                                          <p:spTgt spid="32"/>
                                        </p:tgtEl>
                                        <p:attrNameLst>
                                          <p:attrName>ppt_h</p:attrName>
                                        </p:attrNameLst>
                                      </p:cBhvr>
                                      <p:tavLst>
                                        <p:tav tm="0">
                                          <p:val>
                                            <p:strVal val="#ppt_h"/>
                                          </p:val>
                                        </p:tav>
                                        <p:tav tm="100000">
                                          <p:val>
                                            <p:strVal val="#ppt_h"/>
                                          </p:val>
                                        </p:tav>
                                      </p:tavLst>
                                    </p:anim>
                                    <p:animEffect transition="in" filter="fade">
                                      <p:cBhvr>
                                        <p:cTn id="14" dur="500"/>
                                        <p:tgtEl>
                                          <p:spTgt spid="32"/>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p:cTn id="19" dur="500" fill="hold"/>
                                        <p:tgtEl>
                                          <p:spTgt spid="31"/>
                                        </p:tgtEl>
                                        <p:attrNameLst>
                                          <p:attrName>ppt_w</p:attrName>
                                        </p:attrNameLst>
                                      </p:cBhvr>
                                      <p:tavLst>
                                        <p:tav tm="0">
                                          <p:val>
                                            <p:strVal val="#ppt_w*0.70"/>
                                          </p:val>
                                        </p:tav>
                                        <p:tav tm="100000">
                                          <p:val>
                                            <p:strVal val="#ppt_w"/>
                                          </p:val>
                                        </p:tav>
                                      </p:tavLst>
                                    </p:anim>
                                    <p:anim calcmode="lin" valueType="num">
                                      <p:cBhvr>
                                        <p:cTn id="20" dur="500" fill="hold"/>
                                        <p:tgtEl>
                                          <p:spTgt spid="31"/>
                                        </p:tgtEl>
                                        <p:attrNameLst>
                                          <p:attrName>ppt_h</p:attrName>
                                        </p:attrNameLst>
                                      </p:cBhvr>
                                      <p:tavLst>
                                        <p:tav tm="0">
                                          <p:val>
                                            <p:strVal val="#ppt_h"/>
                                          </p:val>
                                        </p:tav>
                                        <p:tav tm="100000">
                                          <p:val>
                                            <p:strVal val="#ppt_h"/>
                                          </p:val>
                                        </p:tav>
                                      </p:tavLst>
                                    </p:anim>
                                    <p:animEffect transition="in" filter="fade">
                                      <p:cBhvr>
                                        <p:cTn id="21" dur="500"/>
                                        <p:tgtEl>
                                          <p:spTgt spid="31"/>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strVal val="#ppt_w*0.70"/>
                                          </p:val>
                                        </p:tav>
                                        <p:tav tm="100000">
                                          <p:val>
                                            <p:strVal val="#ppt_w"/>
                                          </p:val>
                                        </p:tav>
                                      </p:tavLst>
                                    </p:anim>
                                    <p:anim calcmode="lin" valueType="num">
                                      <p:cBhvr>
                                        <p:cTn id="27" dur="500" fill="hold"/>
                                        <p:tgtEl>
                                          <p:spTgt spid="34"/>
                                        </p:tgtEl>
                                        <p:attrNameLst>
                                          <p:attrName>ppt_h</p:attrName>
                                        </p:attrNameLst>
                                      </p:cBhvr>
                                      <p:tavLst>
                                        <p:tav tm="0">
                                          <p:val>
                                            <p:strVal val="#ppt_h"/>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6"/>
                                        </p:tgtEl>
                                        <p:attrNameLst>
                                          <p:attrName>style.visibility</p:attrName>
                                        </p:attrNameLst>
                                      </p:cBhvr>
                                      <p:to>
                                        <p:strVal val="visible"/>
                                      </p:to>
                                    </p:set>
                                    <p:anim calcmode="lin" valueType="num">
                                      <p:cBhvr>
                                        <p:cTn id="33" dur="500" fill="hold"/>
                                        <p:tgtEl>
                                          <p:spTgt spid="36"/>
                                        </p:tgtEl>
                                        <p:attrNameLst>
                                          <p:attrName>ppt_w</p:attrName>
                                        </p:attrNameLst>
                                      </p:cBhvr>
                                      <p:tavLst>
                                        <p:tav tm="0">
                                          <p:val>
                                            <p:strVal val="#ppt_w*0.70"/>
                                          </p:val>
                                        </p:tav>
                                        <p:tav tm="100000">
                                          <p:val>
                                            <p:strVal val="#ppt_w"/>
                                          </p:val>
                                        </p:tav>
                                      </p:tavLst>
                                    </p:anim>
                                    <p:anim calcmode="lin" valueType="num">
                                      <p:cBhvr>
                                        <p:cTn id="34" dur="500" fill="hold"/>
                                        <p:tgtEl>
                                          <p:spTgt spid="36"/>
                                        </p:tgtEl>
                                        <p:attrNameLst>
                                          <p:attrName>ppt_h</p:attrName>
                                        </p:attrNameLst>
                                      </p:cBhvr>
                                      <p:tavLst>
                                        <p:tav tm="0">
                                          <p:val>
                                            <p:strVal val="#ppt_h"/>
                                          </p:val>
                                        </p:tav>
                                        <p:tav tm="100000">
                                          <p:val>
                                            <p:strVal val="#ppt_h"/>
                                          </p:val>
                                        </p:tav>
                                      </p:tavLst>
                                    </p:anim>
                                    <p:animEffect transition="in" filter="fade">
                                      <p:cBhvr>
                                        <p:cTn id="35" dur="500"/>
                                        <p:tgtEl>
                                          <p:spTgt spid="36"/>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5"/>
                                        </p:tgtEl>
                                        <p:attrNameLst>
                                          <p:attrName>style.visibility</p:attrName>
                                        </p:attrNameLst>
                                      </p:cBhvr>
                                      <p:to>
                                        <p:strVal val="visible"/>
                                      </p:to>
                                    </p:set>
                                    <p:anim calcmode="lin" valueType="num">
                                      <p:cBhvr>
                                        <p:cTn id="40" dur="500" fill="hold"/>
                                        <p:tgtEl>
                                          <p:spTgt spid="35"/>
                                        </p:tgtEl>
                                        <p:attrNameLst>
                                          <p:attrName>ppt_w</p:attrName>
                                        </p:attrNameLst>
                                      </p:cBhvr>
                                      <p:tavLst>
                                        <p:tav tm="0">
                                          <p:val>
                                            <p:strVal val="#ppt_w*0.70"/>
                                          </p:val>
                                        </p:tav>
                                        <p:tav tm="100000">
                                          <p:val>
                                            <p:strVal val="#ppt_w"/>
                                          </p:val>
                                        </p:tav>
                                      </p:tavLst>
                                    </p:anim>
                                    <p:anim calcmode="lin" valueType="num">
                                      <p:cBhvr>
                                        <p:cTn id="41" dur="500" fill="hold"/>
                                        <p:tgtEl>
                                          <p:spTgt spid="35"/>
                                        </p:tgtEl>
                                        <p:attrNameLst>
                                          <p:attrName>ppt_h</p:attrName>
                                        </p:attrNameLst>
                                      </p:cBhvr>
                                      <p:tavLst>
                                        <p:tav tm="0">
                                          <p:val>
                                            <p:strVal val="#ppt_h"/>
                                          </p:val>
                                        </p:tav>
                                        <p:tav tm="100000">
                                          <p:val>
                                            <p:strVal val="#ppt_h"/>
                                          </p:val>
                                        </p:tav>
                                      </p:tavLst>
                                    </p:anim>
                                    <p:animEffect transition="in" filter="fade">
                                      <p:cBhvr>
                                        <p:cTn id="42" dur="500"/>
                                        <p:tgtEl>
                                          <p:spTgt spid="35"/>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p:cTn id="47" dur="500" fill="hold"/>
                                        <p:tgtEl>
                                          <p:spTgt spid="37"/>
                                        </p:tgtEl>
                                        <p:attrNameLst>
                                          <p:attrName>ppt_w</p:attrName>
                                        </p:attrNameLst>
                                      </p:cBhvr>
                                      <p:tavLst>
                                        <p:tav tm="0">
                                          <p:val>
                                            <p:strVal val="#ppt_w*0.70"/>
                                          </p:val>
                                        </p:tav>
                                        <p:tav tm="100000">
                                          <p:val>
                                            <p:strVal val="#ppt_w"/>
                                          </p:val>
                                        </p:tav>
                                      </p:tavLst>
                                    </p:anim>
                                    <p:anim calcmode="lin" valueType="num">
                                      <p:cBhvr>
                                        <p:cTn id="48" dur="500" fill="hold"/>
                                        <p:tgtEl>
                                          <p:spTgt spid="37"/>
                                        </p:tgtEl>
                                        <p:attrNameLst>
                                          <p:attrName>ppt_h</p:attrName>
                                        </p:attrNameLst>
                                      </p:cBhvr>
                                      <p:tavLst>
                                        <p:tav tm="0">
                                          <p:val>
                                            <p:strVal val="#ppt_h"/>
                                          </p:val>
                                        </p:tav>
                                        <p:tav tm="100000">
                                          <p:val>
                                            <p:strVal val="#ppt_h"/>
                                          </p:val>
                                        </p:tav>
                                      </p:tavLst>
                                    </p:anim>
                                    <p:animEffect transition="in" filter="fade">
                                      <p:cBhvr>
                                        <p:cTn id="49" dur="500"/>
                                        <p:tgtEl>
                                          <p:spTgt spid="37"/>
                                        </p:tgtEl>
                                      </p:cBhvr>
                                    </p:animEffect>
                                  </p:childTnLst>
                                </p:cTn>
                              </p:par>
                            </p:childTnLst>
                          </p:cTn>
                        </p:par>
                      </p:childTnLst>
                    </p:cTn>
                  </p:par>
                  <p:par>
                    <p:cTn id="50" fill="hold">
                      <p:stCondLst>
                        <p:cond delay="indefinite"/>
                      </p:stCondLst>
                      <p:childTnLst>
                        <p:par>
                          <p:cTn id="51" fill="hold">
                            <p:stCondLst>
                              <p:cond delay="0"/>
                            </p:stCondLst>
                            <p:childTnLst>
                              <p:par>
                                <p:cTn id="52" presetID="29" presetClass="entr" presetSubtype="0" fill="hold" grpId="0" nodeType="clickEffect">
                                  <p:stCondLst>
                                    <p:cond delay="0"/>
                                  </p:stCondLst>
                                  <p:childTnLst>
                                    <p:set>
                                      <p:cBhvr>
                                        <p:cTn id="53" dur="1" fill="hold">
                                          <p:stCondLst>
                                            <p:cond delay="0"/>
                                          </p:stCondLst>
                                        </p:cTn>
                                        <p:tgtEl>
                                          <p:spTgt spid="33"/>
                                        </p:tgtEl>
                                        <p:attrNameLst>
                                          <p:attrName>style.visibility</p:attrName>
                                        </p:attrNameLst>
                                      </p:cBhvr>
                                      <p:to>
                                        <p:strVal val="visible"/>
                                      </p:to>
                                    </p:set>
                                    <p:anim calcmode="lin" valueType="num">
                                      <p:cBhvr>
                                        <p:cTn id="54" dur="500" fill="hold"/>
                                        <p:tgtEl>
                                          <p:spTgt spid="33"/>
                                        </p:tgtEl>
                                        <p:attrNameLst>
                                          <p:attrName>ppt_x</p:attrName>
                                        </p:attrNameLst>
                                      </p:cBhvr>
                                      <p:tavLst>
                                        <p:tav tm="0">
                                          <p:val>
                                            <p:strVal val="#ppt_x-.2"/>
                                          </p:val>
                                        </p:tav>
                                        <p:tav tm="100000">
                                          <p:val>
                                            <p:strVal val="#ppt_x"/>
                                          </p:val>
                                        </p:tav>
                                      </p:tavLst>
                                    </p:anim>
                                    <p:anim calcmode="lin" valueType="num">
                                      <p:cBhvr>
                                        <p:cTn id="55" dur="500" fill="hold"/>
                                        <p:tgtEl>
                                          <p:spTgt spid="33"/>
                                        </p:tgtEl>
                                        <p:attrNameLst>
                                          <p:attrName>ppt_y</p:attrName>
                                        </p:attrNameLst>
                                      </p:cBhvr>
                                      <p:tavLst>
                                        <p:tav tm="0">
                                          <p:val>
                                            <p:strVal val="#ppt_y"/>
                                          </p:val>
                                        </p:tav>
                                        <p:tav tm="100000">
                                          <p:val>
                                            <p:strVal val="#ppt_y"/>
                                          </p:val>
                                        </p:tav>
                                      </p:tavLst>
                                    </p:anim>
                                    <p:animEffect transition="in" filter="wipe(right)" prLst="gradientSize: 0.1">
                                      <p:cBhvr>
                                        <p:cTn id="56" dur="500"/>
                                        <p:tgtEl>
                                          <p:spTgt spid="33"/>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0" fill="hold" grpId="0" nodeType="click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childTnLst>
                    </p:cTn>
                  </p:par>
                  <p:par>
                    <p:cTn id="64" fill="hold">
                      <p:stCondLst>
                        <p:cond delay="indefinite"/>
                      </p:stCondLst>
                      <p:childTnLst>
                        <p:par>
                          <p:cTn id="65" fill="hold">
                            <p:stCondLst>
                              <p:cond delay="0"/>
                            </p:stCondLst>
                            <p:childTnLst>
                              <p:par>
                                <p:cTn id="66" presetID="58" presetClass="entr" presetSubtype="0" accel="100000" fill="hold" grpId="0" nodeType="clickEffect">
                                  <p:stCondLst>
                                    <p:cond delay="0"/>
                                  </p:stCondLst>
                                  <p:childTnLst>
                                    <p:set>
                                      <p:cBhvr>
                                        <p:cTn id="67" dur="1" fill="hold">
                                          <p:stCondLst>
                                            <p:cond delay="0"/>
                                          </p:stCondLst>
                                        </p:cTn>
                                        <p:tgtEl>
                                          <p:spTgt spid="40"/>
                                        </p:tgtEl>
                                        <p:attrNameLst>
                                          <p:attrName>style.visibility</p:attrName>
                                        </p:attrNameLst>
                                      </p:cBhvr>
                                      <p:to>
                                        <p:strVal val="visible"/>
                                      </p:to>
                                    </p:set>
                                    <p:anim calcmode="lin" valueType="num">
                                      <p:cBhvr>
                                        <p:cTn id="68" dur="500" fill="hold"/>
                                        <p:tgtEl>
                                          <p:spTgt spid="40"/>
                                        </p:tgtEl>
                                        <p:attrNameLst>
                                          <p:attrName>ppt_w</p:attrName>
                                        </p:attrNameLst>
                                      </p:cBhvr>
                                      <p:tavLst>
                                        <p:tav tm="0">
                                          <p:val>
                                            <p:strVal val="#ppt_w*2.5"/>
                                          </p:val>
                                        </p:tav>
                                        <p:tav tm="100000">
                                          <p:val>
                                            <p:strVal val="#ppt_w"/>
                                          </p:val>
                                        </p:tav>
                                      </p:tavLst>
                                    </p:anim>
                                    <p:anim calcmode="lin" valueType="num">
                                      <p:cBhvr>
                                        <p:cTn id="69" dur="500" fill="hold"/>
                                        <p:tgtEl>
                                          <p:spTgt spid="40"/>
                                        </p:tgtEl>
                                        <p:attrNameLst>
                                          <p:attrName>ppt_h</p:attrName>
                                        </p:attrNameLst>
                                      </p:cBhvr>
                                      <p:tavLst>
                                        <p:tav tm="0">
                                          <p:val>
                                            <p:strVal val="#ppt_h*0.01"/>
                                          </p:val>
                                        </p:tav>
                                        <p:tav tm="100000">
                                          <p:val>
                                            <p:strVal val="#ppt_h"/>
                                          </p:val>
                                        </p:tav>
                                      </p:tavLst>
                                    </p:anim>
                                    <p:anim calcmode="lin" valueType="num">
                                      <p:cBhvr>
                                        <p:cTn id="70" dur="500" fill="hold"/>
                                        <p:tgtEl>
                                          <p:spTgt spid="40"/>
                                        </p:tgtEl>
                                        <p:attrNameLst>
                                          <p:attrName>ppt_x</p:attrName>
                                        </p:attrNameLst>
                                      </p:cBhvr>
                                      <p:tavLst>
                                        <p:tav tm="0">
                                          <p:val>
                                            <p:strVal val="#ppt_x"/>
                                          </p:val>
                                        </p:tav>
                                        <p:tav tm="100000">
                                          <p:val>
                                            <p:strVal val="#ppt_x"/>
                                          </p:val>
                                        </p:tav>
                                      </p:tavLst>
                                    </p:anim>
                                    <p:anim calcmode="lin" valueType="num">
                                      <p:cBhvr>
                                        <p:cTn id="71" dur="500" fill="hold"/>
                                        <p:tgtEl>
                                          <p:spTgt spid="40"/>
                                        </p:tgtEl>
                                        <p:attrNameLst>
                                          <p:attrName>ppt_y</p:attrName>
                                        </p:attrNameLst>
                                      </p:cBhvr>
                                      <p:tavLst>
                                        <p:tav tm="0">
                                          <p:val>
                                            <p:strVal val="#ppt_h+1"/>
                                          </p:val>
                                        </p:tav>
                                        <p:tav tm="100000">
                                          <p:val>
                                            <p:strVal val="#ppt_y"/>
                                          </p:val>
                                        </p:tav>
                                      </p:tavLst>
                                    </p:anim>
                                    <p:animEffect transition="in" filter="fade">
                                      <p:cBhvr>
                                        <p:cTn id="72" dur="500"/>
                                        <p:tgtEl>
                                          <p:spTgt spid="40"/>
                                        </p:tgtEl>
                                      </p:cBhvr>
                                    </p:animEffect>
                                  </p:childTnLst>
                                </p:cTn>
                              </p:par>
                            </p:childTnLst>
                          </p:cTn>
                        </p:par>
                      </p:childTnLst>
                    </p:cTn>
                  </p:par>
                  <p:par>
                    <p:cTn id="73" fill="hold">
                      <p:stCondLst>
                        <p:cond delay="indefinite"/>
                      </p:stCondLst>
                      <p:childTnLst>
                        <p:par>
                          <p:cTn id="74" fill="hold">
                            <p:stCondLst>
                              <p:cond delay="0"/>
                            </p:stCondLst>
                            <p:childTnLst>
                              <p:par>
                                <p:cTn id="75" presetID="58" presetClass="entr" presetSubtype="0" accel="100000" fill="hold" grpId="0" nodeType="clickEffect">
                                  <p:stCondLst>
                                    <p:cond delay="0"/>
                                  </p:stCondLst>
                                  <p:childTnLst>
                                    <p:set>
                                      <p:cBhvr>
                                        <p:cTn id="76" dur="1" fill="hold">
                                          <p:stCondLst>
                                            <p:cond delay="0"/>
                                          </p:stCondLst>
                                        </p:cTn>
                                        <p:tgtEl>
                                          <p:spTgt spid="39"/>
                                        </p:tgtEl>
                                        <p:attrNameLst>
                                          <p:attrName>style.visibility</p:attrName>
                                        </p:attrNameLst>
                                      </p:cBhvr>
                                      <p:to>
                                        <p:strVal val="visible"/>
                                      </p:to>
                                    </p:set>
                                    <p:anim calcmode="lin" valueType="num">
                                      <p:cBhvr>
                                        <p:cTn id="77" dur="500" fill="hold"/>
                                        <p:tgtEl>
                                          <p:spTgt spid="39"/>
                                        </p:tgtEl>
                                        <p:attrNameLst>
                                          <p:attrName>ppt_w</p:attrName>
                                        </p:attrNameLst>
                                      </p:cBhvr>
                                      <p:tavLst>
                                        <p:tav tm="0">
                                          <p:val>
                                            <p:strVal val="#ppt_w*2.5"/>
                                          </p:val>
                                        </p:tav>
                                        <p:tav tm="100000">
                                          <p:val>
                                            <p:strVal val="#ppt_w"/>
                                          </p:val>
                                        </p:tav>
                                      </p:tavLst>
                                    </p:anim>
                                    <p:anim calcmode="lin" valueType="num">
                                      <p:cBhvr>
                                        <p:cTn id="78" dur="500" fill="hold"/>
                                        <p:tgtEl>
                                          <p:spTgt spid="39"/>
                                        </p:tgtEl>
                                        <p:attrNameLst>
                                          <p:attrName>ppt_h</p:attrName>
                                        </p:attrNameLst>
                                      </p:cBhvr>
                                      <p:tavLst>
                                        <p:tav tm="0">
                                          <p:val>
                                            <p:strVal val="#ppt_h*0.01"/>
                                          </p:val>
                                        </p:tav>
                                        <p:tav tm="100000">
                                          <p:val>
                                            <p:strVal val="#ppt_h"/>
                                          </p:val>
                                        </p:tav>
                                      </p:tavLst>
                                    </p:anim>
                                    <p:anim calcmode="lin" valueType="num">
                                      <p:cBhvr>
                                        <p:cTn id="79" dur="500" fill="hold"/>
                                        <p:tgtEl>
                                          <p:spTgt spid="39"/>
                                        </p:tgtEl>
                                        <p:attrNameLst>
                                          <p:attrName>ppt_x</p:attrName>
                                        </p:attrNameLst>
                                      </p:cBhvr>
                                      <p:tavLst>
                                        <p:tav tm="0">
                                          <p:val>
                                            <p:strVal val="#ppt_x"/>
                                          </p:val>
                                        </p:tav>
                                        <p:tav tm="100000">
                                          <p:val>
                                            <p:strVal val="#ppt_x"/>
                                          </p:val>
                                        </p:tav>
                                      </p:tavLst>
                                    </p:anim>
                                    <p:anim calcmode="lin" valueType="num">
                                      <p:cBhvr>
                                        <p:cTn id="80" dur="500" fill="hold"/>
                                        <p:tgtEl>
                                          <p:spTgt spid="39"/>
                                        </p:tgtEl>
                                        <p:attrNameLst>
                                          <p:attrName>ppt_y</p:attrName>
                                        </p:attrNameLst>
                                      </p:cBhvr>
                                      <p:tavLst>
                                        <p:tav tm="0">
                                          <p:val>
                                            <p:strVal val="#ppt_h+1"/>
                                          </p:val>
                                        </p:tav>
                                        <p:tav tm="100000">
                                          <p:val>
                                            <p:strVal val="#ppt_y"/>
                                          </p:val>
                                        </p:tav>
                                      </p:tavLst>
                                    </p:anim>
                                    <p:animEffect transition="in" filter="fade">
                                      <p:cBhvr>
                                        <p:cTn id="81" dur="500"/>
                                        <p:tgtEl>
                                          <p:spTgt spid="39"/>
                                        </p:tgtEl>
                                      </p:cBhvr>
                                    </p:animEffect>
                                  </p:childTnLst>
                                </p:cTn>
                              </p:par>
                            </p:childTnLst>
                          </p:cTn>
                        </p:par>
                      </p:childTnLst>
                    </p:cTn>
                  </p:par>
                  <p:par>
                    <p:cTn id="82" fill="hold">
                      <p:stCondLst>
                        <p:cond delay="indefinite"/>
                      </p:stCondLst>
                      <p:childTnLst>
                        <p:par>
                          <p:cTn id="83" fill="hold">
                            <p:stCondLst>
                              <p:cond delay="0"/>
                            </p:stCondLst>
                            <p:childTnLst>
                              <p:par>
                                <p:cTn id="84" presetID="58" presetClass="entr" presetSubtype="0" accel="100000" fill="hold" grpId="0" nodeType="clickEffect">
                                  <p:stCondLst>
                                    <p:cond delay="0"/>
                                  </p:stCondLst>
                                  <p:childTnLst>
                                    <p:set>
                                      <p:cBhvr>
                                        <p:cTn id="85" dur="1" fill="hold">
                                          <p:stCondLst>
                                            <p:cond delay="0"/>
                                          </p:stCondLst>
                                        </p:cTn>
                                        <p:tgtEl>
                                          <p:spTgt spid="42"/>
                                        </p:tgtEl>
                                        <p:attrNameLst>
                                          <p:attrName>style.visibility</p:attrName>
                                        </p:attrNameLst>
                                      </p:cBhvr>
                                      <p:to>
                                        <p:strVal val="visible"/>
                                      </p:to>
                                    </p:set>
                                    <p:anim calcmode="lin" valueType="num">
                                      <p:cBhvr>
                                        <p:cTn id="86" dur="500" fill="hold"/>
                                        <p:tgtEl>
                                          <p:spTgt spid="42"/>
                                        </p:tgtEl>
                                        <p:attrNameLst>
                                          <p:attrName>ppt_w</p:attrName>
                                        </p:attrNameLst>
                                      </p:cBhvr>
                                      <p:tavLst>
                                        <p:tav tm="0">
                                          <p:val>
                                            <p:strVal val="#ppt_w*2.5"/>
                                          </p:val>
                                        </p:tav>
                                        <p:tav tm="100000">
                                          <p:val>
                                            <p:strVal val="#ppt_w"/>
                                          </p:val>
                                        </p:tav>
                                      </p:tavLst>
                                    </p:anim>
                                    <p:anim calcmode="lin" valueType="num">
                                      <p:cBhvr>
                                        <p:cTn id="87" dur="500" fill="hold"/>
                                        <p:tgtEl>
                                          <p:spTgt spid="42"/>
                                        </p:tgtEl>
                                        <p:attrNameLst>
                                          <p:attrName>ppt_h</p:attrName>
                                        </p:attrNameLst>
                                      </p:cBhvr>
                                      <p:tavLst>
                                        <p:tav tm="0">
                                          <p:val>
                                            <p:strVal val="#ppt_h*0.01"/>
                                          </p:val>
                                        </p:tav>
                                        <p:tav tm="100000">
                                          <p:val>
                                            <p:strVal val="#ppt_h"/>
                                          </p:val>
                                        </p:tav>
                                      </p:tavLst>
                                    </p:anim>
                                    <p:anim calcmode="lin" valueType="num">
                                      <p:cBhvr>
                                        <p:cTn id="88" dur="500" fill="hold"/>
                                        <p:tgtEl>
                                          <p:spTgt spid="42"/>
                                        </p:tgtEl>
                                        <p:attrNameLst>
                                          <p:attrName>ppt_x</p:attrName>
                                        </p:attrNameLst>
                                      </p:cBhvr>
                                      <p:tavLst>
                                        <p:tav tm="0">
                                          <p:val>
                                            <p:strVal val="#ppt_x"/>
                                          </p:val>
                                        </p:tav>
                                        <p:tav tm="100000">
                                          <p:val>
                                            <p:strVal val="#ppt_x"/>
                                          </p:val>
                                        </p:tav>
                                      </p:tavLst>
                                    </p:anim>
                                    <p:anim calcmode="lin" valueType="num">
                                      <p:cBhvr>
                                        <p:cTn id="89" dur="500" fill="hold"/>
                                        <p:tgtEl>
                                          <p:spTgt spid="42"/>
                                        </p:tgtEl>
                                        <p:attrNameLst>
                                          <p:attrName>ppt_y</p:attrName>
                                        </p:attrNameLst>
                                      </p:cBhvr>
                                      <p:tavLst>
                                        <p:tav tm="0">
                                          <p:val>
                                            <p:strVal val="#ppt_h+1"/>
                                          </p:val>
                                        </p:tav>
                                        <p:tav tm="100000">
                                          <p:val>
                                            <p:strVal val="#ppt_y"/>
                                          </p:val>
                                        </p:tav>
                                      </p:tavLst>
                                    </p:anim>
                                    <p:animEffect transition="in" filter="fade">
                                      <p:cBhvr>
                                        <p:cTn id="90" dur="500"/>
                                        <p:tgtEl>
                                          <p:spTgt spid="42"/>
                                        </p:tgtEl>
                                      </p:cBhvr>
                                    </p:animEffect>
                                  </p:childTnLst>
                                </p:cTn>
                              </p:par>
                            </p:childTnLst>
                          </p:cTn>
                        </p:par>
                      </p:childTnLst>
                    </p:cTn>
                  </p:par>
                  <p:par>
                    <p:cTn id="91" fill="hold">
                      <p:stCondLst>
                        <p:cond delay="indefinite"/>
                      </p:stCondLst>
                      <p:childTnLst>
                        <p:par>
                          <p:cTn id="92" fill="hold">
                            <p:stCondLst>
                              <p:cond delay="0"/>
                            </p:stCondLst>
                            <p:childTnLst>
                              <p:par>
                                <p:cTn id="93" presetID="58" presetClass="entr" presetSubtype="0" accel="100000" fill="hold" grpId="0" nodeType="clickEffect">
                                  <p:stCondLst>
                                    <p:cond delay="0"/>
                                  </p:stCondLst>
                                  <p:childTnLst>
                                    <p:set>
                                      <p:cBhvr>
                                        <p:cTn id="94" dur="1" fill="hold">
                                          <p:stCondLst>
                                            <p:cond delay="0"/>
                                          </p:stCondLst>
                                        </p:cTn>
                                        <p:tgtEl>
                                          <p:spTgt spid="44"/>
                                        </p:tgtEl>
                                        <p:attrNameLst>
                                          <p:attrName>style.visibility</p:attrName>
                                        </p:attrNameLst>
                                      </p:cBhvr>
                                      <p:to>
                                        <p:strVal val="visible"/>
                                      </p:to>
                                    </p:set>
                                    <p:anim calcmode="lin" valueType="num">
                                      <p:cBhvr>
                                        <p:cTn id="95" dur="500" fill="hold"/>
                                        <p:tgtEl>
                                          <p:spTgt spid="44"/>
                                        </p:tgtEl>
                                        <p:attrNameLst>
                                          <p:attrName>ppt_w</p:attrName>
                                        </p:attrNameLst>
                                      </p:cBhvr>
                                      <p:tavLst>
                                        <p:tav tm="0">
                                          <p:val>
                                            <p:strVal val="#ppt_w*2.5"/>
                                          </p:val>
                                        </p:tav>
                                        <p:tav tm="100000">
                                          <p:val>
                                            <p:strVal val="#ppt_w"/>
                                          </p:val>
                                        </p:tav>
                                      </p:tavLst>
                                    </p:anim>
                                    <p:anim calcmode="lin" valueType="num">
                                      <p:cBhvr>
                                        <p:cTn id="96" dur="500" fill="hold"/>
                                        <p:tgtEl>
                                          <p:spTgt spid="44"/>
                                        </p:tgtEl>
                                        <p:attrNameLst>
                                          <p:attrName>ppt_h</p:attrName>
                                        </p:attrNameLst>
                                      </p:cBhvr>
                                      <p:tavLst>
                                        <p:tav tm="0">
                                          <p:val>
                                            <p:strVal val="#ppt_h*0.01"/>
                                          </p:val>
                                        </p:tav>
                                        <p:tav tm="100000">
                                          <p:val>
                                            <p:strVal val="#ppt_h"/>
                                          </p:val>
                                        </p:tav>
                                      </p:tavLst>
                                    </p:anim>
                                    <p:anim calcmode="lin" valueType="num">
                                      <p:cBhvr>
                                        <p:cTn id="97" dur="500" fill="hold"/>
                                        <p:tgtEl>
                                          <p:spTgt spid="44"/>
                                        </p:tgtEl>
                                        <p:attrNameLst>
                                          <p:attrName>ppt_x</p:attrName>
                                        </p:attrNameLst>
                                      </p:cBhvr>
                                      <p:tavLst>
                                        <p:tav tm="0">
                                          <p:val>
                                            <p:strVal val="#ppt_x"/>
                                          </p:val>
                                        </p:tav>
                                        <p:tav tm="100000">
                                          <p:val>
                                            <p:strVal val="#ppt_x"/>
                                          </p:val>
                                        </p:tav>
                                      </p:tavLst>
                                    </p:anim>
                                    <p:anim calcmode="lin" valueType="num">
                                      <p:cBhvr>
                                        <p:cTn id="98" dur="500" fill="hold"/>
                                        <p:tgtEl>
                                          <p:spTgt spid="44"/>
                                        </p:tgtEl>
                                        <p:attrNameLst>
                                          <p:attrName>ppt_y</p:attrName>
                                        </p:attrNameLst>
                                      </p:cBhvr>
                                      <p:tavLst>
                                        <p:tav tm="0">
                                          <p:val>
                                            <p:strVal val="#ppt_h+1"/>
                                          </p:val>
                                        </p:tav>
                                        <p:tav tm="100000">
                                          <p:val>
                                            <p:strVal val="#ppt_y"/>
                                          </p:val>
                                        </p:tav>
                                      </p:tavLst>
                                    </p:anim>
                                    <p:animEffect transition="in" filter="fade">
                                      <p:cBhvr>
                                        <p:cTn id="99" dur="500"/>
                                        <p:tgtEl>
                                          <p:spTgt spid="44"/>
                                        </p:tgtEl>
                                      </p:cBhvr>
                                    </p:animEffect>
                                  </p:childTnLst>
                                </p:cTn>
                              </p:par>
                            </p:childTnLst>
                          </p:cTn>
                        </p:par>
                      </p:childTnLst>
                    </p:cTn>
                  </p:par>
                  <p:par>
                    <p:cTn id="100" fill="hold">
                      <p:stCondLst>
                        <p:cond delay="indefinite"/>
                      </p:stCondLst>
                      <p:childTnLst>
                        <p:par>
                          <p:cTn id="101" fill="hold">
                            <p:stCondLst>
                              <p:cond delay="0"/>
                            </p:stCondLst>
                            <p:childTnLst>
                              <p:par>
                                <p:cTn id="102" presetID="58" presetClass="entr" presetSubtype="0" accel="100000" fill="hold" grpId="0" nodeType="clickEffect">
                                  <p:stCondLst>
                                    <p:cond delay="0"/>
                                  </p:stCondLst>
                                  <p:childTnLst>
                                    <p:set>
                                      <p:cBhvr>
                                        <p:cTn id="103" dur="1" fill="hold">
                                          <p:stCondLst>
                                            <p:cond delay="0"/>
                                          </p:stCondLst>
                                        </p:cTn>
                                        <p:tgtEl>
                                          <p:spTgt spid="43"/>
                                        </p:tgtEl>
                                        <p:attrNameLst>
                                          <p:attrName>style.visibility</p:attrName>
                                        </p:attrNameLst>
                                      </p:cBhvr>
                                      <p:to>
                                        <p:strVal val="visible"/>
                                      </p:to>
                                    </p:set>
                                    <p:anim calcmode="lin" valueType="num">
                                      <p:cBhvr>
                                        <p:cTn id="104" dur="500" fill="hold"/>
                                        <p:tgtEl>
                                          <p:spTgt spid="43"/>
                                        </p:tgtEl>
                                        <p:attrNameLst>
                                          <p:attrName>ppt_w</p:attrName>
                                        </p:attrNameLst>
                                      </p:cBhvr>
                                      <p:tavLst>
                                        <p:tav tm="0">
                                          <p:val>
                                            <p:strVal val="#ppt_w*2.5"/>
                                          </p:val>
                                        </p:tav>
                                        <p:tav tm="100000">
                                          <p:val>
                                            <p:strVal val="#ppt_w"/>
                                          </p:val>
                                        </p:tav>
                                      </p:tavLst>
                                    </p:anim>
                                    <p:anim calcmode="lin" valueType="num">
                                      <p:cBhvr>
                                        <p:cTn id="105" dur="500" fill="hold"/>
                                        <p:tgtEl>
                                          <p:spTgt spid="43"/>
                                        </p:tgtEl>
                                        <p:attrNameLst>
                                          <p:attrName>ppt_h</p:attrName>
                                        </p:attrNameLst>
                                      </p:cBhvr>
                                      <p:tavLst>
                                        <p:tav tm="0">
                                          <p:val>
                                            <p:strVal val="#ppt_h*0.01"/>
                                          </p:val>
                                        </p:tav>
                                        <p:tav tm="100000">
                                          <p:val>
                                            <p:strVal val="#ppt_h"/>
                                          </p:val>
                                        </p:tav>
                                      </p:tavLst>
                                    </p:anim>
                                    <p:anim calcmode="lin" valueType="num">
                                      <p:cBhvr>
                                        <p:cTn id="106" dur="500" fill="hold"/>
                                        <p:tgtEl>
                                          <p:spTgt spid="43"/>
                                        </p:tgtEl>
                                        <p:attrNameLst>
                                          <p:attrName>ppt_x</p:attrName>
                                        </p:attrNameLst>
                                      </p:cBhvr>
                                      <p:tavLst>
                                        <p:tav tm="0">
                                          <p:val>
                                            <p:strVal val="#ppt_x"/>
                                          </p:val>
                                        </p:tav>
                                        <p:tav tm="100000">
                                          <p:val>
                                            <p:strVal val="#ppt_x"/>
                                          </p:val>
                                        </p:tav>
                                      </p:tavLst>
                                    </p:anim>
                                    <p:anim calcmode="lin" valueType="num">
                                      <p:cBhvr>
                                        <p:cTn id="107" dur="500" fill="hold"/>
                                        <p:tgtEl>
                                          <p:spTgt spid="43"/>
                                        </p:tgtEl>
                                        <p:attrNameLst>
                                          <p:attrName>ppt_y</p:attrName>
                                        </p:attrNameLst>
                                      </p:cBhvr>
                                      <p:tavLst>
                                        <p:tav tm="0">
                                          <p:val>
                                            <p:strVal val="#ppt_h+1"/>
                                          </p:val>
                                        </p:tav>
                                        <p:tav tm="100000">
                                          <p:val>
                                            <p:strVal val="#ppt_y"/>
                                          </p:val>
                                        </p:tav>
                                      </p:tavLst>
                                    </p:anim>
                                    <p:animEffect transition="in" filter="fade">
                                      <p:cBhvr>
                                        <p:cTn id="108" dur="500"/>
                                        <p:tgtEl>
                                          <p:spTgt spid="43"/>
                                        </p:tgtEl>
                                      </p:cBhvr>
                                    </p:animEffect>
                                  </p:childTnLst>
                                </p:cTn>
                              </p:par>
                            </p:childTnLst>
                          </p:cTn>
                        </p:par>
                      </p:childTnLst>
                    </p:cTn>
                  </p:par>
                  <p:par>
                    <p:cTn id="109" fill="hold">
                      <p:stCondLst>
                        <p:cond delay="indefinite"/>
                      </p:stCondLst>
                      <p:childTnLst>
                        <p:par>
                          <p:cTn id="110" fill="hold">
                            <p:stCondLst>
                              <p:cond delay="0"/>
                            </p:stCondLst>
                            <p:childTnLst>
                              <p:par>
                                <p:cTn id="111" presetID="58" presetClass="entr" presetSubtype="0" accel="100000" fill="hold" grpId="0" nodeType="clickEffect">
                                  <p:stCondLst>
                                    <p:cond delay="0"/>
                                  </p:stCondLst>
                                  <p:childTnLst>
                                    <p:set>
                                      <p:cBhvr>
                                        <p:cTn id="112" dur="1" fill="hold">
                                          <p:stCondLst>
                                            <p:cond delay="0"/>
                                          </p:stCondLst>
                                        </p:cTn>
                                        <p:tgtEl>
                                          <p:spTgt spid="41"/>
                                        </p:tgtEl>
                                        <p:attrNameLst>
                                          <p:attrName>style.visibility</p:attrName>
                                        </p:attrNameLst>
                                      </p:cBhvr>
                                      <p:to>
                                        <p:strVal val="visible"/>
                                      </p:to>
                                    </p:set>
                                    <p:anim calcmode="lin" valueType="num">
                                      <p:cBhvr>
                                        <p:cTn id="113" dur="500" fill="hold"/>
                                        <p:tgtEl>
                                          <p:spTgt spid="41"/>
                                        </p:tgtEl>
                                        <p:attrNameLst>
                                          <p:attrName>ppt_w</p:attrName>
                                        </p:attrNameLst>
                                      </p:cBhvr>
                                      <p:tavLst>
                                        <p:tav tm="0">
                                          <p:val>
                                            <p:strVal val="#ppt_w*2.5"/>
                                          </p:val>
                                        </p:tav>
                                        <p:tav tm="100000">
                                          <p:val>
                                            <p:strVal val="#ppt_w"/>
                                          </p:val>
                                        </p:tav>
                                      </p:tavLst>
                                    </p:anim>
                                    <p:anim calcmode="lin" valueType="num">
                                      <p:cBhvr>
                                        <p:cTn id="114" dur="500" fill="hold"/>
                                        <p:tgtEl>
                                          <p:spTgt spid="41"/>
                                        </p:tgtEl>
                                        <p:attrNameLst>
                                          <p:attrName>ppt_h</p:attrName>
                                        </p:attrNameLst>
                                      </p:cBhvr>
                                      <p:tavLst>
                                        <p:tav tm="0">
                                          <p:val>
                                            <p:strVal val="#ppt_h*0.01"/>
                                          </p:val>
                                        </p:tav>
                                        <p:tav tm="100000">
                                          <p:val>
                                            <p:strVal val="#ppt_h"/>
                                          </p:val>
                                        </p:tav>
                                      </p:tavLst>
                                    </p:anim>
                                    <p:anim calcmode="lin" valueType="num">
                                      <p:cBhvr>
                                        <p:cTn id="115" dur="500" fill="hold"/>
                                        <p:tgtEl>
                                          <p:spTgt spid="41"/>
                                        </p:tgtEl>
                                        <p:attrNameLst>
                                          <p:attrName>ppt_x</p:attrName>
                                        </p:attrNameLst>
                                      </p:cBhvr>
                                      <p:tavLst>
                                        <p:tav tm="0">
                                          <p:val>
                                            <p:strVal val="#ppt_x"/>
                                          </p:val>
                                        </p:tav>
                                        <p:tav tm="100000">
                                          <p:val>
                                            <p:strVal val="#ppt_x"/>
                                          </p:val>
                                        </p:tav>
                                      </p:tavLst>
                                    </p:anim>
                                    <p:anim calcmode="lin" valueType="num">
                                      <p:cBhvr>
                                        <p:cTn id="116" dur="500" fill="hold"/>
                                        <p:tgtEl>
                                          <p:spTgt spid="41"/>
                                        </p:tgtEl>
                                        <p:attrNameLst>
                                          <p:attrName>ppt_y</p:attrName>
                                        </p:attrNameLst>
                                      </p:cBhvr>
                                      <p:tavLst>
                                        <p:tav tm="0">
                                          <p:val>
                                            <p:strVal val="#ppt_h+1"/>
                                          </p:val>
                                        </p:tav>
                                        <p:tav tm="100000">
                                          <p:val>
                                            <p:strVal val="#ppt_y"/>
                                          </p:val>
                                        </p:tav>
                                      </p:tavLst>
                                    </p:anim>
                                    <p:animEffect transition="in" filter="fade">
                                      <p:cBhvr>
                                        <p:cTn id="117" dur="500"/>
                                        <p:tgtEl>
                                          <p:spTgt spid="41"/>
                                        </p:tgtEl>
                                      </p:cBhvr>
                                    </p:animEffect>
                                  </p:childTnLst>
                                </p:cTn>
                              </p:par>
                            </p:childTnLst>
                          </p:cTn>
                        </p:par>
                      </p:childTnLst>
                    </p:cTn>
                  </p:par>
                  <p:par>
                    <p:cTn id="118" fill="hold">
                      <p:stCondLst>
                        <p:cond delay="indefinite"/>
                      </p:stCondLst>
                      <p:childTnLst>
                        <p:par>
                          <p:cTn id="119" fill="hold">
                            <p:stCondLst>
                              <p:cond delay="0"/>
                            </p:stCondLst>
                            <p:childTnLst>
                              <p:par>
                                <p:cTn id="120" presetID="58" presetClass="entr" presetSubtype="0" accel="100000" fill="hold" grpId="0" nodeType="clickEffect">
                                  <p:stCondLst>
                                    <p:cond delay="0"/>
                                  </p:stCondLst>
                                  <p:childTnLst>
                                    <p:set>
                                      <p:cBhvr>
                                        <p:cTn id="121" dur="1" fill="hold">
                                          <p:stCondLst>
                                            <p:cond delay="0"/>
                                          </p:stCondLst>
                                        </p:cTn>
                                        <p:tgtEl>
                                          <p:spTgt spid="45"/>
                                        </p:tgtEl>
                                        <p:attrNameLst>
                                          <p:attrName>style.visibility</p:attrName>
                                        </p:attrNameLst>
                                      </p:cBhvr>
                                      <p:to>
                                        <p:strVal val="visible"/>
                                      </p:to>
                                    </p:set>
                                    <p:anim calcmode="lin" valueType="num">
                                      <p:cBhvr>
                                        <p:cTn id="122" dur="500" fill="hold"/>
                                        <p:tgtEl>
                                          <p:spTgt spid="45"/>
                                        </p:tgtEl>
                                        <p:attrNameLst>
                                          <p:attrName>ppt_w</p:attrName>
                                        </p:attrNameLst>
                                      </p:cBhvr>
                                      <p:tavLst>
                                        <p:tav tm="0">
                                          <p:val>
                                            <p:strVal val="#ppt_w*2.5"/>
                                          </p:val>
                                        </p:tav>
                                        <p:tav tm="100000">
                                          <p:val>
                                            <p:strVal val="#ppt_w"/>
                                          </p:val>
                                        </p:tav>
                                      </p:tavLst>
                                    </p:anim>
                                    <p:anim calcmode="lin" valueType="num">
                                      <p:cBhvr>
                                        <p:cTn id="123" dur="500" fill="hold"/>
                                        <p:tgtEl>
                                          <p:spTgt spid="45"/>
                                        </p:tgtEl>
                                        <p:attrNameLst>
                                          <p:attrName>ppt_h</p:attrName>
                                        </p:attrNameLst>
                                      </p:cBhvr>
                                      <p:tavLst>
                                        <p:tav tm="0">
                                          <p:val>
                                            <p:strVal val="#ppt_h*0.01"/>
                                          </p:val>
                                        </p:tav>
                                        <p:tav tm="100000">
                                          <p:val>
                                            <p:strVal val="#ppt_h"/>
                                          </p:val>
                                        </p:tav>
                                      </p:tavLst>
                                    </p:anim>
                                    <p:anim calcmode="lin" valueType="num">
                                      <p:cBhvr>
                                        <p:cTn id="124" dur="500" fill="hold"/>
                                        <p:tgtEl>
                                          <p:spTgt spid="45"/>
                                        </p:tgtEl>
                                        <p:attrNameLst>
                                          <p:attrName>ppt_x</p:attrName>
                                        </p:attrNameLst>
                                      </p:cBhvr>
                                      <p:tavLst>
                                        <p:tav tm="0">
                                          <p:val>
                                            <p:strVal val="#ppt_x"/>
                                          </p:val>
                                        </p:tav>
                                        <p:tav tm="100000">
                                          <p:val>
                                            <p:strVal val="#ppt_x"/>
                                          </p:val>
                                        </p:tav>
                                      </p:tavLst>
                                    </p:anim>
                                    <p:anim calcmode="lin" valueType="num">
                                      <p:cBhvr>
                                        <p:cTn id="125" dur="500" fill="hold"/>
                                        <p:tgtEl>
                                          <p:spTgt spid="45"/>
                                        </p:tgtEl>
                                        <p:attrNameLst>
                                          <p:attrName>ppt_y</p:attrName>
                                        </p:attrNameLst>
                                      </p:cBhvr>
                                      <p:tavLst>
                                        <p:tav tm="0">
                                          <p:val>
                                            <p:strVal val="#ppt_h+1"/>
                                          </p:val>
                                        </p:tav>
                                        <p:tav tm="100000">
                                          <p:val>
                                            <p:strVal val="#ppt_y"/>
                                          </p:val>
                                        </p:tav>
                                      </p:tavLst>
                                    </p:anim>
                                    <p:animEffect transition="in" filter="fade">
                                      <p:cBhvr>
                                        <p:cTn id="126"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1" grpId="0" animBg="1"/>
      <p:bldP spid="32" grpId="0" animBg="1"/>
      <p:bldP spid="33" grpId="0" animBg="1"/>
      <p:bldP spid="34" grpId="0" animBg="1"/>
      <p:bldP spid="35" grpId="0" animBg="1"/>
      <p:bldP spid="36" grpId="0" animBg="1"/>
      <p:bldP spid="37" grpId="0" animBg="1"/>
      <p:bldP spid="38" grpId="0"/>
      <p:bldP spid="39" grpId="0" animBg="1"/>
      <p:bldP spid="40" grpId="0" animBg="1"/>
      <p:bldP spid="41" grpId="0" animBg="1"/>
      <p:bldP spid="42" grpId="0" animBg="1"/>
      <p:bldP spid="43" grpId="0" animBg="1"/>
      <p:bldP spid="44" grpId="0" animBg="1"/>
      <p:bldP spid="4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1753</TotalTime>
  <Words>357</Words>
  <Application>Microsoft Office PowerPoint</Application>
  <PresentationFormat>On-screen Show (4:3)</PresentationFormat>
  <Paragraphs>100</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Aspect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wdrruyeu43ip</cp:lastModifiedBy>
  <cp:revision>212</cp:revision>
  <dcterms:created xsi:type="dcterms:W3CDTF">2006-08-16T00:00:00Z</dcterms:created>
  <dcterms:modified xsi:type="dcterms:W3CDTF">2020-09-21T09:56:36Z</dcterms:modified>
</cp:coreProperties>
</file>