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9" r:id="rId6"/>
  </p:sldMasterIdLst>
  <p:notesMasterIdLst>
    <p:notesMasterId r:id="rId34"/>
  </p:notesMasterIdLst>
  <p:sldIdLst>
    <p:sldId id="276" r:id="rId7"/>
    <p:sldId id="277" r:id="rId8"/>
    <p:sldId id="278" r:id="rId9"/>
    <p:sldId id="279" r:id="rId10"/>
    <p:sldId id="280" r:id="rId11"/>
    <p:sldId id="281" r:id="rId12"/>
    <p:sldId id="256" r:id="rId13"/>
    <p:sldId id="266" r:id="rId14"/>
    <p:sldId id="257" r:id="rId15"/>
    <p:sldId id="267" r:id="rId16"/>
    <p:sldId id="258" r:id="rId17"/>
    <p:sldId id="268" r:id="rId18"/>
    <p:sldId id="259" r:id="rId19"/>
    <p:sldId id="269" r:id="rId20"/>
    <p:sldId id="260" r:id="rId21"/>
    <p:sldId id="270" r:id="rId22"/>
    <p:sldId id="261" r:id="rId23"/>
    <p:sldId id="271" r:id="rId24"/>
    <p:sldId id="262" r:id="rId25"/>
    <p:sldId id="272" r:id="rId26"/>
    <p:sldId id="263" r:id="rId27"/>
    <p:sldId id="273" r:id="rId28"/>
    <p:sldId id="264" r:id="rId29"/>
    <p:sldId id="274" r:id="rId30"/>
    <p:sldId id="265" r:id="rId31"/>
    <p:sldId id="275"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D2C4BC-3D4F-4E76-9CE2-0B45EB0C6D60}" type="datetimeFigureOut">
              <a:rPr lang="en-US" smtClean="0"/>
              <a:t>09/21/20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EBEDB1-64E1-4DF5-91AB-FA9455CCBCC9}" type="slidenum">
              <a:rPr lang="en-US" smtClean="0"/>
              <a:t>‹#›</a:t>
            </a:fld>
            <a:endParaRPr lang="en-US"/>
          </a:p>
        </p:txBody>
      </p:sp>
    </p:spTree>
    <p:extLst>
      <p:ext uri="{BB962C8B-B14F-4D97-AF65-F5344CB8AC3E}">
        <p14:creationId xmlns:p14="http://schemas.microsoft.com/office/powerpoint/2010/main" val="190638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option is very </a:t>
            </a:r>
            <a:r>
              <a:rPr lang="en-US" dirty="0" err="1" smtClean="0"/>
              <a:t>imporant</a:t>
            </a:r>
            <a:r>
              <a:rPr lang="en-US" dirty="0" smtClean="0"/>
              <a:t>. If you want to make the class fruitful, please follow the instructions in this option carefully before present it in the class.</a:t>
            </a:r>
            <a:endParaRPr lang="en-US" dirty="0"/>
          </a:p>
        </p:txBody>
      </p:sp>
      <p:sp>
        <p:nvSpPr>
          <p:cNvPr id="4" name="Slide Number Placeholder 3"/>
          <p:cNvSpPr>
            <a:spLocks noGrp="1"/>
          </p:cNvSpPr>
          <p:nvPr>
            <p:ph type="sldNum" sz="quarter" idx="10"/>
          </p:nvPr>
        </p:nvSpPr>
        <p:spPr/>
        <p:txBody>
          <a:bodyPr/>
          <a:lstStyle/>
          <a:p>
            <a:fld id="{D413B743-76B1-42A1-A3FE-368769FCA7C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67783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mtClean="0"/>
              <a:t>Welcome slide.</a:t>
            </a:r>
            <a:endParaRPr lang="en-US"/>
          </a:p>
        </p:txBody>
      </p:sp>
      <p:sp>
        <p:nvSpPr>
          <p:cNvPr id="4" name="Slide Number Placeholder 3"/>
          <p:cNvSpPr>
            <a:spLocks noGrp="1"/>
          </p:cNvSpPr>
          <p:nvPr>
            <p:ph type="sldNum" sz="quarter" idx="10"/>
          </p:nvPr>
        </p:nvSpPr>
        <p:spPr/>
        <p:txBody>
          <a:bodyPr/>
          <a:lstStyle/>
          <a:p>
            <a:fld id="{D413B743-76B1-42A1-A3FE-368769FCA7C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151796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Aim of this lesson.</a:t>
            </a:r>
            <a:endParaRPr lang="en-US" dirty="0"/>
          </a:p>
        </p:txBody>
      </p:sp>
      <p:sp>
        <p:nvSpPr>
          <p:cNvPr id="4" name="Slide Number Placeholder 3"/>
          <p:cNvSpPr>
            <a:spLocks noGrp="1"/>
          </p:cNvSpPr>
          <p:nvPr>
            <p:ph type="sldNum" sz="quarter" idx="10"/>
          </p:nvPr>
        </p:nvSpPr>
        <p:spPr/>
        <p:txBody>
          <a:bodyPr/>
          <a:lstStyle/>
          <a:p>
            <a:fld id="{8FAE552E-55D0-4223-9635-88447A69949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664214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Ending slide.</a:t>
            </a:r>
            <a:endParaRPr lang="en-US" dirty="0"/>
          </a:p>
        </p:txBody>
      </p:sp>
      <p:sp>
        <p:nvSpPr>
          <p:cNvPr id="4" name="Slide Number Placeholder 3"/>
          <p:cNvSpPr>
            <a:spLocks noGrp="1"/>
          </p:cNvSpPr>
          <p:nvPr>
            <p:ph type="sldNum" sz="quarter" idx="10"/>
          </p:nvPr>
        </p:nvSpPr>
        <p:spPr/>
        <p:txBody>
          <a:bodyPr/>
          <a:lstStyle/>
          <a:p>
            <a:fld id="{7E2640A8-556E-4EBF-A602-B4518828F7A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237214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0A0392-8997-495E-9199-2F63BF15CADF}" type="datetimeFigureOut">
              <a:rPr lang="en-US" smtClean="0"/>
              <a:t>09/21/20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9E5B1-0FB5-42B3-A082-E53C1661ECAE}" type="slidenum">
              <a:rPr lang="en-US" smtClean="0"/>
              <a:t>‹#›</a:t>
            </a:fld>
            <a:endParaRPr lang="en-US"/>
          </a:p>
        </p:txBody>
      </p:sp>
    </p:spTree>
    <p:extLst>
      <p:ext uri="{BB962C8B-B14F-4D97-AF65-F5344CB8AC3E}">
        <p14:creationId xmlns:p14="http://schemas.microsoft.com/office/powerpoint/2010/main" val="4176458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0A0392-8997-495E-9199-2F63BF15CADF}" type="datetimeFigureOut">
              <a:rPr lang="en-US" smtClean="0"/>
              <a:t>09/21/20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9E5B1-0FB5-42B3-A082-E53C1661ECAE}" type="slidenum">
              <a:rPr lang="en-US" smtClean="0"/>
              <a:t>‹#›</a:t>
            </a:fld>
            <a:endParaRPr lang="en-US"/>
          </a:p>
        </p:txBody>
      </p:sp>
    </p:spTree>
    <p:extLst>
      <p:ext uri="{BB962C8B-B14F-4D97-AF65-F5344CB8AC3E}">
        <p14:creationId xmlns:p14="http://schemas.microsoft.com/office/powerpoint/2010/main" val="91597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0A0392-8997-495E-9199-2F63BF15CADF}" type="datetimeFigureOut">
              <a:rPr lang="en-US" smtClean="0"/>
              <a:t>09/21/20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9E5B1-0FB5-42B3-A082-E53C1661ECAE}" type="slidenum">
              <a:rPr lang="en-US" smtClean="0"/>
              <a:t>‹#›</a:t>
            </a:fld>
            <a:endParaRPr lang="en-US"/>
          </a:p>
        </p:txBody>
      </p:sp>
    </p:spTree>
    <p:extLst>
      <p:ext uri="{BB962C8B-B14F-4D97-AF65-F5344CB8AC3E}">
        <p14:creationId xmlns:p14="http://schemas.microsoft.com/office/powerpoint/2010/main" val="2742974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1730" indent="0" algn="ctr">
              <a:buNone/>
              <a:defRPr>
                <a:solidFill>
                  <a:schemeClr val="tx1">
                    <a:tint val="75000"/>
                  </a:schemeClr>
                </a:solidFill>
              </a:defRPr>
            </a:lvl2pPr>
            <a:lvl3pPr marL="1083460" indent="0" algn="ctr">
              <a:buNone/>
              <a:defRPr>
                <a:solidFill>
                  <a:schemeClr val="tx1">
                    <a:tint val="75000"/>
                  </a:schemeClr>
                </a:solidFill>
              </a:defRPr>
            </a:lvl3pPr>
            <a:lvl4pPr marL="1625190" indent="0" algn="ctr">
              <a:buNone/>
              <a:defRPr>
                <a:solidFill>
                  <a:schemeClr val="tx1">
                    <a:tint val="75000"/>
                  </a:schemeClr>
                </a:solidFill>
              </a:defRPr>
            </a:lvl4pPr>
            <a:lvl5pPr marL="2166921" indent="0" algn="ctr">
              <a:buNone/>
              <a:defRPr>
                <a:solidFill>
                  <a:schemeClr val="tx1">
                    <a:tint val="75000"/>
                  </a:schemeClr>
                </a:solidFill>
              </a:defRPr>
            </a:lvl5pPr>
            <a:lvl6pPr marL="2708651" indent="0" algn="ctr">
              <a:buNone/>
              <a:defRPr>
                <a:solidFill>
                  <a:schemeClr val="tx1">
                    <a:tint val="75000"/>
                  </a:schemeClr>
                </a:solidFill>
              </a:defRPr>
            </a:lvl6pPr>
            <a:lvl7pPr marL="3250381" indent="0" algn="ctr">
              <a:buNone/>
              <a:defRPr>
                <a:solidFill>
                  <a:schemeClr val="tx1">
                    <a:tint val="75000"/>
                  </a:schemeClr>
                </a:solidFill>
              </a:defRPr>
            </a:lvl7pPr>
            <a:lvl8pPr marL="3792111" indent="0" algn="ctr">
              <a:buNone/>
              <a:defRPr>
                <a:solidFill>
                  <a:schemeClr val="tx1">
                    <a:tint val="75000"/>
                  </a:schemeClr>
                </a:solidFill>
              </a:defRPr>
            </a:lvl8pPr>
            <a:lvl9pPr marL="43338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0935F2-0182-480B-B969-F14FB9C54BBC}" type="datetimeFigureOut">
              <a:rPr lang="en-US" smtClean="0">
                <a:solidFill>
                  <a:prstClr val="black">
                    <a:tint val="75000"/>
                  </a:prstClr>
                </a:solidFill>
              </a:rPr>
              <a:pPr/>
              <a:t>09/21/20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3066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935F2-0182-480B-B969-F14FB9C54BBC}" type="datetimeFigureOut">
              <a:rPr lang="en-US" smtClean="0">
                <a:solidFill>
                  <a:prstClr val="black">
                    <a:tint val="75000"/>
                  </a:prstClr>
                </a:solidFill>
              </a:rPr>
              <a:pPr/>
              <a:t>09/21/20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685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765"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382">
                <a:solidFill>
                  <a:schemeClr val="tx1">
                    <a:tint val="75000"/>
                  </a:schemeClr>
                </a:solidFill>
              </a:defRPr>
            </a:lvl1pPr>
            <a:lvl2pPr marL="541730" indent="0">
              <a:buNone/>
              <a:defRPr sz="2118">
                <a:solidFill>
                  <a:schemeClr val="tx1">
                    <a:tint val="75000"/>
                  </a:schemeClr>
                </a:solidFill>
              </a:defRPr>
            </a:lvl2pPr>
            <a:lvl3pPr marL="1083460" indent="0">
              <a:buNone/>
              <a:defRPr sz="1853">
                <a:solidFill>
                  <a:schemeClr val="tx1">
                    <a:tint val="75000"/>
                  </a:schemeClr>
                </a:solidFill>
              </a:defRPr>
            </a:lvl3pPr>
            <a:lvl4pPr marL="1625190" indent="0">
              <a:buNone/>
              <a:defRPr sz="1677">
                <a:solidFill>
                  <a:schemeClr val="tx1">
                    <a:tint val="75000"/>
                  </a:schemeClr>
                </a:solidFill>
              </a:defRPr>
            </a:lvl4pPr>
            <a:lvl5pPr marL="2166921" indent="0">
              <a:buNone/>
              <a:defRPr sz="1677">
                <a:solidFill>
                  <a:schemeClr val="tx1">
                    <a:tint val="75000"/>
                  </a:schemeClr>
                </a:solidFill>
              </a:defRPr>
            </a:lvl5pPr>
            <a:lvl6pPr marL="2708651" indent="0">
              <a:buNone/>
              <a:defRPr sz="1677">
                <a:solidFill>
                  <a:schemeClr val="tx1">
                    <a:tint val="75000"/>
                  </a:schemeClr>
                </a:solidFill>
              </a:defRPr>
            </a:lvl6pPr>
            <a:lvl7pPr marL="3250381" indent="0">
              <a:buNone/>
              <a:defRPr sz="1677">
                <a:solidFill>
                  <a:schemeClr val="tx1">
                    <a:tint val="75000"/>
                  </a:schemeClr>
                </a:solidFill>
              </a:defRPr>
            </a:lvl7pPr>
            <a:lvl8pPr marL="3792111" indent="0">
              <a:buNone/>
              <a:defRPr sz="1677">
                <a:solidFill>
                  <a:schemeClr val="tx1">
                    <a:tint val="75000"/>
                  </a:schemeClr>
                </a:solidFill>
              </a:defRPr>
            </a:lvl8pPr>
            <a:lvl9pPr marL="4333841" indent="0">
              <a:buNone/>
              <a:defRPr sz="167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0935F2-0182-480B-B969-F14FB9C54BBC}" type="datetimeFigureOut">
              <a:rPr lang="en-US" smtClean="0">
                <a:solidFill>
                  <a:prstClr val="black">
                    <a:tint val="75000"/>
                  </a:prstClr>
                </a:solidFill>
              </a:rPr>
              <a:pPr/>
              <a:t>09/21/20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494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812925"/>
            <a:ext cx="8128000" cy="5130800"/>
          </a:xfrm>
        </p:spPr>
        <p:txBody>
          <a:bodyPr/>
          <a:lstStyle>
            <a:lvl1pPr>
              <a:defRPr sz="3353"/>
            </a:lvl1pPr>
            <a:lvl2pPr>
              <a:defRPr sz="2824"/>
            </a:lvl2pPr>
            <a:lvl3pPr>
              <a:defRPr sz="2382"/>
            </a:lvl3pPr>
            <a:lvl4pPr>
              <a:defRPr sz="2118"/>
            </a:lvl4pPr>
            <a:lvl5pPr>
              <a:defRPr sz="2118"/>
            </a:lvl5pPr>
            <a:lvl6pPr>
              <a:defRPr sz="2118"/>
            </a:lvl6pPr>
            <a:lvl7pPr>
              <a:defRPr sz="2118"/>
            </a:lvl7pPr>
            <a:lvl8pPr>
              <a:defRPr sz="2118"/>
            </a:lvl8pPr>
            <a:lvl9pPr>
              <a:defRPr sz="21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45600" y="1812925"/>
            <a:ext cx="8128000" cy="5130800"/>
          </a:xfrm>
        </p:spPr>
        <p:txBody>
          <a:bodyPr/>
          <a:lstStyle>
            <a:lvl1pPr>
              <a:defRPr sz="3353"/>
            </a:lvl1pPr>
            <a:lvl2pPr>
              <a:defRPr sz="2824"/>
            </a:lvl2pPr>
            <a:lvl3pPr>
              <a:defRPr sz="2382"/>
            </a:lvl3pPr>
            <a:lvl4pPr>
              <a:defRPr sz="2118"/>
            </a:lvl4pPr>
            <a:lvl5pPr>
              <a:defRPr sz="2118"/>
            </a:lvl5pPr>
            <a:lvl6pPr>
              <a:defRPr sz="2118"/>
            </a:lvl6pPr>
            <a:lvl7pPr>
              <a:defRPr sz="2118"/>
            </a:lvl7pPr>
            <a:lvl8pPr>
              <a:defRPr sz="2118"/>
            </a:lvl8pPr>
            <a:lvl9pPr>
              <a:defRPr sz="21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0935F2-0182-480B-B969-F14FB9C54BBC}" type="datetimeFigureOut">
              <a:rPr lang="en-US" smtClean="0">
                <a:solidFill>
                  <a:prstClr val="black">
                    <a:tint val="75000"/>
                  </a:prstClr>
                </a:solidFill>
              </a:rPr>
              <a:pPr/>
              <a:t>09/21/20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115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824" b="1"/>
            </a:lvl1pPr>
            <a:lvl2pPr marL="541730" indent="0">
              <a:buNone/>
              <a:defRPr sz="2382" b="1"/>
            </a:lvl2pPr>
            <a:lvl3pPr marL="1083460" indent="0">
              <a:buNone/>
              <a:defRPr sz="2118" b="1"/>
            </a:lvl3pPr>
            <a:lvl4pPr marL="1625190" indent="0">
              <a:buNone/>
              <a:defRPr sz="1853" b="1"/>
            </a:lvl4pPr>
            <a:lvl5pPr marL="2166921" indent="0">
              <a:buNone/>
              <a:defRPr sz="1853" b="1"/>
            </a:lvl5pPr>
            <a:lvl6pPr marL="2708651" indent="0">
              <a:buNone/>
              <a:defRPr sz="1853" b="1"/>
            </a:lvl6pPr>
            <a:lvl7pPr marL="3250381" indent="0">
              <a:buNone/>
              <a:defRPr sz="1853" b="1"/>
            </a:lvl7pPr>
            <a:lvl8pPr marL="3792111" indent="0">
              <a:buNone/>
              <a:defRPr sz="1853" b="1"/>
            </a:lvl8pPr>
            <a:lvl9pPr marL="4333841" indent="0">
              <a:buNone/>
              <a:defRPr sz="185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824"/>
            </a:lvl1pPr>
            <a:lvl2pPr>
              <a:defRPr sz="2382"/>
            </a:lvl2pPr>
            <a:lvl3pPr>
              <a:defRPr sz="2118"/>
            </a:lvl3pPr>
            <a:lvl4pPr>
              <a:defRPr sz="1853"/>
            </a:lvl4pPr>
            <a:lvl5pPr>
              <a:defRPr sz="1853"/>
            </a:lvl5pPr>
            <a:lvl6pPr>
              <a:defRPr sz="1853"/>
            </a:lvl6pPr>
            <a:lvl7pPr>
              <a:defRPr sz="1853"/>
            </a:lvl7pPr>
            <a:lvl8pPr>
              <a:defRPr sz="1853"/>
            </a:lvl8pPr>
            <a:lvl9pPr>
              <a:defRPr sz="185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24" b="1"/>
            </a:lvl1pPr>
            <a:lvl2pPr marL="541730" indent="0">
              <a:buNone/>
              <a:defRPr sz="2382" b="1"/>
            </a:lvl2pPr>
            <a:lvl3pPr marL="1083460" indent="0">
              <a:buNone/>
              <a:defRPr sz="2118" b="1"/>
            </a:lvl3pPr>
            <a:lvl4pPr marL="1625190" indent="0">
              <a:buNone/>
              <a:defRPr sz="1853" b="1"/>
            </a:lvl4pPr>
            <a:lvl5pPr marL="2166921" indent="0">
              <a:buNone/>
              <a:defRPr sz="1853" b="1"/>
            </a:lvl5pPr>
            <a:lvl6pPr marL="2708651" indent="0">
              <a:buNone/>
              <a:defRPr sz="1853" b="1"/>
            </a:lvl6pPr>
            <a:lvl7pPr marL="3250381" indent="0">
              <a:buNone/>
              <a:defRPr sz="1853" b="1"/>
            </a:lvl7pPr>
            <a:lvl8pPr marL="3792111" indent="0">
              <a:buNone/>
              <a:defRPr sz="1853" b="1"/>
            </a:lvl8pPr>
            <a:lvl9pPr marL="4333841" indent="0">
              <a:buNone/>
              <a:defRPr sz="1853"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824"/>
            </a:lvl1pPr>
            <a:lvl2pPr>
              <a:defRPr sz="2382"/>
            </a:lvl2pPr>
            <a:lvl3pPr>
              <a:defRPr sz="2118"/>
            </a:lvl3pPr>
            <a:lvl4pPr>
              <a:defRPr sz="1853"/>
            </a:lvl4pPr>
            <a:lvl5pPr>
              <a:defRPr sz="1853"/>
            </a:lvl5pPr>
            <a:lvl6pPr>
              <a:defRPr sz="1853"/>
            </a:lvl6pPr>
            <a:lvl7pPr>
              <a:defRPr sz="1853"/>
            </a:lvl7pPr>
            <a:lvl8pPr>
              <a:defRPr sz="1853"/>
            </a:lvl8pPr>
            <a:lvl9pPr>
              <a:defRPr sz="185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0935F2-0182-480B-B969-F14FB9C54BBC}" type="datetimeFigureOut">
              <a:rPr lang="en-US" smtClean="0">
                <a:solidFill>
                  <a:prstClr val="black">
                    <a:tint val="75000"/>
                  </a:prstClr>
                </a:solidFill>
              </a:rPr>
              <a:pPr/>
              <a:t>09/21/20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7970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0935F2-0182-480B-B969-F14FB9C54BBC}" type="datetimeFigureOut">
              <a:rPr lang="en-US" smtClean="0">
                <a:solidFill>
                  <a:prstClr val="black">
                    <a:tint val="75000"/>
                  </a:prstClr>
                </a:solidFill>
              </a:rPr>
              <a:pPr/>
              <a:t>09/21/20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506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935F2-0182-480B-B969-F14FB9C54BBC}" type="datetimeFigureOut">
              <a:rPr lang="en-US" smtClean="0">
                <a:solidFill>
                  <a:prstClr val="black">
                    <a:tint val="75000"/>
                  </a:prstClr>
                </a:solidFill>
              </a:rPr>
              <a:pPr/>
              <a:t>09/21/20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654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82" b="1"/>
            </a:lvl1pPr>
          </a:lstStyle>
          <a:p>
            <a:r>
              <a:rPr lang="en-US" smtClean="0"/>
              <a:t>Click to edit Master title style</a:t>
            </a:r>
            <a:endParaRPr lang="en-US"/>
          </a:p>
        </p:txBody>
      </p:sp>
      <p:sp>
        <p:nvSpPr>
          <p:cNvPr id="3" name="Content Placeholder 2"/>
          <p:cNvSpPr>
            <a:spLocks noGrp="1"/>
          </p:cNvSpPr>
          <p:nvPr>
            <p:ph idx="1"/>
          </p:nvPr>
        </p:nvSpPr>
        <p:spPr>
          <a:xfrm>
            <a:off x="4766734" y="273050"/>
            <a:ext cx="6815667" cy="5853113"/>
          </a:xfrm>
        </p:spPr>
        <p:txBody>
          <a:bodyPr/>
          <a:lstStyle>
            <a:lvl1pPr>
              <a:defRPr sz="3794"/>
            </a:lvl1pPr>
            <a:lvl2pPr>
              <a:defRPr sz="3353"/>
            </a:lvl2pPr>
            <a:lvl3pPr>
              <a:defRPr sz="2824"/>
            </a:lvl3pPr>
            <a:lvl4pPr>
              <a:defRPr sz="2382"/>
            </a:lvl4pPr>
            <a:lvl5pPr>
              <a:defRPr sz="2382"/>
            </a:lvl5pPr>
            <a:lvl6pPr>
              <a:defRPr sz="2382"/>
            </a:lvl6pPr>
            <a:lvl7pPr>
              <a:defRPr sz="2382"/>
            </a:lvl7pPr>
            <a:lvl8pPr>
              <a:defRPr sz="2382"/>
            </a:lvl8pPr>
            <a:lvl9pPr>
              <a:defRPr sz="238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677"/>
            </a:lvl1pPr>
            <a:lvl2pPr marL="541730" indent="0">
              <a:buNone/>
              <a:defRPr sz="1412"/>
            </a:lvl2pPr>
            <a:lvl3pPr marL="1083460" indent="0">
              <a:buNone/>
              <a:defRPr sz="1147"/>
            </a:lvl3pPr>
            <a:lvl4pPr marL="1625190" indent="0">
              <a:buNone/>
              <a:defRPr sz="1059"/>
            </a:lvl4pPr>
            <a:lvl5pPr marL="2166921" indent="0">
              <a:buNone/>
              <a:defRPr sz="1059"/>
            </a:lvl5pPr>
            <a:lvl6pPr marL="2708651" indent="0">
              <a:buNone/>
              <a:defRPr sz="1059"/>
            </a:lvl6pPr>
            <a:lvl7pPr marL="3250381" indent="0">
              <a:buNone/>
              <a:defRPr sz="1059"/>
            </a:lvl7pPr>
            <a:lvl8pPr marL="3792111" indent="0">
              <a:buNone/>
              <a:defRPr sz="1059"/>
            </a:lvl8pPr>
            <a:lvl9pPr marL="4333841" indent="0">
              <a:buNone/>
              <a:defRPr sz="105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935F2-0182-480B-B969-F14FB9C54BBC}" type="datetimeFigureOut">
              <a:rPr lang="en-US" smtClean="0">
                <a:solidFill>
                  <a:prstClr val="black">
                    <a:tint val="75000"/>
                  </a:prstClr>
                </a:solidFill>
              </a:rPr>
              <a:pPr/>
              <a:t>09/21/20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11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0A0392-8997-495E-9199-2F63BF15CADF}" type="datetimeFigureOut">
              <a:rPr lang="en-US" smtClean="0"/>
              <a:t>09/21/20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9E5B1-0FB5-42B3-A082-E53C1661ECAE}" type="slidenum">
              <a:rPr lang="en-US" smtClean="0"/>
              <a:t>‹#›</a:t>
            </a:fld>
            <a:endParaRPr lang="en-US"/>
          </a:p>
        </p:txBody>
      </p:sp>
    </p:spTree>
    <p:extLst>
      <p:ext uri="{BB962C8B-B14F-4D97-AF65-F5344CB8AC3E}">
        <p14:creationId xmlns:p14="http://schemas.microsoft.com/office/powerpoint/2010/main" val="3896893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82"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794"/>
            </a:lvl1pPr>
            <a:lvl2pPr marL="541730" indent="0">
              <a:buNone/>
              <a:defRPr sz="3353"/>
            </a:lvl2pPr>
            <a:lvl3pPr marL="1083460" indent="0">
              <a:buNone/>
              <a:defRPr sz="2824"/>
            </a:lvl3pPr>
            <a:lvl4pPr marL="1625190" indent="0">
              <a:buNone/>
              <a:defRPr sz="2382"/>
            </a:lvl4pPr>
            <a:lvl5pPr marL="2166921" indent="0">
              <a:buNone/>
              <a:defRPr sz="2382"/>
            </a:lvl5pPr>
            <a:lvl6pPr marL="2708651" indent="0">
              <a:buNone/>
              <a:defRPr sz="2382"/>
            </a:lvl6pPr>
            <a:lvl7pPr marL="3250381" indent="0">
              <a:buNone/>
              <a:defRPr sz="2382"/>
            </a:lvl7pPr>
            <a:lvl8pPr marL="3792111" indent="0">
              <a:buNone/>
              <a:defRPr sz="2382"/>
            </a:lvl8pPr>
            <a:lvl9pPr marL="4333841" indent="0">
              <a:buNone/>
              <a:defRPr sz="2382"/>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77"/>
            </a:lvl1pPr>
            <a:lvl2pPr marL="541730" indent="0">
              <a:buNone/>
              <a:defRPr sz="1412"/>
            </a:lvl2pPr>
            <a:lvl3pPr marL="1083460" indent="0">
              <a:buNone/>
              <a:defRPr sz="1147"/>
            </a:lvl3pPr>
            <a:lvl4pPr marL="1625190" indent="0">
              <a:buNone/>
              <a:defRPr sz="1059"/>
            </a:lvl4pPr>
            <a:lvl5pPr marL="2166921" indent="0">
              <a:buNone/>
              <a:defRPr sz="1059"/>
            </a:lvl5pPr>
            <a:lvl6pPr marL="2708651" indent="0">
              <a:buNone/>
              <a:defRPr sz="1059"/>
            </a:lvl6pPr>
            <a:lvl7pPr marL="3250381" indent="0">
              <a:buNone/>
              <a:defRPr sz="1059"/>
            </a:lvl7pPr>
            <a:lvl8pPr marL="3792111" indent="0">
              <a:buNone/>
              <a:defRPr sz="1059"/>
            </a:lvl8pPr>
            <a:lvl9pPr marL="4333841" indent="0">
              <a:buNone/>
              <a:defRPr sz="105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935F2-0182-480B-B969-F14FB9C54BBC}" type="datetimeFigureOut">
              <a:rPr lang="en-US" smtClean="0">
                <a:solidFill>
                  <a:prstClr val="black">
                    <a:tint val="75000"/>
                  </a:prstClr>
                </a:solidFill>
              </a:rPr>
              <a:pPr/>
              <a:t>09/21/20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176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935F2-0182-480B-B969-F14FB9C54BBC}" type="datetimeFigureOut">
              <a:rPr lang="en-US" smtClean="0">
                <a:solidFill>
                  <a:prstClr val="black">
                    <a:tint val="75000"/>
                  </a:prstClr>
                </a:solidFill>
              </a:rPr>
              <a:pPr/>
              <a:t>09/21/20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78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311150"/>
            <a:ext cx="4114800"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311150"/>
            <a:ext cx="12141200"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935F2-0182-480B-B969-F14FB9C54BBC}" type="datetimeFigureOut">
              <a:rPr lang="en-US" smtClean="0">
                <a:solidFill>
                  <a:prstClr val="black">
                    <a:tint val="75000"/>
                  </a:prstClr>
                </a:solidFill>
              </a:rPr>
              <a:pPr/>
              <a:t>09/21/20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639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BA908E0B-795A-4DBD-BCD4-7D861337950D}" type="datetimeFigureOut">
              <a:rPr lang="en-US" smtClean="0"/>
              <a:pPr/>
              <a:t>09/21/20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1139761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908E0B-795A-4DBD-BCD4-7D861337950D}" type="datetimeFigureOut">
              <a:rPr lang="en-US" smtClean="0"/>
              <a:pPr/>
              <a:t>09/21/20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242320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BA908E0B-795A-4DBD-BCD4-7D861337950D}" type="datetimeFigureOut">
              <a:rPr lang="en-US" smtClean="0"/>
              <a:pPr/>
              <a:t>09/21/20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3549586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908E0B-795A-4DBD-BCD4-7D861337950D}" type="datetimeFigureOut">
              <a:rPr lang="en-US" smtClean="0"/>
              <a:pPr/>
              <a:t>09/21/20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8A2391-5D31-497A-995B-119877EFD948}"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34879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908E0B-795A-4DBD-BCD4-7D861337950D}" type="datetimeFigureOut">
              <a:rPr lang="en-US" smtClean="0"/>
              <a:pPr/>
              <a:t>09/21/20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2747822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908E0B-795A-4DBD-BCD4-7D861337950D}" type="datetimeFigureOut">
              <a:rPr lang="en-US" smtClean="0"/>
              <a:pPr/>
              <a:t>09/21/20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2094484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08E0B-795A-4DBD-BCD4-7D861337950D}" type="datetimeFigureOut">
              <a:rPr lang="en-US" smtClean="0"/>
              <a:pPr/>
              <a:t>09/21/20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913228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0A0392-8997-495E-9199-2F63BF15CADF}" type="datetimeFigureOut">
              <a:rPr lang="en-US" smtClean="0"/>
              <a:t>09/21/20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9E5B1-0FB5-42B3-A082-E53C1661ECAE}" type="slidenum">
              <a:rPr lang="en-US" smtClean="0"/>
              <a:t>‹#›</a:t>
            </a:fld>
            <a:endParaRPr lang="en-US"/>
          </a:p>
        </p:txBody>
      </p:sp>
    </p:spTree>
    <p:extLst>
      <p:ext uri="{BB962C8B-B14F-4D97-AF65-F5344CB8AC3E}">
        <p14:creationId xmlns:p14="http://schemas.microsoft.com/office/powerpoint/2010/main" val="40183936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BA908E0B-795A-4DBD-BCD4-7D861337950D}" type="datetimeFigureOut">
              <a:rPr lang="en-US" smtClean="0"/>
              <a:pPr/>
              <a:t>09/21/20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68A2391-5D31-497A-995B-119877EFD948}" type="slidenum">
              <a:rPr lang="en-US" smtClean="0">
                <a:solidFill>
                  <a:srgbClr val="434342"/>
                </a:solidFill>
              </a:rPr>
              <a:pPr/>
              <a:t>‹#›</a:t>
            </a:fld>
            <a:endParaRPr lang="en-US">
              <a:solidFill>
                <a:srgbClr val="434342"/>
              </a:solidFill>
            </a:endParaRPr>
          </a:p>
        </p:txBody>
      </p:sp>
    </p:spTree>
    <p:extLst>
      <p:ext uri="{BB962C8B-B14F-4D97-AF65-F5344CB8AC3E}">
        <p14:creationId xmlns:p14="http://schemas.microsoft.com/office/powerpoint/2010/main" val="3838837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908E0B-795A-4DBD-BCD4-7D861337950D}" type="datetimeFigureOut">
              <a:rPr lang="en-US" smtClean="0"/>
              <a:pPr/>
              <a:t>09/21/20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21523732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908E0B-795A-4DBD-BCD4-7D861337950D}" type="datetimeFigureOut">
              <a:rPr lang="en-US" smtClean="0"/>
              <a:pPr/>
              <a:t>09/21/20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31937807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908E0B-795A-4DBD-BCD4-7D861337950D}" type="datetimeFigureOut">
              <a:rPr lang="en-US" smtClean="0"/>
              <a:pPr/>
              <a:t>09/21/20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1766048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38B8E6-2498-4F47-A911-D37806ECCC3C}" type="datetimeFigureOut">
              <a:rPr lang="en-US" smtClean="0">
                <a:solidFill>
                  <a:prstClr val="black">
                    <a:tint val="75000"/>
                  </a:prstClr>
                </a:solidFill>
              </a:rPr>
              <a:pPr/>
              <a:t>09/21/20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5946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38B8E6-2498-4F47-A911-D37806ECCC3C}" type="datetimeFigureOut">
              <a:rPr lang="en-US" smtClean="0">
                <a:solidFill>
                  <a:prstClr val="black">
                    <a:tint val="75000"/>
                  </a:prstClr>
                </a:solidFill>
              </a:rPr>
              <a:pPr/>
              <a:t>09/21/20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106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438B8E6-2498-4F47-A911-D37806ECCC3C}" type="datetimeFigureOut">
              <a:rPr lang="en-US" smtClean="0">
                <a:solidFill>
                  <a:prstClr val="black">
                    <a:tint val="75000"/>
                  </a:prstClr>
                </a:solidFill>
              </a:rPr>
              <a:pPr/>
              <a:t>09/21/20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5195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38B8E6-2498-4F47-A911-D37806ECCC3C}" type="datetimeFigureOut">
              <a:rPr lang="en-US" smtClean="0">
                <a:solidFill>
                  <a:prstClr val="black">
                    <a:tint val="75000"/>
                  </a:prstClr>
                </a:solidFill>
              </a:rPr>
              <a:pPr/>
              <a:t>09/21/20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1040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38B8E6-2498-4F47-A911-D37806ECCC3C}" type="datetimeFigureOut">
              <a:rPr lang="en-US" smtClean="0">
                <a:solidFill>
                  <a:prstClr val="black">
                    <a:tint val="75000"/>
                  </a:prstClr>
                </a:solidFill>
              </a:rPr>
              <a:pPr/>
              <a:t>09/21/20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19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38B8E6-2498-4F47-A911-D37806ECCC3C}" type="datetimeFigureOut">
              <a:rPr lang="en-US" smtClean="0">
                <a:solidFill>
                  <a:prstClr val="black">
                    <a:tint val="75000"/>
                  </a:prstClr>
                </a:solidFill>
              </a:rPr>
              <a:pPr/>
              <a:t>09/21/20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396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0A0392-8997-495E-9199-2F63BF15CADF}" type="datetimeFigureOut">
              <a:rPr lang="en-US" smtClean="0"/>
              <a:t>09/21/20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9E5B1-0FB5-42B3-A082-E53C1661ECAE}" type="slidenum">
              <a:rPr lang="en-US" smtClean="0"/>
              <a:t>‹#›</a:t>
            </a:fld>
            <a:endParaRPr lang="en-US"/>
          </a:p>
        </p:txBody>
      </p:sp>
    </p:spTree>
    <p:extLst>
      <p:ext uri="{BB962C8B-B14F-4D97-AF65-F5344CB8AC3E}">
        <p14:creationId xmlns:p14="http://schemas.microsoft.com/office/powerpoint/2010/main" val="809325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8B8E6-2498-4F47-A911-D37806ECCC3C}" type="datetimeFigureOut">
              <a:rPr lang="en-US" smtClean="0">
                <a:solidFill>
                  <a:prstClr val="black">
                    <a:tint val="75000"/>
                  </a:prstClr>
                </a:solidFill>
              </a:rPr>
              <a:pPr/>
              <a:t>09/21/20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2564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38B8E6-2498-4F47-A911-D37806ECCC3C}" type="datetimeFigureOut">
              <a:rPr lang="en-US" smtClean="0">
                <a:solidFill>
                  <a:prstClr val="black">
                    <a:tint val="75000"/>
                  </a:prstClr>
                </a:solidFill>
              </a:rPr>
              <a:pPr/>
              <a:t>09/21/20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693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38B8E6-2498-4F47-A911-D37806ECCC3C}" type="datetimeFigureOut">
              <a:rPr lang="en-US" smtClean="0">
                <a:solidFill>
                  <a:prstClr val="black">
                    <a:tint val="75000"/>
                  </a:prstClr>
                </a:solidFill>
              </a:rPr>
              <a:pPr/>
              <a:t>09/21/20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070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38B8E6-2498-4F47-A911-D37806ECCC3C}" type="datetimeFigureOut">
              <a:rPr lang="en-US" smtClean="0">
                <a:solidFill>
                  <a:prstClr val="black">
                    <a:tint val="75000"/>
                  </a:prstClr>
                </a:solidFill>
              </a:rPr>
              <a:pPr/>
              <a:t>09/21/20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5473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38B8E6-2498-4F47-A911-D37806ECCC3C}" type="datetimeFigureOut">
              <a:rPr lang="en-US" smtClean="0">
                <a:solidFill>
                  <a:prstClr val="black">
                    <a:tint val="75000"/>
                  </a:prstClr>
                </a:solidFill>
              </a:rPr>
              <a:pPr/>
              <a:t>09/21/20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0581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2BFCFE-492F-404A-BE64-3EFE118BE127}" type="datetimeFigureOut">
              <a:rPr lang="en-US" smtClean="0">
                <a:solidFill>
                  <a:prstClr val="black">
                    <a:tint val="75000"/>
                  </a:prstClr>
                </a:solidFill>
              </a:rPr>
              <a:pPr/>
              <a:t>09/21/20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9481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2BFCFE-492F-404A-BE64-3EFE118BE127}" type="datetimeFigureOut">
              <a:rPr lang="en-US" smtClean="0">
                <a:solidFill>
                  <a:prstClr val="black">
                    <a:tint val="75000"/>
                  </a:prstClr>
                </a:solidFill>
              </a:rPr>
              <a:pPr/>
              <a:t>09/21/20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3377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2BFCFE-492F-404A-BE64-3EFE118BE127}" type="datetimeFigureOut">
              <a:rPr lang="en-US" smtClean="0">
                <a:solidFill>
                  <a:prstClr val="black">
                    <a:tint val="75000"/>
                  </a:prstClr>
                </a:solidFill>
              </a:rPr>
              <a:pPr/>
              <a:t>09/21/20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87836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2BFCFE-492F-404A-BE64-3EFE118BE127}" type="datetimeFigureOut">
              <a:rPr lang="en-US" smtClean="0">
                <a:solidFill>
                  <a:prstClr val="black">
                    <a:tint val="75000"/>
                  </a:prstClr>
                </a:solidFill>
              </a:rPr>
              <a:pPr/>
              <a:t>09/21/20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1535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2BFCFE-492F-404A-BE64-3EFE118BE127}" type="datetimeFigureOut">
              <a:rPr lang="en-US" smtClean="0">
                <a:solidFill>
                  <a:prstClr val="black">
                    <a:tint val="75000"/>
                  </a:prstClr>
                </a:solidFill>
              </a:rPr>
              <a:pPr/>
              <a:t>09/21/20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1173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0A0392-8997-495E-9199-2F63BF15CADF}" type="datetimeFigureOut">
              <a:rPr lang="en-US" smtClean="0"/>
              <a:t>09/21/20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9E5B1-0FB5-42B3-A082-E53C1661ECAE}" type="slidenum">
              <a:rPr lang="en-US" smtClean="0"/>
              <a:t>‹#›</a:t>
            </a:fld>
            <a:endParaRPr lang="en-US"/>
          </a:p>
        </p:txBody>
      </p:sp>
    </p:spTree>
    <p:extLst>
      <p:ext uri="{BB962C8B-B14F-4D97-AF65-F5344CB8AC3E}">
        <p14:creationId xmlns:p14="http://schemas.microsoft.com/office/powerpoint/2010/main" val="6468567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2BFCFE-492F-404A-BE64-3EFE118BE127}" type="datetimeFigureOut">
              <a:rPr lang="en-US" smtClean="0">
                <a:solidFill>
                  <a:prstClr val="black">
                    <a:tint val="75000"/>
                  </a:prstClr>
                </a:solidFill>
              </a:rPr>
              <a:pPr/>
              <a:t>09/21/20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597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2BFCFE-492F-404A-BE64-3EFE118BE127}" type="datetimeFigureOut">
              <a:rPr lang="en-US" smtClean="0">
                <a:solidFill>
                  <a:prstClr val="black">
                    <a:tint val="75000"/>
                  </a:prstClr>
                </a:solidFill>
              </a:rPr>
              <a:pPr/>
              <a:t>09/21/20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76729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2BFCFE-492F-404A-BE64-3EFE118BE127}" type="datetimeFigureOut">
              <a:rPr lang="en-US" smtClean="0">
                <a:solidFill>
                  <a:prstClr val="black">
                    <a:tint val="75000"/>
                  </a:prstClr>
                </a:solidFill>
              </a:rPr>
              <a:pPr/>
              <a:t>09/21/20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7271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2BFCFE-492F-404A-BE64-3EFE118BE127}" type="datetimeFigureOut">
              <a:rPr lang="en-US" smtClean="0">
                <a:solidFill>
                  <a:prstClr val="black">
                    <a:tint val="75000"/>
                  </a:prstClr>
                </a:solidFill>
              </a:rPr>
              <a:pPr/>
              <a:t>09/21/20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9114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2BFCFE-492F-404A-BE64-3EFE118BE127}" type="datetimeFigureOut">
              <a:rPr lang="en-US" smtClean="0">
                <a:solidFill>
                  <a:prstClr val="black">
                    <a:tint val="75000"/>
                  </a:prstClr>
                </a:solidFill>
              </a:rPr>
              <a:pPr/>
              <a:t>09/21/20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0427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2BFCFE-492F-404A-BE64-3EFE118BE127}" type="datetimeFigureOut">
              <a:rPr lang="en-US" smtClean="0">
                <a:solidFill>
                  <a:prstClr val="black">
                    <a:tint val="75000"/>
                  </a:prstClr>
                </a:solidFill>
              </a:rPr>
              <a:pPr/>
              <a:t>09/21/20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0243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9160933" cy="1600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914400" y="1828800"/>
            <a:ext cx="50292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6146800" y="1828800"/>
            <a:ext cx="5029200" cy="3657600"/>
          </a:xfrm>
        </p:spPr>
        <p:txBody>
          <a:bodyPr/>
          <a:lstStyle/>
          <a:p>
            <a:pPr lvl="0"/>
            <a:endParaRPr lang="en-GB" noProof="0"/>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05650A5-7F21-45A9-A99B-2E045BBB1C5D}" type="slidenum">
              <a:rPr lang="he-IL">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4190478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1730" indent="0" algn="ctr">
              <a:buNone/>
              <a:defRPr>
                <a:solidFill>
                  <a:schemeClr val="tx1">
                    <a:tint val="75000"/>
                  </a:schemeClr>
                </a:solidFill>
              </a:defRPr>
            </a:lvl2pPr>
            <a:lvl3pPr marL="1083460" indent="0" algn="ctr">
              <a:buNone/>
              <a:defRPr>
                <a:solidFill>
                  <a:schemeClr val="tx1">
                    <a:tint val="75000"/>
                  </a:schemeClr>
                </a:solidFill>
              </a:defRPr>
            </a:lvl3pPr>
            <a:lvl4pPr marL="1625190" indent="0" algn="ctr">
              <a:buNone/>
              <a:defRPr>
                <a:solidFill>
                  <a:schemeClr val="tx1">
                    <a:tint val="75000"/>
                  </a:schemeClr>
                </a:solidFill>
              </a:defRPr>
            </a:lvl4pPr>
            <a:lvl5pPr marL="2166921" indent="0" algn="ctr">
              <a:buNone/>
              <a:defRPr>
                <a:solidFill>
                  <a:schemeClr val="tx1">
                    <a:tint val="75000"/>
                  </a:schemeClr>
                </a:solidFill>
              </a:defRPr>
            </a:lvl5pPr>
            <a:lvl6pPr marL="2708651" indent="0" algn="ctr">
              <a:buNone/>
              <a:defRPr>
                <a:solidFill>
                  <a:schemeClr val="tx1">
                    <a:tint val="75000"/>
                  </a:schemeClr>
                </a:solidFill>
              </a:defRPr>
            </a:lvl6pPr>
            <a:lvl7pPr marL="3250381" indent="0" algn="ctr">
              <a:buNone/>
              <a:defRPr>
                <a:solidFill>
                  <a:schemeClr val="tx1">
                    <a:tint val="75000"/>
                  </a:schemeClr>
                </a:solidFill>
              </a:defRPr>
            </a:lvl7pPr>
            <a:lvl8pPr marL="3792111" indent="0" algn="ctr">
              <a:buNone/>
              <a:defRPr>
                <a:solidFill>
                  <a:schemeClr val="tx1">
                    <a:tint val="75000"/>
                  </a:schemeClr>
                </a:solidFill>
              </a:defRPr>
            </a:lvl8pPr>
            <a:lvl9pPr marL="4333841"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04682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0BC87D-3C8C-4D2A-B35E-DE998FC2F739}" type="datetimeFigureOut">
              <a:rPr lang="en-US" smtClean="0">
                <a:solidFill>
                  <a:prstClr val="black">
                    <a:tint val="75000"/>
                  </a:prstClr>
                </a:solidFill>
              </a:rPr>
              <a:pPr/>
              <a:t>09/21/20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D3AB83-FFCC-4BD6-802F-6F7A818E5D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1806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765"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382">
                <a:solidFill>
                  <a:schemeClr val="tx1">
                    <a:tint val="75000"/>
                  </a:schemeClr>
                </a:solidFill>
              </a:defRPr>
            </a:lvl1pPr>
            <a:lvl2pPr marL="541730" indent="0">
              <a:buNone/>
              <a:defRPr sz="2118">
                <a:solidFill>
                  <a:schemeClr val="tx1">
                    <a:tint val="75000"/>
                  </a:schemeClr>
                </a:solidFill>
              </a:defRPr>
            </a:lvl2pPr>
            <a:lvl3pPr marL="1083460" indent="0">
              <a:buNone/>
              <a:defRPr sz="1853">
                <a:solidFill>
                  <a:schemeClr val="tx1">
                    <a:tint val="75000"/>
                  </a:schemeClr>
                </a:solidFill>
              </a:defRPr>
            </a:lvl3pPr>
            <a:lvl4pPr marL="1625190" indent="0">
              <a:buNone/>
              <a:defRPr sz="1677">
                <a:solidFill>
                  <a:schemeClr val="tx1">
                    <a:tint val="75000"/>
                  </a:schemeClr>
                </a:solidFill>
              </a:defRPr>
            </a:lvl4pPr>
            <a:lvl5pPr marL="2166921" indent="0">
              <a:buNone/>
              <a:defRPr sz="1677">
                <a:solidFill>
                  <a:schemeClr val="tx1">
                    <a:tint val="75000"/>
                  </a:schemeClr>
                </a:solidFill>
              </a:defRPr>
            </a:lvl5pPr>
            <a:lvl6pPr marL="2708651" indent="0">
              <a:buNone/>
              <a:defRPr sz="1677">
                <a:solidFill>
                  <a:schemeClr val="tx1">
                    <a:tint val="75000"/>
                  </a:schemeClr>
                </a:solidFill>
              </a:defRPr>
            </a:lvl6pPr>
            <a:lvl7pPr marL="3250381" indent="0">
              <a:buNone/>
              <a:defRPr sz="1677">
                <a:solidFill>
                  <a:schemeClr val="tx1">
                    <a:tint val="75000"/>
                  </a:schemeClr>
                </a:solidFill>
              </a:defRPr>
            </a:lvl7pPr>
            <a:lvl8pPr marL="3792111" indent="0">
              <a:buNone/>
              <a:defRPr sz="1677">
                <a:solidFill>
                  <a:schemeClr val="tx1">
                    <a:tint val="75000"/>
                  </a:schemeClr>
                </a:solidFill>
              </a:defRPr>
            </a:lvl8pPr>
            <a:lvl9pPr marL="4333841" indent="0">
              <a:buNone/>
              <a:defRPr sz="167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0BC87D-3C8C-4D2A-B35E-DE998FC2F739}" type="datetimeFigureOut">
              <a:rPr lang="en-US" smtClean="0">
                <a:solidFill>
                  <a:prstClr val="black">
                    <a:tint val="75000"/>
                  </a:prstClr>
                </a:solidFill>
              </a:rPr>
              <a:pPr/>
              <a:t>09/21/20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D3AB83-FFCC-4BD6-802F-6F7A818E5D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918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0A0392-8997-495E-9199-2F63BF15CADF}" type="datetimeFigureOut">
              <a:rPr lang="en-US" smtClean="0"/>
              <a:t>09/21/20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9E5B1-0FB5-42B3-A082-E53C1661ECAE}" type="slidenum">
              <a:rPr lang="en-US" smtClean="0"/>
              <a:t>‹#›</a:t>
            </a:fld>
            <a:endParaRPr lang="en-US"/>
          </a:p>
        </p:txBody>
      </p:sp>
    </p:spTree>
    <p:extLst>
      <p:ext uri="{BB962C8B-B14F-4D97-AF65-F5344CB8AC3E}">
        <p14:creationId xmlns:p14="http://schemas.microsoft.com/office/powerpoint/2010/main" val="2122288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353"/>
            </a:lvl1pPr>
            <a:lvl2pPr>
              <a:defRPr sz="2824"/>
            </a:lvl2pPr>
            <a:lvl3pPr>
              <a:defRPr sz="2382"/>
            </a:lvl3pPr>
            <a:lvl4pPr>
              <a:defRPr sz="2118"/>
            </a:lvl4pPr>
            <a:lvl5pPr>
              <a:defRPr sz="2118"/>
            </a:lvl5pPr>
            <a:lvl6pPr>
              <a:defRPr sz="2118"/>
            </a:lvl6pPr>
            <a:lvl7pPr>
              <a:defRPr sz="2118"/>
            </a:lvl7pPr>
            <a:lvl8pPr>
              <a:defRPr sz="2118"/>
            </a:lvl8pPr>
            <a:lvl9pPr>
              <a:defRPr sz="21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353"/>
            </a:lvl1pPr>
            <a:lvl2pPr>
              <a:defRPr sz="2824"/>
            </a:lvl2pPr>
            <a:lvl3pPr>
              <a:defRPr sz="2382"/>
            </a:lvl3pPr>
            <a:lvl4pPr>
              <a:defRPr sz="2118"/>
            </a:lvl4pPr>
            <a:lvl5pPr>
              <a:defRPr sz="2118"/>
            </a:lvl5pPr>
            <a:lvl6pPr>
              <a:defRPr sz="2118"/>
            </a:lvl6pPr>
            <a:lvl7pPr>
              <a:defRPr sz="2118"/>
            </a:lvl7pPr>
            <a:lvl8pPr>
              <a:defRPr sz="2118"/>
            </a:lvl8pPr>
            <a:lvl9pPr>
              <a:defRPr sz="21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0BC87D-3C8C-4D2A-B35E-DE998FC2F739}" type="datetimeFigureOut">
              <a:rPr lang="en-US" smtClean="0">
                <a:solidFill>
                  <a:prstClr val="black">
                    <a:tint val="75000"/>
                  </a:prstClr>
                </a:solidFill>
              </a:rPr>
              <a:pPr/>
              <a:t>09/21/20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D3AB83-FFCC-4BD6-802F-6F7A818E5D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5010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824" b="1"/>
            </a:lvl1pPr>
            <a:lvl2pPr marL="541730" indent="0">
              <a:buNone/>
              <a:defRPr sz="2382" b="1"/>
            </a:lvl2pPr>
            <a:lvl3pPr marL="1083460" indent="0">
              <a:buNone/>
              <a:defRPr sz="2118" b="1"/>
            </a:lvl3pPr>
            <a:lvl4pPr marL="1625190" indent="0">
              <a:buNone/>
              <a:defRPr sz="1853" b="1"/>
            </a:lvl4pPr>
            <a:lvl5pPr marL="2166921" indent="0">
              <a:buNone/>
              <a:defRPr sz="1853" b="1"/>
            </a:lvl5pPr>
            <a:lvl6pPr marL="2708651" indent="0">
              <a:buNone/>
              <a:defRPr sz="1853" b="1"/>
            </a:lvl6pPr>
            <a:lvl7pPr marL="3250381" indent="0">
              <a:buNone/>
              <a:defRPr sz="1853" b="1"/>
            </a:lvl7pPr>
            <a:lvl8pPr marL="3792111" indent="0">
              <a:buNone/>
              <a:defRPr sz="1853" b="1"/>
            </a:lvl8pPr>
            <a:lvl9pPr marL="4333841" indent="0">
              <a:buNone/>
              <a:defRPr sz="185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824"/>
            </a:lvl1pPr>
            <a:lvl2pPr>
              <a:defRPr sz="2382"/>
            </a:lvl2pPr>
            <a:lvl3pPr>
              <a:defRPr sz="2118"/>
            </a:lvl3pPr>
            <a:lvl4pPr>
              <a:defRPr sz="1853"/>
            </a:lvl4pPr>
            <a:lvl5pPr>
              <a:defRPr sz="1853"/>
            </a:lvl5pPr>
            <a:lvl6pPr>
              <a:defRPr sz="1853"/>
            </a:lvl6pPr>
            <a:lvl7pPr>
              <a:defRPr sz="1853"/>
            </a:lvl7pPr>
            <a:lvl8pPr>
              <a:defRPr sz="1853"/>
            </a:lvl8pPr>
            <a:lvl9pPr>
              <a:defRPr sz="185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24" b="1"/>
            </a:lvl1pPr>
            <a:lvl2pPr marL="541730" indent="0">
              <a:buNone/>
              <a:defRPr sz="2382" b="1"/>
            </a:lvl2pPr>
            <a:lvl3pPr marL="1083460" indent="0">
              <a:buNone/>
              <a:defRPr sz="2118" b="1"/>
            </a:lvl3pPr>
            <a:lvl4pPr marL="1625190" indent="0">
              <a:buNone/>
              <a:defRPr sz="1853" b="1"/>
            </a:lvl4pPr>
            <a:lvl5pPr marL="2166921" indent="0">
              <a:buNone/>
              <a:defRPr sz="1853" b="1"/>
            </a:lvl5pPr>
            <a:lvl6pPr marL="2708651" indent="0">
              <a:buNone/>
              <a:defRPr sz="1853" b="1"/>
            </a:lvl6pPr>
            <a:lvl7pPr marL="3250381" indent="0">
              <a:buNone/>
              <a:defRPr sz="1853" b="1"/>
            </a:lvl7pPr>
            <a:lvl8pPr marL="3792111" indent="0">
              <a:buNone/>
              <a:defRPr sz="1853" b="1"/>
            </a:lvl8pPr>
            <a:lvl9pPr marL="4333841" indent="0">
              <a:buNone/>
              <a:defRPr sz="1853"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824"/>
            </a:lvl1pPr>
            <a:lvl2pPr>
              <a:defRPr sz="2382"/>
            </a:lvl2pPr>
            <a:lvl3pPr>
              <a:defRPr sz="2118"/>
            </a:lvl3pPr>
            <a:lvl4pPr>
              <a:defRPr sz="1853"/>
            </a:lvl4pPr>
            <a:lvl5pPr>
              <a:defRPr sz="1853"/>
            </a:lvl5pPr>
            <a:lvl6pPr>
              <a:defRPr sz="1853"/>
            </a:lvl6pPr>
            <a:lvl7pPr>
              <a:defRPr sz="1853"/>
            </a:lvl7pPr>
            <a:lvl8pPr>
              <a:defRPr sz="1853"/>
            </a:lvl8pPr>
            <a:lvl9pPr>
              <a:defRPr sz="185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0BC87D-3C8C-4D2A-B35E-DE998FC2F739}" type="datetimeFigureOut">
              <a:rPr lang="en-US" smtClean="0">
                <a:solidFill>
                  <a:prstClr val="black">
                    <a:tint val="75000"/>
                  </a:prstClr>
                </a:solidFill>
              </a:rPr>
              <a:pPr/>
              <a:t>09/21/20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4D3AB83-FFCC-4BD6-802F-6F7A818E5D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6649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0BC87D-3C8C-4D2A-B35E-DE998FC2F739}" type="datetimeFigureOut">
              <a:rPr lang="en-US" smtClean="0">
                <a:solidFill>
                  <a:prstClr val="black">
                    <a:tint val="75000"/>
                  </a:prstClr>
                </a:solidFill>
              </a:rPr>
              <a:pPr/>
              <a:t>09/21/20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D3AB83-FFCC-4BD6-802F-6F7A818E5D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0568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671467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82" b="1"/>
            </a:lvl1pPr>
          </a:lstStyle>
          <a:p>
            <a:r>
              <a:rPr lang="en-US" smtClean="0"/>
              <a:t>Click to edit Master title style</a:t>
            </a:r>
            <a:endParaRPr lang="en-US"/>
          </a:p>
        </p:txBody>
      </p:sp>
      <p:sp>
        <p:nvSpPr>
          <p:cNvPr id="3" name="Content Placeholder 2"/>
          <p:cNvSpPr>
            <a:spLocks noGrp="1"/>
          </p:cNvSpPr>
          <p:nvPr>
            <p:ph idx="1"/>
          </p:nvPr>
        </p:nvSpPr>
        <p:spPr>
          <a:xfrm>
            <a:off x="4766734" y="273050"/>
            <a:ext cx="6815667" cy="5853113"/>
          </a:xfrm>
        </p:spPr>
        <p:txBody>
          <a:bodyPr/>
          <a:lstStyle>
            <a:lvl1pPr>
              <a:defRPr sz="3794"/>
            </a:lvl1pPr>
            <a:lvl2pPr>
              <a:defRPr sz="3353"/>
            </a:lvl2pPr>
            <a:lvl3pPr>
              <a:defRPr sz="2824"/>
            </a:lvl3pPr>
            <a:lvl4pPr>
              <a:defRPr sz="2382"/>
            </a:lvl4pPr>
            <a:lvl5pPr>
              <a:defRPr sz="2382"/>
            </a:lvl5pPr>
            <a:lvl6pPr>
              <a:defRPr sz="2382"/>
            </a:lvl6pPr>
            <a:lvl7pPr>
              <a:defRPr sz="2382"/>
            </a:lvl7pPr>
            <a:lvl8pPr>
              <a:defRPr sz="2382"/>
            </a:lvl8pPr>
            <a:lvl9pPr>
              <a:defRPr sz="238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677"/>
            </a:lvl1pPr>
            <a:lvl2pPr marL="541730" indent="0">
              <a:buNone/>
              <a:defRPr sz="1412"/>
            </a:lvl2pPr>
            <a:lvl3pPr marL="1083460" indent="0">
              <a:buNone/>
              <a:defRPr sz="1147"/>
            </a:lvl3pPr>
            <a:lvl4pPr marL="1625190" indent="0">
              <a:buNone/>
              <a:defRPr sz="1059"/>
            </a:lvl4pPr>
            <a:lvl5pPr marL="2166921" indent="0">
              <a:buNone/>
              <a:defRPr sz="1059"/>
            </a:lvl5pPr>
            <a:lvl6pPr marL="2708651" indent="0">
              <a:buNone/>
              <a:defRPr sz="1059"/>
            </a:lvl6pPr>
            <a:lvl7pPr marL="3250381" indent="0">
              <a:buNone/>
              <a:defRPr sz="1059"/>
            </a:lvl7pPr>
            <a:lvl8pPr marL="3792111" indent="0">
              <a:buNone/>
              <a:defRPr sz="1059"/>
            </a:lvl8pPr>
            <a:lvl9pPr marL="4333841" indent="0">
              <a:buNone/>
              <a:defRPr sz="105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BC87D-3C8C-4D2A-B35E-DE998FC2F739}" type="datetimeFigureOut">
              <a:rPr lang="en-US" smtClean="0">
                <a:solidFill>
                  <a:prstClr val="black">
                    <a:tint val="75000"/>
                  </a:prstClr>
                </a:solidFill>
              </a:rPr>
              <a:pPr/>
              <a:t>09/21/20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D3AB83-FFCC-4BD6-802F-6F7A818E5D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0758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82"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794"/>
            </a:lvl1pPr>
            <a:lvl2pPr marL="541730" indent="0">
              <a:buNone/>
              <a:defRPr sz="3353"/>
            </a:lvl2pPr>
            <a:lvl3pPr marL="1083460" indent="0">
              <a:buNone/>
              <a:defRPr sz="2824"/>
            </a:lvl3pPr>
            <a:lvl4pPr marL="1625190" indent="0">
              <a:buNone/>
              <a:defRPr sz="2382"/>
            </a:lvl4pPr>
            <a:lvl5pPr marL="2166921" indent="0">
              <a:buNone/>
              <a:defRPr sz="2382"/>
            </a:lvl5pPr>
            <a:lvl6pPr marL="2708651" indent="0">
              <a:buNone/>
              <a:defRPr sz="2382"/>
            </a:lvl6pPr>
            <a:lvl7pPr marL="3250381" indent="0">
              <a:buNone/>
              <a:defRPr sz="2382"/>
            </a:lvl7pPr>
            <a:lvl8pPr marL="3792111" indent="0">
              <a:buNone/>
              <a:defRPr sz="2382"/>
            </a:lvl8pPr>
            <a:lvl9pPr marL="4333841" indent="0">
              <a:buNone/>
              <a:defRPr sz="2382"/>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77"/>
            </a:lvl1pPr>
            <a:lvl2pPr marL="541730" indent="0">
              <a:buNone/>
              <a:defRPr sz="1412"/>
            </a:lvl2pPr>
            <a:lvl3pPr marL="1083460" indent="0">
              <a:buNone/>
              <a:defRPr sz="1147"/>
            </a:lvl3pPr>
            <a:lvl4pPr marL="1625190" indent="0">
              <a:buNone/>
              <a:defRPr sz="1059"/>
            </a:lvl4pPr>
            <a:lvl5pPr marL="2166921" indent="0">
              <a:buNone/>
              <a:defRPr sz="1059"/>
            </a:lvl5pPr>
            <a:lvl6pPr marL="2708651" indent="0">
              <a:buNone/>
              <a:defRPr sz="1059"/>
            </a:lvl6pPr>
            <a:lvl7pPr marL="3250381" indent="0">
              <a:buNone/>
              <a:defRPr sz="1059"/>
            </a:lvl7pPr>
            <a:lvl8pPr marL="3792111" indent="0">
              <a:buNone/>
              <a:defRPr sz="1059"/>
            </a:lvl8pPr>
            <a:lvl9pPr marL="4333841" indent="0">
              <a:buNone/>
              <a:defRPr sz="105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BC87D-3C8C-4D2A-B35E-DE998FC2F739}" type="datetimeFigureOut">
              <a:rPr lang="en-US" smtClean="0">
                <a:solidFill>
                  <a:prstClr val="black">
                    <a:tint val="75000"/>
                  </a:prstClr>
                </a:solidFill>
              </a:rPr>
              <a:pPr/>
              <a:t>09/21/20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D3AB83-FFCC-4BD6-802F-6F7A818E5D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593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0BC87D-3C8C-4D2A-B35E-DE998FC2F739}" type="datetimeFigureOut">
              <a:rPr lang="en-US" smtClean="0">
                <a:solidFill>
                  <a:prstClr val="black">
                    <a:tint val="75000"/>
                  </a:prstClr>
                </a:solidFill>
              </a:rPr>
              <a:pPr/>
              <a:t>09/21/20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D3AB83-FFCC-4BD6-802F-6F7A818E5D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6497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0BC87D-3C8C-4D2A-B35E-DE998FC2F739}" type="datetimeFigureOut">
              <a:rPr lang="en-US" smtClean="0">
                <a:solidFill>
                  <a:prstClr val="black">
                    <a:tint val="75000"/>
                  </a:prstClr>
                </a:solidFill>
              </a:rPr>
              <a:pPr/>
              <a:t>09/21/20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D3AB83-FFCC-4BD6-802F-6F7A818E5D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132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A0392-8997-495E-9199-2F63BF15CADF}" type="datetimeFigureOut">
              <a:rPr lang="en-US" smtClean="0"/>
              <a:t>09/21/20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9E5B1-0FB5-42B3-A082-E53C1661ECAE}" type="slidenum">
              <a:rPr lang="en-US" smtClean="0"/>
              <a:t>‹#›</a:t>
            </a:fld>
            <a:endParaRPr lang="en-US"/>
          </a:p>
        </p:txBody>
      </p:sp>
    </p:spTree>
    <p:extLst>
      <p:ext uri="{BB962C8B-B14F-4D97-AF65-F5344CB8AC3E}">
        <p14:creationId xmlns:p14="http://schemas.microsoft.com/office/powerpoint/2010/main" val="3136544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0A0392-8997-495E-9199-2F63BF15CADF}" type="datetimeFigureOut">
              <a:rPr lang="en-US" smtClean="0"/>
              <a:t>09/21/20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9E5B1-0FB5-42B3-A082-E53C1661ECAE}" type="slidenum">
              <a:rPr lang="en-US" smtClean="0"/>
              <a:t>‹#›</a:t>
            </a:fld>
            <a:endParaRPr lang="en-US"/>
          </a:p>
        </p:txBody>
      </p:sp>
    </p:spTree>
    <p:extLst>
      <p:ext uri="{BB962C8B-B14F-4D97-AF65-F5344CB8AC3E}">
        <p14:creationId xmlns:p14="http://schemas.microsoft.com/office/powerpoint/2010/main" val="1442523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0A0392-8997-495E-9199-2F63BF15CADF}" type="datetimeFigureOut">
              <a:rPr lang="en-US" smtClean="0"/>
              <a:t>09/21/20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9E5B1-0FB5-42B3-A082-E53C1661ECAE}" type="slidenum">
              <a:rPr lang="en-US" smtClean="0"/>
              <a:t>‹#›</a:t>
            </a:fld>
            <a:endParaRPr lang="en-US"/>
          </a:p>
        </p:txBody>
      </p:sp>
    </p:spTree>
    <p:extLst>
      <p:ext uri="{BB962C8B-B14F-4D97-AF65-F5344CB8AC3E}">
        <p14:creationId xmlns:p14="http://schemas.microsoft.com/office/powerpoint/2010/main" val="239624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hingle">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A0392-8997-495E-9199-2F63BF15CADF}" type="datetimeFigureOut">
              <a:rPr lang="en-US" smtClean="0"/>
              <a:t>09/21/20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9E5B1-0FB5-42B3-A082-E53C1661ECAE}" type="slidenum">
              <a:rPr lang="en-US" smtClean="0"/>
              <a:t>‹#›</a:t>
            </a:fld>
            <a:endParaRPr lang="en-US"/>
          </a:p>
        </p:txBody>
      </p:sp>
    </p:spTree>
    <p:extLst>
      <p:ext uri="{BB962C8B-B14F-4D97-AF65-F5344CB8AC3E}">
        <p14:creationId xmlns:p14="http://schemas.microsoft.com/office/powerpoint/2010/main" val="3258021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shingle">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22786" tIns="61393" rIns="122786" bIns="6139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122786" tIns="61393" rIns="122786" bIns="6139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0"/>
            <a:ext cx="2844800" cy="365125"/>
          </a:xfrm>
          <a:prstGeom prst="rect">
            <a:avLst/>
          </a:prstGeom>
        </p:spPr>
        <p:txBody>
          <a:bodyPr vert="horz" lIns="122786" tIns="61393" rIns="122786" bIns="61393" rtlCol="0" anchor="ctr"/>
          <a:lstStyle>
            <a:lvl1pPr algn="l">
              <a:defRPr sz="1412">
                <a:solidFill>
                  <a:schemeClr val="tx1">
                    <a:tint val="75000"/>
                  </a:schemeClr>
                </a:solidFill>
              </a:defRPr>
            </a:lvl1pPr>
          </a:lstStyle>
          <a:p>
            <a:pPr defTabSz="1083460"/>
            <a:fld id="{C70935F2-0182-480B-B969-F14FB9C54BBC}" type="datetimeFigureOut">
              <a:rPr lang="en-US" smtClean="0">
                <a:solidFill>
                  <a:prstClr val="black">
                    <a:tint val="75000"/>
                  </a:prstClr>
                </a:solidFill>
              </a:rPr>
              <a:pPr defTabSz="1083460"/>
              <a:t>09/21/20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122786" tIns="61393" rIns="122786" bIns="61393" rtlCol="0" anchor="ctr"/>
          <a:lstStyle>
            <a:lvl1pPr algn="ctr">
              <a:defRPr sz="1412">
                <a:solidFill>
                  <a:schemeClr val="tx1">
                    <a:tint val="75000"/>
                  </a:schemeClr>
                </a:solidFill>
              </a:defRPr>
            </a:lvl1pPr>
          </a:lstStyle>
          <a:p>
            <a:pPr defTabSz="108346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122786" tIns="61393" rIns="122786" bIns="61393" rtlCol="0" anchor="ctr"/>
          <a:lstStyle>
            <a:lvl1pPr algn="r">
              <a:defRPr sz="1412">
                <a:solidFill>
                  <a:schemeClr val="tx1">
                    <a:tint val="75000"/>
                  </a:schemeClr>
                </a:solidFill>
              </a:defRPr>
            </a:lvl1pPr>
          </a:lstStyle>
          <a:p>
            <a:pPr defTabSz="1083460"/>
            <a:fld id="{12347E55-078B-4A78-9626-74D35CD642FF}" type="slidenum">
              <a:rPr lang="en-US" smtClean="0">
                <a:solidFill>
                  <a:prstClr val="black">
                    <a:tint val="75000"/>
                  </a:prstClr>
                </a:solidFill>
              </a:rPr>
              <a:pPr defTabSz="1083460"/>
              <a:t>‹#›</a:t>
            </a:fld>
            <a:endParaRPr lang="en-US">
              <a:solidFill>
                <a:prstClr val="black">
                  <a:tint val="75000"/>
                </a:prstClr>
              </a:solidFill>
            </a:endParaRPr>
          </a:p>
        </p:txBody>
      </p:sp>
    </p:spTree>
    <p:extLst>
      <p:ext uri="{BB962C8B-B14F-4D97-AF65-F5344CB8AC3E}">
        <p14:creationId xmlns:p14="http://schemas.microsoft.com/office/powerpoint/2010/main" val="22614387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083460" rtl="0" eaLnBrk="1" latinLnBrk="0" hangingPunct="1">
        <a:spcBef>
          <a:spcPct val="0"/>
        </a:spcBef>
        <a:buNone/>
        <a:defRPr sz="5206" kern="1200">
          <a:solidFill>
            <a:schemeClr val="tx1"/>
          </a:solidFill>
          <a:latin typeface="+mj-lt"/>
          <a:ea typeface="+mj-ea"/>
          <a:cs typeface="+mj-cs"/>
        </a:defRPr>
      </a:lvl1pPr>
    </p:titleStyle>
    <p:bodyStyle>
      <a:lvl1pPr marL="406298" indent="-406298" algn="l" defTabSz="1083460" rtl="0" eaLnBrk="1" latinLnBrk="0" hangingPunct="1">
        <a:spcBef>
          <a:spcPct val="20000"/>
        </a:spcBef>
        <a:buFont typeface="Arial" pitchFamily="34" charset="0"/>
        <a:buChar char="•"/>
        <a:defRPr sz="3794" kern="1200">
          <a:solidFill>
            <a:schemeClr val="tx1"/>
          </a:solidFill>
          <a:latin typeface="+mn-lt"/>
          <a:ea typeface="+mn-ea"/>
          <a:cs typeface="+mn-cs"/>
        </a:defRPr>
      </a:lvl1pPr>
      <a:lvl2pPr marL="880311" indent="-338581" algn="l" defTabSz="1083460" rtl="0" eaLnBrk="1" latinLnBrk="0" hangingPunct="1">
        <a:spcBef>
          <a:spcPct val="20000"/>
        </a:spcBef>
        <a:buFont typeface="Arial" pitchFamily="34" charset="0"/>
        <a:buChar char="–"/>
        <a:defRPr sz="3353" kern="1200">
          <a:solidFill>
            <a:schemeClr val="tx1"/>
          </a:solidFill>
          <a:latin typeface="+mn-lt"/>
          <a:ea typeface="+mn-ea"/>
          <a:cs typeface="+mn-cs"/>
        </a:defRPr>
      </a:lvl2pPr>
      <a:lvl3pPr marL="1354325" indent="-270865" algn="l" defTabSz="1083460" rtl="0" eaLnBrk="1" latinLnBrk="0" hangingPunct="1">
        <a:spcBef>
          <a:spcPct val="20000"/>
        </a:spcBef>
        <a:buFont typeface="Arial" pitchFamily="34" charset="0"/>
        <a:buChar char="•"/>
        <a:defRPr sz="2824" kern="1200">
          <a:solidFill>
            <a:schemeClr val="tx1"/>
          </a:solidFill>
          <a:latin typeface="+mn-lt"/>
          <a:ea typeface="+mn-ea"/>
          <a:cs typeface="+mn-cs"/>
        </a:defRPr>
      </a:lvl3pPr>
      <a:lvl4pPr marL="189605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4pPr>
      <a:lvl5pPr marL="243778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5pPr>
      <a:lvl6pPr marL="297951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6pPr>
      <a:lvl7pPr marL="352124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7pPr>
      <a:lvl8pPr marL="406297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8pPr>
      <a:lvl9pPr marL="460470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9pPr>
    </p:bodyStyle>
    <p:otherStyle>
      <a:defPPr>
        <a:defRPr lang="en-US"/>
      </a:defPPr>
      <a:lvl1pPr marL="0" algn="l" defTabSz="1083460" rtl="0" eaLnBrk="1" latinLnBrk="0" hangingPunct="1">
        <a:defRPr sz="2118" kern="1200">
          <a:solidFill>
            <a:schemeClr val="tx1"/>
          </a:solidFill>
          <a:latin typeface="+mn-lt"/>
          <a:ea typeface="+mn-ea"/>
          <a:cs typeface="+mn-cs"/>
        </a:defRPr>
      </a:lvl1pPr>
      <a:lvl2pPr marL="541730" algn="l" defTabSz="1083460" rtl="0" eaLnBrk="1" latinLnBrk="0" hangingPunct="1">
        <a:defRPr sz="2118" kern="1200">
          <a:solidFill>
            <a:schemeClr val="tx1"/>
          </a:solidFill>
          <a:latin typeface="+mn-lt"/>
          <a:ea typeface="+mn-ea"/>
          <a:cs typeface="+mn-cs"/>
        </a:defRPr>
      </a:lvl2pPr>
      <a:lvl3pPr marL="1083460" algn="l" defTabSz="1083460" rtl="0" eaLnBrk="1" latinLnBrk="0" hangingPunct="1">
        <a:defRPr sz="2118" kern="1200">
          <a:solidFill>
            <a:schemeClr val="tx1"/>
          </a:solidFill>
          <a:latin typeface="+mn-lt"/>
          <a:ea typeface="+mn-ea"/>
          <a:cs typeface="+mn-cs"/>
        </a:defRPr>
      </a:lvl3pPr>
      <a:lvl4pPr marL="1625190" algn="l" defTabSz="1083460" rtl="0" eaLnBrk="1" latinLnBrk="0" hangingPunct="1">
        <a:defRPr sz="2118" kern="1200">
          <a:solidFill>
            <a:schemeClr val="tx1"/>
          </a:solidFill>
          <a:latin typeface="+mn-lt"/>
          <a:ea typeface="+mn-ea"/>
          <a:cs typeface="+mn-cs"/>
        </a:defRPr>
      </a:lvl4pPr>
      <a:lvl5pPr marL="2166921" algn="l" defTabSz="1083460" rtl="0" eaLnBrk="1" latinLnBrk="0" hangingPunct="1">
        <a:defRPr sz="2118" kern="1200">
          <a:solidFill>
            <a:schemeClr val="tx1"/>
          </a:solidFill>
          <a:latin typeface="+mn-lt"/>
          <a:ea typeface="+mn-ea"/>
          <a:cs typeface="+mn-cs"/>
        </a:defRPr>
      </a:lvl5pPr>
      <a:lvl6pPr marL="2708651" algn="l" defTabSz="1083460" rtl="0" eaLnBrk="1" latinLnBrk="0" hangingPunct="1">
        <a:defRPr sz="2118" kern="1200">
          <a:solidFill>
            <a:schemeClr val="tx1"/>
          </a:solidFill>
          <a:latin typeface="+mn-lt"/>
          <a:ea typeface="+mn-ea"/>
          <a:cs typeface="+mn-cs"/>
        </a:defRPr>
      </a:lvl6pPr>
      <a:lvl7pPr marL="3250381" algn="l" defTabSz="1083460" rtl="0" eaLnBrk="1" latinLnBrk="0" hangingPunct="1">
        <a:defRPr sz="2118" kern="1200">
          <a:solidFill>
            <a:schemeClr val="tx1"/>
          </a:solidFill>
          <a:latin typeface="+mn-lt"/>
          <a:ea typeface="+mn-ea"/>
          <a:cs typeface="+mn-cs"/>
        </a:defRPr>
      </a:lvl7pPr>
      <a:lvl8pPr marL="3792111" algn="l" defTabSz="1083460" rtl="0" eaLnBrk="1" latinLnBrk="0" hangingPunct="1">
        <a:defRPr sz="2118" kern="1200">
          <a:solidFill>
            <a:schemeClr val="tx1"/>
          </a:solidFill>
          <a:latin typeface="+mn-lt"/>
          <a:ea typeface="+mn-ea"/>
          <a:cs typeface="+mn-cs"/>
        </a:defRPr>
      </a:lvl8pPr>
      <a:lvl9pPr marL="4333841" algn="l" defTabSz="1083460" rtl="0" eaLnBrk="1" latinLnBrk="0" hangingPunct="1">
        <a:defRPr sz="211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shingle">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BA908E0B-795A-4DBD-BCD4-7D861337950D}" type="datetimeFigureOut">
              <a:rPr lang="en-US" smtClean="0"/>
              <a:pPr/>
              <a:t>09/21/20</a:t>
            </a:fld>
            <a:endParaRPr lang="en-US"/>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68A2391-5D31-497A-995B-119877EFD948}" type="slidenum">
              <a:rPr lang="en-US" smtClean="0"/>
              <a:pPr/>
              <a:t>‹#›</a:t>
            </a:fld>
            <a:endParaRPr lang="en-US"/>
          </a:p>
        </p:txBody>
      </p:sp>
    </p:spTree>
    <p:extLst>
      <p:ext uri="{BB962C8B-B14F-4D97-AF65-F5344CB8AC3E}">
        <p14:creationId xmlns:p14="http://schemas.microsoft.com/office/powerpoint/2010/main" val="15278687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shingle">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8B8E6-2498-4F47-A911-D37806ECCC3C}" type="datetimeFigureOut">
              <a:rPr lang="en-US" smtClean="0">
                <a:solidFill>
                  <a:prstClr val="black">
                    <a:tint val="75000"/>
                  </a:prstClr>
                </a:solidFill>
              </a:rPr>
              <a:pPr/>
              <a:t>09/21/20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8839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shingle">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BFCFE-492F-404A-BE64-3EFE118BE127}" type="datetimeFigureOut">
              <a:rPr lang="en-US" smtClean="0">
                <a:solidFill>
                  <a:prstClr val="black">
                    <a:tint val="75000"/>
                  </a:prstClr>
                </a:solidFill>
              </a:rPr>
              <a:pPr/>
              <a:t>09/21/20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01504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shingle">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22786" tIns="61393" rIns="122786" bIns="6139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122786" tIns="61393" rIns="122786" bIns="6139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0"/>
            <a:ext cx="2844800" cy="365125"/>
          </a:xfrm>
          <a:prstGeom prst="rect">
            <a:avLst/>
          </a:prstGeom>
        </p:spPr>
        <p:txBody>
          <a:bodyPr vert="horz" lIns="122786" tIns="61393" rIns="122786" bIns="61393" rtlCol="0" anchor="ctr"/>
          <a:lstStyle>
            <a:lvl1pPr algn="l">
              <a:defRPr sz="1412">
                <a:solidFill>
                  <a:schemeClr val="tx1">
                    <a:tint val="75000"/>
                  </a:schemeClr>
                </a:solidFill>
              </a:defRPr>
            </a:lvl1pPr>
          </a:lstStyle>
          <a:p>
            <a:pPr defTabSz="1083460"/>
            <a:fld id="{A70BC87D-3C8C-4D2A-B35E-DE998FC2F739}" type="datetimeFigureOut">
              <a:rPr lang="en-US" smtClean="0">
                <a:solidFill>
                  <a:prstClr val="black">
                    <a:tint val="75000"/>
                  </a:prstClr>
                </a:solidFill>
              </a:rPr>
              <a:pPr defTabSz="1083460"/>
              <a:t>09/21/20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122786" tIns="61393" rIns="122786" bIns="61393" rtlCol="0" anchor="ctr"/>
          <a:lstStyle>
            <a:lvl1pPr algn="ctr">
              <a:defRPr sz="1412">
                <a:solidFill>
                  <a:schemeClr val="tx1">
                    <a:tint val="75000"/>
                  </a:schemeClr>
                </a:solidFill>
              </a:defRPr>
            </a:lvl1pPr>
          </a:lstStyle>
          <a:p>
            <a:pPr defTabSz="108346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122786" tIns="61393" rIns="122786" bIns="61393" rtlCol="0" anchor="ctr"/>
          <a:lstStyle>
            <a:lvl1pPr algn="r">
              <a:defRPr sz="1412">
                <a:solidFill>
                  <a:schemeClr val="tx1">
                    <a:tint val="75000"/>
                  </a:schemeClr>
                </a:solidFill>
              </a:defRPr>
            </a:lvl1pPr>
          </a:lstStyle>
          <a:p>
            <a:pPr defTabSz="1083460"/>
            <a:fld id="{74D3AB83-FFCC-4BD6-802F-6F7A818E5D22}" type="slidenum">
              <a:rPr lang="en-US" smtClean="0">
                <a:solidFill>
                  <a:prstClr val="black">
                    <a:tint val="75000"/>
                  </a:prstClr>
                </a:solidFill>
              </a:rPr>
              <a:pPr defTabSz="1083460"/>
              <a:t>‹#›</a:t>
            </a:fld>
            <a:endParaRPr lang="en-US">
              <a:solidFill>
                <a:prstClr val="black">
                  <a:tint val="75000"/>
                </a:prstClr>
              </a:solidFill>
            </a:endParaRPr>
          </a:p>
        </p:txBody>
      </p:sp>
    </p:spTree>
    <p:extLst>
      <p:ext uri="{BB962C8B-B14F-4D97-AF65-F5344CB8AC3E}">
        <p14:creationId xmlns:p14="http://schemas.microsoft.com/office/powerpoint/2010/main" val="361058465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1083460" rtl="0" eaLnBrk="1" latinLnBrk="0" hangingPunct="1">
        <a:spcBef>
          <a:spcPct val="0"/>
        </a:spcBef>
        <a:buNone/>
        <a:defRPr sz="5206" kern="1200">
          <a:solidFill>
            <a:schemeClr val="tx1"/>
          </a:solidFill>
          <a:latin typeface="+mj-lt"/>
          <a:ea typeface="+mj-ea"/>
          <a:cs typeface="+mj-cs"/>
        </a:defRPr>
      </a:lvl1pPr>
    </p:titleStyle>
    <p:bodyStyle>
      <a:lvl1pPr marL="406298" indent="-406298" algn="l" defTabSz="1083460" rtl="0" eaLnBrk="1" latinLnBrk="0" hangingPunct="1">
        <a:spcBef>
          <a:spcPct val="20000"/>
        </a:spcBef>
        <a:buFont typeface="Arial" pitchFamily="34" charset="0"/>
        <a:buChar char="•"/>
        <a:defRPr sz="3794" kern="1200">
          <a:solidFill>
            <a:schemeClr val="tx1"/>
          </a:solidFill>
          <a:latin typeface="+mn-lt"/>
          <a:ea typeface="+mn-ea"/>
          <a:cs typeface="+mn-cs"/>
        </a:defRPr>
      </a:lvl1pPr>
      <a:lvl2pPr marL="880311" indent="-338581" algn="l" defTabSz="1083460" rtl="0" eaLnBrk="1" latinLnBrk="0" hangingPunct="1">
        <a:spcBef>
          <a:spcPct val="20000"/>
        </a:spcBef>
        <a:buFont typeface="Arial" pitchFamily="34" charset="0"/>
        <a:buChar char="–"/>
        <a:defRPr sz="3353" kern="1200">
          <a:solidFill>
            <a:schemeClr val="tx1"/>
          </a:solidFill>
          <a:latin typeface="+mn-lt"/>
          <a:ea typeface="+mn-ea"/>
          <a:cs typeface="+mn-cs"/>
        </a:defRPr>
      </a:lvl2pPr>
      <a:lvl3pPr marL="1354325" indent="-270865" algn="l" defTabSz="1083460" rtl="0" eaLnBrk="1" latinLnBrk="0" hangingPunct="1">
        <a:spcBef>
          <a:spcPct val="20000"/>
        </a:spcBef>
        <a:buFont typeface="Arial" pitchFamily="34" charset="0"/>
        <a:buChar char="•"/>
        <a:defRPr sz="2824" kern="1200">
          <a:solidFill>
            <a:schemeClr val="tx1"/>
          </a:solidFill>
          <a:latin typeface="+mn-lt"/>
          <a:ea typeface="+mn-ea"/>
          <a:cs typeface="+mn-cs"/>
        </a:defRPr>
      </a:lvl3pPr>
      <a:lvl4pPr marL="189605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4pPr>
      <a:lvl5pPr marL="243778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5pPr>
      <a:lvl6pPr marL="297951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6pPr>
      <a:lvl7pPr marL="352124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7pPr>
      <a:lvl8pPr marL="406297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8pPr>
      <a:lvl9pPr marL="460470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9pPr>
    </p:bodyStyle>
    <p:otherStyle>
      <a:defPPr>
        <a:defRPr lang="en-US"/>
      </a:defPPr>
      <a:lvl1pPr marL="0" algn="l" defTabSz="1083460" rtl="0" eaLnBrk="1" latinLnBrk="0" hangingPunct="1">
        <a:defRPr sz="2118" kern="1200">
          <a:solidFill>
            <a:schemeClr val="tx1"/>
          </a:solidFill>
          <a:latin typeface="+mn-lt"/>
          <a:ea typeface="+mn-ea"/>
          <a:cs typeface="+mn-cs"/>
        </a:defRPr>
      </a:lvl1pPr>
      <a:lvl2pPr marL="541730" algn="l" defTabSz="1083460" rtl="0" eaLnBrk="1" latinLnBrk="0" hangingPunct="1">
        <a:defRPr sz="2118" kern="1200">
          <a:solidFill>
            <a:schemeClr val="tx1"/>
          </a:solidFill>
          <a:latin typeface="+mn-lt"/>
          <a:ea typeface="+mn-ea"/>
          <a:cs typeface="+mn-cs"/>
        </a:defRPr>
      </a:lvl2pPr>
      <a:lvl3pPr marL="1083460" algn="l" defTabSz="1083460" rtl="0" eaLnBrk="1" latinLnBrk="0" hangingPunct="1">
        <a:defRPr sz="2118" kern="1200">
          <a:solidFill>
            <a:schemeClr val="tx1"/>
          </a:solidFill>
          <a:latin typeface="+mn-lt"/>
          <a:ea typeface="+mn-ea"/>
          <a:cs typeface="+mn-cs"/>
        </a:defRPr>
      </a:lvl3pPr>
      <a:lvl4pPr marL="1625190" algn="l" defTabSz="1083460" rtl="0" eaLnBrk="1" latinLnBrk="0" hangingPunct="1">
        <a:defRPr sz="2118" kern="1200">
          <a:solidFill>
            <a:schemeClr val="tx1"/>
          </a:solidFill>
          <a:latin typeface="+mn-lt"/>
          <a:ea typeface="+mn-ea"/>
          <a:cs typeface="+mn-cs"/>
        </a:defRPr>
      </a:lvl4pPr>
      <a:lvl5pPr marL="2166921" algn="l" defTabSz="1083460" rtl="0" eaLnBrk="1" latinLnBrk="0" hangingPunct="1">
        <a:defRPr sz="2118" kern="1200">
          <a:solidFill>
            <a:schemeClr val="tx1"/>
          </a:solidFill>
          <a:latin typeface="+mn-lt"/>
          <a:ea typeface="+mn-ea"/>
          <a:cs typeface="+mn-cs"/>
        </a:defRPr>
      </a:lvl5pPr>
      <a:lvl6pPr marL="2708651" algn="l" defTabSz="1083460" rtl="0" eaLnBrk="1" latinLnBrk="0" hangingPunct="1">
        <a:defRPr sz="2118" kern="1200">
          <a:solidFill>
            <a:schemeClr val="tx1"/>
          </a:solidFill>
          <a:latin typeface="+mn-lt"/>
          <a:ea typeface="+mn-ea"/>
          <a:cs typeface="+mn-cs"/>
        </a:defRPr>
      </a:lvl6pPr>
      <a:lvl7pPr marL="3250381" algn="l" defTabSz="1083460" rtl="0" eaLnBrk="1" latinLnBrk="0" hangingPunct="1">
        <a:defRPr sz="2118" kern="1200">
          <a:solidFill>
            <a:schemeClr val="tx1"/>
          </a:solidFill>
          <a:latin typeface="+mn-lt"/>
          <a:ea typeface="+mn-ea"/>
          <a:cs typeface="+mn-cs"/>
        </a:defRPr>
      </a:lvl7pPr>
      <a:lvl8pPr marL="3792111" algn="l" defTabSz="1083460" rtl="0" eaLnBrk="1" latinLnBrk="0" hangingPunct="1">
        <a:defRPr sz="2118" kern="1200">
          <a:solidFill>
            <a:schemeClr val="tx1"/>
          </a:solidFill>
          <a:latin typeface="+mn-lt"/>
          <a:ea typeface="+mn-ea"/>
          <a:cs typeface="+mn-cs"/>
        </a:defRPr>
      </a:lvl8pPr>
      <a:lvl9pPr marL="4333841" algn="l" defTabSz="1083460" rtl="0" eaLnBrk="1" latinLnBrk="0" hangingPunct="1">
        <a:defRPr sz="21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 Id="rId5" Type="http://schemas.openxmlformats.org/officeDocument/2006/relationships/image" Target="../media/image5.jp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4347882" y="345782"/>
            <a:ext cx="3563471" cy="672353"/>
          </a:xfrm>
          <a:prstGeom prst="rect">
            <a:avLst/>
          </a:prstGeom>
          <a:noFill/>
        </p:spPr>
        <p:txBody>
          <a:bodyPr wrap="square" rtlCol="0">
            <a:prstTxWarp prst="textPlain">
              <a:avLst/>
            </a:prstTxWarp>
            <a:spAutoFit/>
          </a:bodyPr>
          <a:lstStyle/>
          <a:p>
            <a:pPr defTabSz="1083460"/>
            <a:r>
              <a:rPr lang="en-US" sz="2118" b="1" u="sng" dirty="0">
                <a:solidFill>
                  <a:prstClr val="black"/>
                </a:solidFill>
                <a:latin typeface="Book Antiqua" pitchFamily="18" charset="0"/>
              </a:rPr>
              <a:t>Special Notes</a:t>
            </a:r>
          </a:p>
        </p:txBody>
      </p:sp>
      <p:sp>
        <p:nvSpPr>
          <p:cNvPr id="3" name="TextBox 2"/>
          <p:cNvSpPr txBox="1"/>
          <p:nvPr/>
        </p:nvSpPr>
        <p:spPr>
          <a:xfrm>
            <a:off x="1187823" y="1210235"/>
            <a:ext cx="10219765" cy="5109882"/>
          </a:xfrm>
          <a:prstGeom prst="rect">
            <a:avLst/>
          </a:prstGeom>
          <a:noFill/>
        </p:spPr>
        <p:txBody>
          <a:bodyPr wrap="square" rtlCol="0">
            <a:prstTxWarp prst="textPlain">
              <a:avLst/>
            </a:prstTxWarp>
            <a:spAutoFit/>
          </a:bodyPr>
          <a:lstStyle/>
          <a:p>
            <a:pPr algn="just" defTabSz="1083460"/>
            <a:r>
              <a:rPr lang="en-US" sz="2118" b="1" dirty="0">
                <a:solidFill>
                  <a:prstClr val="black"/>
                </a:solidFill>
                <a:latin typeface="Book Antiqua" pitchFamily="18" charset="0"/>
              </a:rPr>
              <a:t>Dear colleagues,</a:t>
            </a:r>
          </a:p>
          <a:p>
            <a:pPr algn="just" defTabSz="1083460"/>
            <a:r>
              <a:rPr lang="en-US" sz="2118" b="1" dirty="0" smtClean="0">
                <a:solidFill>
                  <a:prstClr val="black"/>
                </a:solidFill>
                <a:latin typeface="Book Antiqua" pitchFamily="18" charset="0"/>
              </a:rPr>
              <a:t>Take my </a:t>
            </a:r>
            <a:r>
              <a:rPr lang="en-US" sz="2118" b="1" dirty="0" err="1" smtClean="0">
                <a:solidFill>
                  <a:prstClr val="black"/>
                </a:solidFill>
                <a:latin typeface="Book Antiqua" pitchFamily="18" charset="0"/>
              </a:rPr>
              <a:t>salam</a:t>
            </a:r>
            <a:r>
              <a:rPr lang="en-US" sz="2118" b="1" dirty="0" smtClean="0">
                <a:solidFill>
                  <a:prstClr val="black"/>
                </a:solidFill>
                <a:latin typeface="Book Antiqua" pitchFamily="18" charset="0"/>
              </a:rPr>
              <a:t> first. I have made this content only for the exercise of the students of class ten so that they can prepare well for the SSC examination during this Covid-19 pandemic all over  the world. For this reason my content is not like the conventional contents. Please use the content just to help the students to prepare for the examination. My heartiest thanks to all the respected and honorable teachers. Yours’ valuable advice is badly needed to me to go ahead. I strongly hope that you have kind hearts enough to advise me.</a:t>
            </a:r>
            <a:endParaRPr lang="en-US" sz="2118" b="1" dirty="0">
              <a:solidFill>
                <a:prstClr val="black"/>
              </a:solidFill>
              <a:latin typeface="Book Antiqua" pitchFamily="18" charset="0"/>
            </a:endParaRPr>
          </a:p>
          <a:p>
            <a:pPr algn="just" defTabSz="1083460"/>
            <a:endParaRPr lang="en-US" sz="2118" b="1" dirty="0">
              <a:solidFill>
                <a:prstClr val="black"/>
              </a:solidFill>
              <a:latin typeface="Book Antiqua" pitchFamily="18" charset="0"/>
            </a:endParaRPr>
          </a:p>
          <a:p>
            <a:pPr algn="just" defTabSz="1083460"/>
            <a:r>
              <a:rPr lang="en-US" sz="2824" b="1" dirty="0" smtClean="0">
                <a:solidFill>
                  <a:prstClr val="black"/>
                </a:solidFill>
                <a:latin typeface="Book Antiqua" pitchFamily="18" charset="0"/>
              </a:rPr>
              <a:t>Yours faithfully</a:t>
            </a:r>
            <a:endParaRPr lang="en-US" sz="2824" b="1" dirty="0">
              <a:solidFill>
                <a:prstClr val="black"/>
              </a:solidFill>
              <a:latin typeface="Book Antiqua" pitchFamily="18" charset="0"/>
            </a:endParaRPr>
          </a:p>
          <a:p>
            <a:pPr algn="just" defTabSz="1083460"/>
            <a:r>
              <a:rPr lang="en-US" sz="2118" b="1" dirty="0" smtClean="0">
                <a:solidFill>
                  <a:prstClr val="black"/>
                </a:solidFill>
                <a:latin typeface="Book Antiqua" pitchFamily="18" charset="0"/>
              </a:rPr>
              <a:t>Md. Abdul </a:t>
            </a:r>
            <a:r>
              <a:rPr lang="en-US" sz="2118" b="1" dirty="0" err="1" smtClean="0">
                <a:solidFill>
                  <a:prstClr val="black"/>
                </a:solidFill>
                <a:latin typeface="Book Antiqua" pitchFamily="18" charset="0"/>
              </a:rPr>
              <a:t>Motalab</a:t>
            </a:r>
            <a:endParaRPr lang="en-US" sz="2118" b="1" dirty="0" smtClean="0">
              <a:solidFill>
                <a:prstClr val="black"/>
              </a:solidFill>
              <a:latin typeface="Book Antiqua" pitchFamily="18" charset="0"/>
            </a:endParaRPr>
          </a:p>
          <a:p>
            <a:pPr algn="just" defTabSz="1083460"/>
            <a:r>
              <a:rPr lang="en-US" sz="2118" b="1" dirty="0" smtClean="0">
                <a:solidFill>
                  <a:prstClr val="black"/>
                </a:solidFill>
                <a:latin typeface="Book Antiqua" pitchFamily="18" charset="0"/>
              </a:rPr>
              <a:t>Senior teacher</a:t>
            </a:r>
          </a:p>
          <a:p>
            <a:pPr algn="just" defTabSz="1083460"/>
            <a:r>
              <a:rPr lang="en-US" sz="2118" b="1" dirty="0" smtClean="0">
                <a:solidFill>
                  <a:prstClr val="black"/>
                </a:solidFill>
                <a:latin typeface="Book Antiqua" pitchFamily="18" charset="0"/>
              </a:rPr>
              <a:t>Police Lines School and College, </a:t>
            </a:r>
            <a:r>
              <a:rPr lang="en-US" sz="2118" b="1" dirty="0" err="1" smtClean="0">
                <a:solidFill>
                  <a:prstClr val="black"/>
                </a:solidFill>
                <a:latin typeface="Book Antiqua" pitchFamily="18" charset="0"/>
              </a:rPr>
              <a:t>Rangpur</a:t>
            </a:r>
            <a:r>
              <a:rPr lang="en-US" sz="2118" b="1" dirty="0" smtClean="0">
                <a:solidFill>
                  <a:prstClr val="black"/>
                </a:solidFill>
                <a:latin typeface="Book Antiqua" pitchFamily="18" charset="0"/>
              </a:rPr>
              <a:t>.</a:t>
            </a:r>
            <a:endParaRPr lang="en-US" sz="2118" b="1" dirty="0">
              <a:solidFill>
                <a:prstClr val="black"/>
              </a:solidFill>
              <a:latin typeface="Book Antiqua" pitchFamily="18" charset="0"/>
            </a:endParaRPr>
          </a:p>
        </p:txBody>
      </p:sp>
    </p:spTree>
    <p:extLst>
      <p:ext uri="{BB962C8B-B14F-4D97-AF65-F5344CB8AC3E}">
        <p14:creationId xmlns:p14="http://schemas.microsoft.com/office/powerpoint/2010/main" val="2344407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FF0000"/>
                </a:solidFill>
              </a:rPr>
              <a:t>Answer no-2</a:t>
            </a:r>
            <a:endParaRPr lang="en-US" b="1" dirty="0">
              <a:solidFill>
                <a:srgbClr val="FF0000"/>
              </a:solidFill>
            </a:endParaRPr>
          </a:p>
        </p:txBody>
      </p:sp>
      <p:sp>
        <p:nvSpPr>
          <p:cNvPr id="5" name="Content Placeholder 4"/>
          <p:cNvSpPr>
            <a:spLocks noGrp="1"/>
          </p:cNvSpPr>
          <p:nvPr>
            <p:ph sz="half" idx="1"/>
          </p:nvPr>
        </p:nvSpPr>
        <p:spPr/>
        <p:txBody>
          <a:bodyPr>
            <a:normAutofit/>
          </a:bodyPr>
          <a:lstStyle/>
          <a:p>
            <a:r>
              <a:rPr lang="en-US" sz="4400" dirty="0" smtClean="0"/>
              <a:t>a) worried</a:t>
            </a:r>
          </a:p>
          <a:p>
            <a:r>
              <a:rPr lang="en-US" sz="4400" dirty="0" smtClean="0"/>
              <a:t>b) are offered </a:t>
            </a:r>
          </a:p>
          <a:p>
            <a:r>
              <a:rPr lang="en-US" sz="4400" dirty="0" smtClean="0"/>
              <a:t>c) having</a:t>
            </a:r>
          </a:p>
          <a:p>
            <a:r>
              <a:rPr lang="en-US" sz="4400" dirty="0" smtClean="0"/>
              <a:t>d) take</a:t>
            </a:r>
          </a:p>
          <a:p>
            <a:r>
              <a:rPr lang="en-US" sz="4400" dirty="0" smtClean="0"/>
              <a:t>e) make</a:t>
            </a:r>
          </a:p>
        </p:txBody>
      </p:sp>
      <p:sp>
        <p:nvSpPr>
          <p:cNvPr id="6" name="Content Placeholder 5"/>
          <p:cNvSpPr>
            <a:spLocks noGrp="1"/>
          </p:cNvSpPr>
          <p:nvPr>
            <p:ph sz="half" idx="2"/>
          </p:nvPr>
        </p:nvSpPr>
        <p:spPr/>
        <p:txBody>
          <a:bodyPr>
            <a:normAutofit/>
          </a:bodyPr>
          <a:lstStyle/>
          <a:p>
            <a:r>
              <a:rPr lang="en-US" sz="4400" dirty="0" smtClean="0"/>
              <a:t>f) go</a:t>
            </a:r>
          </a:p>
          <a:p>
            <a:r>
              <a:rPr lang="en-US" sz="3600" dirty="0" smtClean="0"/>
              <a:t>g) pray</a:t>
            </a:r>
          </a:p>
          <a:p>
            <a:r>
              <a:rPr lang="en-US" sz="4400" dirty="0" smtClean="0"/>
              <a:t>h) give</a:t>
            </a:r>
          </a:p>
          <a:p>
            <a:r>
              <a:rPr lang="en-US" sz="4400" dirty="0" err="1" smtClean="0"/>
              <a:t>i</a:t>
            </a:r>
            <a:r>
              <a:rPr lang="en-US" sz="4400" dirty="0" smtClean="0"/>
              <a:t>) become</a:t>
            </a:r>
          </a:p>
          <a:p>
            <a:r>
              <a:rPr lang="en-US" sz="4400" dirty="0" smtClean="0"/>
              <a:t>j) is published</a:t>
            </a:r>
            <a:endParaRPr lang="en-US" sz="4400" dirty="0"/>
          </a:p>
        </p:txBody>
      </p:sp>
    </p:spTree>
    <p:extLst>
      <p:ext uri="{BB962C8B-B14F-4D97-AF65-F5344CB8AC3E}">
        <p14:creationId xmlns:p14="http://schemas.microsoft.com/office/powerpoint/2010/main" val="58330300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2639"/>
            <a:ext cx="12192000" cy="5875361"/>
          </a:xfrm>
        </p:spPr>
        <p:txBody>
          <a:bodyPr>
            <a:normAutofit/>
          </a:bodyPr>
          <a:lstStyle/>
          <a:p>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8632134"/>
              </p:ext>
            </p:extLst>
          </p:nvPr>
        </p:nvGraphicFramePr>
        <p:xfrm>
          <a:off x="-2" y="0"/>
          <a:ext cx="12192000" cy="932688"/>
        </p:xfrm>
        <a:graphic>
          <a:graphicData uri="http://schemas.openxmlformats.org/drawingml/2006/table">
            <a:tbl>
              <a:tblPr firstRow="1" firstCol="1" lastRow="1" lastCol="1" bandRow="1" bandCol="1">
                <a:tableStyleId>{5C22544A-7EE6-4342-B048-85BDC9FD1C3A}</a:tableStyleId>
              </a:tblPr>
              <a:tblGrid>
                <a:gridCol w="2438400"/>
                <a:gridCol w="2438400"/>
                <a:gridCol w="2438400"/>
                <a:gridCol w="2438400"/>
                <a:gridCol w="2438400"/>
              </a:tblGrid>
              <a:tr h="348018">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destroy</a:t>
                      </a:r>
                    </a:p>
                  </a:txBody>
                  <a:tcPr marL="68580" marR="68580" marT="0" marB="0"/>
                </a:tc>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remove</a:t>
                      </a:r>
                    </a:p>
                  </a:txBody>
                  <a:tcPr marL="68580" marR="68580" marT="0" marB="0"/>
                </a:tc>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regard</a:t>
                      </a:r>
                    </a:p>
                  </a:txBody>
                  <a:tcPr marL="68580" marR="68580" marT="0" marB="0"/>
                </a:tc>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know</a:t>
                      </a:r>
                    </a:p>
                  </a:txBody>
                  <a:tcPr marL="68580" marR="68580" marT="0" marB="0"/>
                </a:tc>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open</a:t>
                      </a:r>
                    </a:p>
                  </a:txBody>
                  <a:tcPr marL="68580" marR="68580" marT="0" marB="0"/>
                </a:tc>
              </a:tr>
              <a:tr h="348018">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shine</a:t>
                      </a:r>
                    </a:p>
                  </a:txBody>
                  <a:tcPr marL="68580" marR="68580" marT="0" marB="0"/>
                </a:tc>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work</a:t>
                      </a:r>
                    </a:p>
                  </a:txBody>
                  <a:tcPr marL="68580" marR="68580" marT="0" marB="0"/>
                </a:tc>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bring</a:t>
                      </a:r>
                    </a:p>
                  </a:txBody>
                  <a:tcPr marL="68580" marR="68580" marT="0" marB="0"/>
                </a:tc>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occur</a:t>
                      </a:r>
                    </a:p>
                  </a:txBody>
                  <a:tcPr marL="68580" marR="68580" marT="0" marB="0"/>
                </a:tc>
                <a:tc>
                  <a:txBody>
                    <a:bodyPr/>
                    <a:lstStyle/>
                    <a:p>
                      <a:pPr marL="0" marR="0" algn="ctr">
                        <a:lnSpc>
                          <a:spcPct val="85000"/>
                        </a:lnSpc>
                        <a:spcBef>
                          <a:spcPts val="0"/>
                        </a:spcBef>
                        <a:spcAft>
                          <a:spcPts val="0"/>
                        </a:spcAft>
                        <a:tabLst>
                          <a:tab pos="342900" algn="l"/>
                        </a:tabLst>
                      </a:pPr>
                      <a:r>
                        <a:rPr lang="en-US" sz="3600" dirty="0">
                          <a:effectLst/>
                          <a:latin typeface="Times New Roman" panose="02020603050405020304" pitchFamily="18" charset="0"/>
                          <a:ea typeface="Times New Roman" panose="02020603050405020304" pitchFamily="18" charset="0"/>
                        </a:rPr>
                        <a:t>close</a:t>
                      </a:r>
                    </a:p>
                  </a:txBody>
                  <a:tcPr marL="68580" marR="68580" marT="0" marB="0"/>
                </a:tc>
              </a:tr>
            </a:tbl>
          </a:graphicData>
        </a:graphic>
      </p:graphicFrame>
      <p:sp>
        <p:nvSpPr>
          <p:cNvPr id="3" name="Rectangle 2"/>
          <p:cNvSpPr/>
          <p:nvPr/>
        </p:nvSpPr>
        <p:spPr>
          <a:xfrm>
            <a:off x="0" y="982640"/>
            <a:ext cx="12192000" cy="5847755"/>
          </a:xfrm>
          <a:prstGeom prst="rect">
            <a:avLst/>
          </a:prstGeom>
        </p:spPr>
        <p:txBody>
          <a:bodyPr wrap="square">
            <a:spAutoFit/>
          </a:bodyPr>
          <a:lstStyle/>
          <a:p>
            <a:pPr algn="just">
              <a:lnSpc>
                <a:spcPct val="85000"/>
              </a:lnSpc>
              <a:tabLst>
                <a:tab pos="342900" algn="l"/>
              </a:tabLst>
            </a:pPr>
            <a:r>
              <a:rPr lang="en-US" sz="4400" dirty="0" smtClean="0">
                <a:effectLst/>
                <a:latin typeface="Times New Roman" panose="02020603050405020304" pitchFamily="18" charset="0"/>
                <a:ea typeface="Times New Roman" panose="02020603050405020304" pitchFamily="18" charset="0"/>
              </a:rPr>
              <a:t>Idleness (a) --- destruction for anyone. There is a proverb (b) --- idleness that idleness is the conspiracy of the evil. It is similar to destructive power in the sense that power is still (c) -------- everything. Those who are idle can never (d) --- in life because idleness (e) --- the gate of prosperity. The gate of prosperity can be (f) --- when one (g) --- hard. An idle brain (h) --- as a devil’s workshop because many bad and harmful thoughts (</a:t>
            </a:r>
            <a:r>
              <a:rPr lang="en-US" sz="4400" dirty="0" err="1" smtClean="0">
                <a:effectLst/>
                <a:latin typeface="Times New Roman" panose="02020603050405020304" pitchFamily="18" charset="0"/>
                <a:ea typeface="Times New Roman" panose="02020603050405020304" pitchFamily="18" charset="0"/>
              </a:rPr>
              <a:t>i</a:t>
            </a:r>
            <a:r>
              <a:rPr lang="en-US" sz="4400" dirty="0" smtClean="0">
                <a:effectLst/>
                <a:latin typeface="Times New Roman" panose="02020603050405020304" pitchFamily="18" charset="0"/>
                <a:ea typeface="Times New Roman" panose="02020603050405020304" pitchFamily="18" charset="0"/>
              </a:rPr>
              <a:t>) --- in an idle brain. We should always try our best to (j) --- idleness.  </a:t>
            </a:r>
            <a:endParaRPr lang="en-US" sz="4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813144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FF0000"/>
                </a:solidFill>
              </a:rPr>
              <a:t>Answer no-3</a:t>
            </a:r>
            <a:endParaRPr lang="en-US" b="1" dirty="0">
              <a:solidFill>
                <a:srgbClr val="FF0000"/>
              </a:solidFill>
            </a:endParaRPr>
          </a:p>
        </p:txBody>
      </p:sp>
      <p:sp>
        <p:nvSpPr>
          <p:cNvPr id="5" name="Content Placeholder 4"/>
          <p:cNvSpPr>
            <a:spLocks noGrp="1"/>
          </p:cNvSpPr>
          <p:nvPr>
            <p:ph sz="half" idx="1"/>
          </p:nvPr>
        </p:nvSpPr>
        <p:spPr/>
        <p:txBody>
          <a:bodyPr>
            <a:normAutofit/>
          </a:bodyPr>
          <a:lstStyle/>
          <a:p>
            <a:r>
              <a:rPr lang="en-US" sz="4400" dirty="0" smtClean="0"/>
              <a:t>a) brings</a:t>
            </a:r>
          </a:p>
          <a:p>
            <a:r>
              <a:rPr lang="en-US" sz="4400" dirty="0" smtClean="0"/>
              <a:t>b) regarding</a:t>
            </a:r>
          </a:p>
          <a:p>
            <a:r>
              <a:rPr lang="en-US" sz="4400" dirty="0" smtClean="0"/>
              <a:t>c) destroying</a:t>
            </a:r>
          </a:p>
          <a:p>
            <a:r>
              <a:rPr lang="en-US" sz="4400" dirty="0" smtClean="0"/>
              <a:t>d) shine</a:t>
            </a:r>
          </a:p>
          <a:p>
            <a:r>
              <a:rPr lang="en-US" sz="4400" dirty="0" smtClean="0"/>
              <a:t>e) closes</a:t>
            </a:r>
          </a:p>
        </p:txBody>
      </p:sp>
      <p:sp>
        <p:nvSpPr>
          <p:cNvPr id="6" name="Content Placeholder 5"/>
          <p:cNvSpPr>
            <a:spLocks noGrp="1"/>
          </p:cNvSpPr>
          <p:nvPr>
            <p:ph sz="half" idx="2"/>
          </p:nvPr>
        </p:nvSpPr>
        <p:spPr/>
        <p:txBody>
          <a:bodyPr>
            <a:normAutofit/>
          </a:bodyPr>
          <a:lstStyle/>
          <a:p>
            <a:r>
              <a:rPr lang="en-US" sz="4400" dirty="0" smtClean="0"/>
              <a:t>f) open</a:t>
            </a:r>
          </a:p>
          <a:p>
            <a:r>
              <a:rPr lang="en-US" sz="3600" dirty="0" smtClean="0"/>
              <a:t>g) works</a:t>
            </a:r>
          </a:p>
          <a:p>
            <a:r>
              <a:rPr lang="en-US" sz="4400" dirty="0" smtClean="0"/>
              <a:t>h) is known</a:t>
            </a:r>
          </a:p>
          <a:p>
            <a:r>
              <a:rPr lang="en-US" sz="4400" dirty="0" err="1" smtClean="0"/>
              <a:t>i</a:t>
            </a:r>
            <a:r>
              <a:rPr lang="en-US" sz="4400" dirty="0" smtClean="0"/>
              <a:t>) occur</a:t>
            </a:r>
          </a:p>
          <a:p>
            <a:r>
              <a:rPr lang="en-US" sz="4400" dirty="0" smtClean="0"/>
              <a:t>j) remove</a:t>
            </a:r>
            <a:endParaRPr lang="en-US" sz="4400" dirty="0"/>
          </a:p>
        </p:txBody>
      </p:sp>
    </p:spTree>
    <p:extLst>
      <p:ext uri="{BB962C8B-B14F-4D97-AF65-F5344CB8AC3E}">
        <p14:creationId xmlns:p14="http://schemas.microsoft.com/office/powerpoint/2010/main" val="250421825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2639"/>
            <a:ext cx="12192000" cy="5875361"/>
          </a:xfrm>
        </p:spPr>
        <p:txBody>
          <a:bodyPr>
            <a:normAutofit/>
          </a:bodyPr>
          <a:lstStyle/>
          <a:p>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3458958"/>
              </p:ext>
            </p:extLst>
          </p:nvPr>
        </p:nvGraphicFramePr>
        <p:xfrm>
          <a:off x="-2" y="0"/>
          <a:ext cx="12192000" cy="932688"/>
        </p:xfrm>
        <a:graphic>
          <a:graphicData uri="http://schemas.openxmlformats.org/drawingml/2006/table">
            <a:tbl>
              <a:tblPr firstRow="1" firstCol="1" lastRow="1" lastCol="1" bandRow="1" bandCol="1">
                <a:tableStyleId>{5C22544A-7EE6-4342-B048-85BDC9FD1C3A}</a:tableStyleId>
              </a:tblPr>
              <a:tblGrid>
                <a:gridCol w="2438400"/>
                <a:gridCol w="2438400"/>
                <a:gridCol w="2438400"/>
                <a:gridCol w="2438400"/>
                <a:gridCol w="2438400"/>
              </a:tblGrid>
              <a:tr h="348018">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disturb</a:t>
                      </a:r>
                    </a:p>
                  </a:txBody>
                  <a:tcPr marL="68580" marR="68580" marT="0" marB="0"/>
                </a:tc>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help</a:t>
                      </a:r>
                    </a:p>
                  </a:txBody>
                  <a:tcPr marL="68580" marR="68580" marT="0" marB="0"/>
                </a:tc>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possess</a:t>
                      </a:r>
                    </a:p>
                  </a:txBody>
                  <a:tcPr marL="68580" marR="68580" marT="0" marB="0"/>
                </a:tc>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like</a:t>
                      </a:r>
                    </a:p>
                  </a:txBody>
                  <a:tcPr marL="68580" marR="68580" marT="0" marB="0"/>
                </a:tc>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hurt</a:t>
                      </a:r>
                    </a:p>
                  </a:txBody>
                  <a:tcPr marL="68580" marR="68580" marT="0" marB="0"/>
                </a:tc>
              </a:tr>
              <a:tr h="348018">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lead</a:t>
                      </a:r>
                    </a:p>
                  </a:txBody>
                  <a:tcPr marL="68580" marR="68580" marT="0" marB="0"/>
                </a:tc>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behave</a:t>
                      </a:r>
                    </a:p>
                  </a:txBody>
                  <a:tcPr marL="68580" marR="68580" marT="0" marB="0"/>
                </a:tc>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come</a:t>
                      </a:r>
                    </a:p>
                  </a:txBody>
                  <a:tcPr marL="68580" marR="68580" marT="0" marB="0"/>
                </a:tc>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be</a:t>
                      </a:r>
                    </a:p>
                  </a:txBody>
                  <a:tcPr marL="68580" marR="68580" marT="0" marB="0"/>
                </a:tc>
                <a:tc>
                  <a:txBody>
                    <a:bodyPr/>
                    <a:lstStyle/>
                    <a:p>
                      <a:pPr marL="0" marR="0" algn="ctr">
                        <a:lnSpc>
                          <a:spcPct val="85000"/>
                        </a:lnSpc>
                        <a:spcBef>
                          <a:spcPts val="0"/>
                        </a:spcBef>
                        <a:spcAft>
                          <a:spcPts val="0"/>
                        </a:spcAft>
                        <a:tabLst>
                          <a:tab pos="342900" algn="l"/>
                        </a:tabLst>
                      </a:pPr>
                      <a:r>
                        <a:rPr lang="en-US" sz="3600" dirty="0">
                          <a:effectLst/>
                          <a:latin typeface="Times New Roman" panose="02020603050405020304" pitchFamily="18" charset="0"/>
                          <a:ea typeface="Times New Roman" panose="02020603050405020304" pitchFamily="18" charset="0"/>
                        </a:rPr>
                        <a:t>want</a:t>
                      </a:r>
                    </a:p>
                  </a:txBody>
                  <a:tcPr marL="68580" marR="68580" marT="0" marB="0"/>
                </a:tc>
              </a:tr>
            </a:tbl>
          </a:graphicData>
        </a:graphic>
      </p:graphicFrame>
      <p:sp>
        <p:nvSpPr>
          <p:cNvPr id="3" name="Rectangle 2"/>
          <p:cNvSpPr/>
          <p:nvPr/>
        </p:nvSpPr>
        <p:spPr>
          <a:xfrm>
            <a:off x="0" y="982639"/>
            <a:ext cx="12192000" cy="4696670"/>
          </a:xfrm>
          <a:prstGeom prst="rect">
            <a:avLst/>
          </a:prstGeom>
        </p:spPr>
        <p:txBody>
          <a:bodyPr wrap="square">
            <a:spAutoFit/>
          </a:bodyPr>
          <a:lstStyle/>
          <a:p>
            <a:pPr algn="just">
              <a:lnSpc>
                <a:spcPct val="85000"/>
              </a:lnSpc>
              <a:tabLst>
                <a:tab pos="342900" algn="l"/>
              </a:tabLst>
            </a:pPr>
            <a:r>
              <a:rPr lang="en-US" sz="4400" dirty="0" smtClean="0">
                <a:effectLst/>
                <a:latin typeface="Times New Roman" panose="02020603050405020304" pitchFamily="18" charset="0"/>
                <a:ea typeface="Times New Roman" panose="02020603050405020304" pitchFamily="18" charset="0"/>
              </a:rPr>
              <a:t>Gentility is the state of being gentle. And he who (a) --- this quality is a gentleman. He (b) --- with all gently. He never (c) --- any one whimsically. And, so he (d) ---by all. A gentleman (e) --- the symbol of peace and prosperity. He never (f) --- clash and conflict. He wants to (g) --- his life peacefully. He doesn’t want to (h) --- anybody’s personal life. Rather he (</a:t>
            </a:r>
            <a:r>
              <a:rPr lang="en-US" sz="4400" dirty="0" err="1" smtClean="0">
                <a:effectLst/>
                <a:latin typeface="Times New Roman" panose="02020603050405020304" pitchFamily="18" charset="0"/>
                <a:ea typeface="Times New Roman" panose="02020603050405020304" pitchFamily="18" charset="0"/>
              </a:rPr>
              <a:t>i</a:t>
            </a:r>
            <a:r>
              <a:rPr lang="en-US" sz="4400" dirty="0" smtClean="0">
                <a:effectLst/>
                <a:latin typeface="Times New Roman" panose="02020603050405020304" pitchFamily="18" charset="0"/>
                <a:ea typeface="Times New Roman" panose="02020603050405020304" pitchFamily="18" charset="0"/>
              </a:rPr>
              <a:t>) --- forward to (j) --- him/her.</a:t>
            </a:r>
            <a:endParaRPr lang="en-US" sz="4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5717947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FF0000"/>
                </a:solidFill>
              </a:rPr>
              <a:t>Answer no-4</a:t>
            </a:r>
            <a:endParaRPr lang="en-US" b="1" dirty="0">
              <a:solidFill>
                <a:srgbClr val="FF0000"/>
              </a:solidFill>
            </a:endParaRPr>
          </a:p>
        </p:txBody>
      </p:sp>
      <p:sp>
        <p:nvSpPr>
          <p:cNvPr id="5" name="Content Placeholder 4"/>
          <p:cNvSpPr>
            <a:spLocks noGrp="1"/>
          </p:cNvSpPr>
          <p:nvPr>
            <p:ph sz="half" idx="1"/>
          </p:nvPr>
        </p:nvSpPr>
        <p:spPr/>
        <p:txBody>
          <a:bodyPr>
            <a:normAutofit/>
          </a:bodyPr>
          <a:lstStyle/>
          <a:p>
            <a:r>
              <a:rPr lang="en-US" sz="4400" dirty="0" smtClean="0"/>
              <a:t>a) possesses</a:t>
            </a:r>
          </a:p>
          <a:p>
            <a:r>
              <a:rPr lang="en-US" sz="4400" dirty="0" smtClean="0"/>
              <a:t>b) behaves</a:t>
            </a:r>
          </a:p>
          <a:p>
            <a:r>
              <a:rPr lang="en-US" sz="4400" dirty="0" smtClean="0"/>
              <a:t>c) hurts</a:t>
            </a:r>
          </a:p>
          <a:p>
            <a:r>
              <a:rPr lang="en-US" sz="4400" dirty="0" smtClean="0"/>
              <a:t>d) is liked</a:t>
            </a:r>
          </a:p>
          <a:p>
            <a:r>
              <a:rPr lang="en-US" sz="4400" dirty="0" smtClean="0"/>
              <a:t>e) is</a:t>
            </a:r>
          </a:p>
        </p:txBody>
      </p:sp>
      <p:sp>
        <p:nvSpPr>
          <p:cNvPr id="6" name="Content Placeholder 5"/>
          <p:cNvSpPr>
            <a:spLocks noGrp="1"/>
          </p:cNvSpPr>
          <p:nvPr>
            <p:ph sz="half" idx="2"/>
          </p:nvPr>
        </p:nvSpPr>
        <p:spPr/>
        <p:txBody>
          <a:bodyPr>
            <a:normAutofit/>
          </a:bodyPr>
          <a:lstStyle/>
          <a:p>
            <a:r>
              <a:rPr lang="en-US" sz="4400" dirty="0" smtClean="0"/>
              <a:t>f) wants</a:t>
            </a:r>
          </a:p>
          <a:p>
            <a:r>
              <a:rPr lang="en-US" sz="3600" dirty="0" smtClean="0"/>
              <a:t>g) lead</a:t>
            </a:r>
          </a:p>
          <a:p>
            <a:r>
              <a:rPr lang="en-US" sz="4400" dirty="0" smtClean="0"/>
              <a:t>h) disturb</a:t>
            </a:r>
          </a:p>
          <a:p>
            <a:r>
              <a:rPr lang="en-US" sz="4400" dirty="0" err="1" smtClean="0"/>
              <a:t>i</a:t>
            </a:r>
            <a:r>
              <a:rPr lang="en-US" sz="4400" dirty="0" smtClean="0"/>
              <a:t>) comes</a:t>
            </a:r>
          </a:p>
          <a:p>
            <a:r>
              <a:rPr lang="en-US" sz="4400" dirty="0" smtClean="0"/>
              <a:t>j) help</a:t>
            </a:r>
            <a:endParaRPr lang="en-US" sz="4400" dirty="0"/>
          </a:p>
        </p:txBody>
      </p:sp>
    </p:spTree>
    <p:extLst>
      <p:ext uri="{BB962C8B-B14F-4D97-AF65-F5344CB8AC3E}">
        <p14:creationId xmlns:p14="http://schemas.microsoft.com/office/powerpoint/2010/main" val="302831359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2639"/>
            <a:ext cx="12192000" cy="5875361"/>
          </a:xfrm>
        </p:spPr>
        <p:txBody>
          <a:bodyPr>
            <a:normAutofit/>
          </a:bodyPr>
          <a:lstStyle/>
          <a:p>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1118248"/>
              </p:ext>
            </p:extLst>
          </p:nvPr>
        </p:nvGraphicFramePr>
        <p:xfrm>
          <a:off x="-2" y="0"/>
          <a:ext cx="12192000" cy="1097280"/>
        </p:xfrm>
        <a:graphic>
          <a:graphicData uri="http://schemas.openxmlformats.org/drawingml/2006/table">
            <a:tbl>
              <a:tblPr firstRow="1" firstCol="1" lastRow="1" lastCol="1" bandRow="1" bandCol="1">
                <a:tableStyleId>{5C22544A-7EE6-4342-B048-85BDC9FD1C3A}</a:tableStyleId>
              </a:tblPr>
              <a:tblGrid>
                <a:gridCol w="2438400"/>
                <a:gridCol w="2438400"/>
                <a:gridCol w="2438400"/>
                <a:gridCol w="2438400"/>
                <a:gridCol w="2438400"/>
              </a:tblGrid>
              <a:tr h="348018">
                <a:tc>
                  <a:txBody>
                    <a:bodyPr/>
                    <a:lstStyle/>
                    <a:p>
                      <a:pPr marL="0" marR="0">
                        <a:spcBef>
                          <a:spcPts val="0"/>
                        </a:spcBef>
                        <a:spcAft>
                          <a:spcPts val="0"/>
                        </a:spcAft>
                      </a:pPr>
                      <a:r>
                        <a:rPr lang="en-US" sz="3600" dirty="0">
                          <a:effectLst/>
                          <a:latin typeface="Times New Roman" panose="02020603050405020304" pitchFamily="18" charset="0"/>
                          <a:ea typeface="Times New Roman" panose="02020603050405020304" pitchFamily="18" charset="0"/>
                        </a:rPr>
                        <a:t>make</a:t>
                      </a:r>
                    </a:p>
                  </a:txBody>
                  <a:tcPr marL="68580" marR="68580" marT="0" marB="0"/>
                </a:tc>
                <a:tc>
                  <a:txBody>
                    <a:bodyPr/>
                    <a:lstStyle/>
                    <a:p>
                      <a:pPr marL="0" marR="0">
                        <a:spcBef>
                          <a:spcPts val="0"/>
                        </a:spcBef>
                        <a:spcAft>
                          <a:spcPts val="0"/>
                        </a:spcAft>
                      </a:pPr>
                      <a:r>
                        <a:rPr lang="en-US" sz="3600" dirty="0" smtClean="0">
                          <a:effectLst/>
                          <a:latin typeface="Times New Roman" panose="02020603050405020304" pitchFamily="18" charset="0"/>
                          <a:ea typeface="Times New Roman" panose="02020603050405020304" pitchFamily="18" charset="0"/>
                        </a:rPr>
                        <a:t>quicken</a:t>
                      </a:r>
                      <a:endParaRPr lang="en-US" sz="3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3600">
                          <a:effectLst/>
                          <a:latin typeface="Times New Roman" panose="02020603050405020304" pitchFamily="18" charset="0"/>
                          <a:ea typeface="Times New Roman" panose="02020603050405020304" pitchFamily="18" charset="0"/>
                        </a:rPr>
                        <a:t>bring</a:t>
                      </a:r>
                    </a:p>
                  </a:txBody>
                  <a:tcPr marL="68580" marR="68580" marT="0" marB="0"/>
                </a:tc>
                <a:tc>
                  <a:txBody>
                    <a:bodyPr/>
                    <a:lstStyle/>
                    <a:p>
                      <a:pPr marL="0" marR="0">
                        <a:spcBef>
                          <a:spcPts val="0"/>
                        </a:spcBef>
                        <a:spcAft>
                          <a:spcPts val="0"/>
                        </a:spcAft>
                      </a:pPr>
                      <a:r>
                        <a:rPr lang="en-US" sz="3600">
                          <a:effectLst/>
                          <a:latin typeface="Times New Roman" panose="02020603050405020304" pitchFamily="18" charset="0"/>
                          <a:ea typeface="Times New Roman" panose="02020603050405020304" pitchFamily="18" charset="0"/>
                        </a:rPr>
                        <a:t>have</a:t>
                      </a:r>
                    </a:p>
                  </a:txBody>
                  <a:tcPr marL="68580" marR="68580" marT="0" marB="0"/>
                </a:tc>
                <a:tc>
                  <a:txBody>
                    <a:bodyPr/>
                    <a:lstStyle/>
                    <a:p>
                      <a:pPr marL="0" marR="0" algn="just">
                        <a:spcBef>
                          <a:spcPts val="0"/>
                        </a:spcBef>
                        <a:spcAft>
                          <a:spcPts val="0"/>
                        </a:spcAft>
                      </a:pPr>
                      <a:r>
                        <a:rPr lang="en-US" sz="3600">
                          <a:effectLst/>
                          <a:latin typeface="Times New Roman" panose="02020603050405020304" pitchFamily="18" charset="0"/>
                          <a:ea typeface="Times New Roman" panose="02020603050405020304" pitchFamily="18" charset="0"/>
                        </a:rPr>
                        <a:t>occupy</a:t>
                      </a:r>
                    </a:p>
                  </a:txBody>
                  <a:tcPr marL="68580" marR="68580" marT="0" marB="0"/>
                </a:tc>
              </a:tr>
              <a:tr h="348018">
                <a:tc>
                  <a:txBody>
                    <a:bodyPr/>
                    <a:lstStyle/>
                    <a:p>
                      <a:pPr marL="0" marR="0">
                        <a:spcBef>
                          <a:spcPts val="0"/>
                        </a:spcBef>
                        <a:spcAft>
                          <a:spcPts val="0"/>
                        </a:spcAft>
                      </a:pPr>
                      <a:r>
                        <a:rPr lang="en-US" sz="3600">
                          <a:effectLst/>
                          <a:latin typeface="Times New Roman" panose="02020603050405020304" pitchFamily="18" charset="0"/>
                          <a:ea typeface="Times New Roman" panose="02020603050405020304" pitchFamily="18" charset="0"/>
                        </a:rPr>
                        <a:t>deepen</a:t>
                      </a:r>
                    </a:p>
                  </a:txBody>
                  <a:tcPr marL="68580" marR="68580" marT="0" marB="0"/>
                </a:tc>
                <a:tc>
                  <a:txBody>
                    <a:bodyPr/>
                    <a:lstStyle/>
                    <a:p>
                      <a:pPr marL="0" marR="0">
                        <a:spcBef>
                          <a:spcPts val="0"/>
                        </a:spcBef>
                        <a:spcAft>
                          <a:spcPts val="0"/>
                        </a:spcAft>
                      </a:pPr>
                      <a:r>
                        <a:rPr lang="en-US" sz="3600">
                          <a:effectLst/>
                          <a:latin typeface="Times New Roman" panose="02020603050405020304" pitchFamily="18" charset="0"/>
                          <a:ea typeface="Times New Roman" panose="02020603050405020304" pitchFamily="18" charset="0"/>
                        </a:rPr>
                        <a:t>gain</a:t>
                      </a:r>
                    </a:p>
                  </a:txBody>
                  <a:tcPr marL="68580" marR="68580" marT="0" marB="0"/>
                </a:tc>
                <a:tc>
                  <a:txBody>
                    <a:bodyPr/>
                    <a:lstStyle/>
                    <a:p>
                      <a:pPr marL="0" marR="0">
                        <a:spcBef>
                          <a:spcPts val="0"/>
                        </a:spcBef>
                        <a:spcAft>
                          <a:spcPts val="0"/>
                        </a:spcAft>
                      </a:pPr>
                      <a:r>
                        <a:rPr lang="en-US" sz="3600">
                          <a:effectLst/>
                          <a:latin typeface="Times New Roman" panose="02020603050405020304" pitchFamily="18" charset="0"/>
                          <a:ea typeface="Times New Roman" panose="02020603050405020304" pitchFamily="18" charset="0"/>
                        </a:rPr>
                        <a:t>transmit</a:t>
                      </a:r>
                    </a:p>
                  </a:txBody>
                  <a:tcPr marL="68580" marR="68580" marT="0" marB="0"/>
                </a:tc>
                <a:tc>
                  <a:txBody>
                    <a:bodyPr/>
                    <a:lstStyle/>
                    <a:p>
                      <a:pPr marL="0" marR="0">
                        <a:spcBef>
                          <a:spcPts val="0"/>
                        </a:spcBef>
                        <a:spcAft>
                          <a:spcPts val="0"/>
                        </a:spcAft>
                      </a:pPr>
                      <a:r>
                        <a:rPr lang="en-US" sz="3600">
                          <a:effectLst/>
                          <a:latin typeface="Times New Roman" panose="02020603050405020304" pitchFamily="18" charset="0"/>
                          <a:ea typeface="Times New Roman" panose="02020603050405020304" pitchFamily="18" charset="0"/>
                        </a:rPr>
                        <a:t>be</a:t>
                      </a:r>
                    </a:p>
                  </a:txBody>
                  <a:tcPr marL="68580" marR="68580" marT="0" marB="0"/>
                </a:tc>
                <a:tc>
                  <a:txBody>
                    <a:bodyPr/>
                    <a:lstStyle/>
                    <a:p>
                      <a:pPr marL="0" marR="0">
                        <a:spcBef>
                          <a:spcPts val="0"/>
                        </a:spcBef>
                        <a:spcAft>
                          <a:spcPts val="0"/>
                        </a:spcAft>
                      </a:pPr>
                      <a:r>
                        <a:rPr lang="en-US" sz="3600" dirty="0">
                          <a:effectLst/>
                          <a:latin typeface="Times New Roman" panose="02020603050405020304" pitchFamily="18" charset="0"/>
                          <a:ea typeface="Times New Roman" panose="02020603050405020304" pitchFamily="18" charset="0"/>
                        </a:rPr>
                        <a:t>change</a:t>
                      </a:r>
                    </a:p>
                  </a:txBody>
                  <a:tcPr marL="68580" marR="68580" marT="0" marB="0"/>
                </a:tc>
              </a:tr>
            </a:tbl>
          </a:graphicData>
        </a:graphic>
      </p:graphicFrame>
      <p:sp>
        <p:nvSpPr>
          <p:cNvPr id="3" name="Rectangle 2"/>
          <p:cNvSpPr/>
          <p:nvPr/>
        </p:nvSpPr>
        <p:spPr>
          <a:xfrm>
            <a:off x="-1" y="1173707"/>
            <a:ext cx="12050973" cy="5016758"/>
          </a:xfrm>
          <a:prstGeom prst="rect">
            <a:avLst/>
          </a:prstGeom>
        </p:spPr>
        <p:txBody>
          <a:bodyPr wrap="square">
            <a:spAutoFit/>
          </a:bodyPr>
          <a:lstStyle/>
          <a:p>
            <a:pPr algn="just"/>
            <a:r>
              <a:rPr lang="en-US" sz="4000" dirty="0" smtClean="0">
                <a:effectLst/>
                <a:latin typeface="Times New Roman" panose="02020603050405020304" pitchFamily="18" charset="0"/>
                <a:ea typeface="Times New Roman" panose="02020603050405020304" pitchFamily="18" charset="0"/>
              </a:rPr>
              <a:t>Information technology has (a) --------- the process of globalization. In the field of information technology internet has (b) --------- greatly. It has (c) ------- the world smaller and (d) --------- the world within our reach. It can (e) -------- information within a short time. It (f) --------- also (g) -------- a great change in banking sectors. It has (h) --------- our knowledge and (</a:t>
            </a:r>
            <a:r>
              <a:rPr lang="en-US" sz="4000" dirty="0" err="1" smtClean="0">
                <a:effectLst/>
                <a:latin typeface="Times New Roman" panose="02020603050405020304" pitchFamily="18" charset="0"/>
                <a:ea typeface="Times New Roman" panose="02020603050405020304" pitchFamily="18" charset="0"/>
              </a:rPr>
              <a:t>i</a:t>
            </a:r>
            <a:r>
              <a:rPr lang="en-US" sz="4000" dirty="0" smtClean="0">
                <a:effectLst/>
                <a:latin typeface="Times New Roman" panose="02020603050405020304" pitchFamily="18" charset="0"/>
                <a:ea typeface="Times New Roman" panose="02020603050405020304" pitchFamily="18" charset="0"/>
              </a:rPr>
              <a:t>) -------- our life </a:t>
            </a:r>
            <a:r>
              <a:rPr lang="en-US" sz="4000" dirty="0" err="1" smtClean="0">
                <a:effectLst/>
                <a:latin typeface="Times New Roman" panose="02020603050405020304" pitchFamily="18" charset="0"/>
                <a:ea typeface="Times New Roman" panose="02020603050405020304" pitchFamily="18" charset="0"/>
              </a:rPr>
              <a:t>attern</a:t>
            </a:r>
            <a:r>
              <a:rPr lang="en-US" sz="4000" dirty="0" smtClean="0">
                <a:effectLst/>
                <a:latin typeface="Times New Roman" panose="02020603050405020304" pitchFamily="18" charset="0"/>
                <a:ea typeface="Times New Roman" panose="02020603050405020304" pitchFamily="18" charset="0"/>
              </a:rPr>
              <a:t>. So, we cannot help (j) ------- knowledge of it.</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2787751"/>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FF0000"/>
                </a:solidFill>
              </a:rPr>
              <a:t>Answer no-5</a:t>
            </a:r>
            <a:endParaRPr lang="en-US" b="1" dirty="0">
              <a:solidFill>
                <a:srgbClr val="FF0000"/>
              </a:solidFill>
            </a:endParaRPr>
          </a:p>
        </p:txBody>
      </p:sp>
      <p:sp>
        <p:nvSpPr>
          <p:cNvPr id="5" name="Content Placeholder 4"/>
          <p:cNvSpPr>
            <a:spLocks noGrp="1"/>
          </p:cNvSpPr>
          <p:nvPr>
            <p:ph sz="half" idx="1"/>
          </p:nvPr>
        </p:nvSpPr>
        <p:spPr/>
        <p:txBody>
          <a:bodyPr>
            <a:normAutofit/>
          </a:bodyPr>
          <a:lstStyle/>
          <a:p>
            <a:r>
              <a:rPr lang="en-US" sz="4400" dirty="0" smtClean="0"/>
              <a:t>a) quickened</a:t>
            </a:r>
          </a:p>
          <a:p>
            <a:r>
              <a:rPr lang="en-US" sz="4400" dirty="0" smtClean="0"/>
              <a:t>b) occupied</a:t>
            </a:r>
          </a:p>
          <a:p>
            <a:r>
              <a:rPr lang="en-US" sz="4400" dirty="0" smtClean="0"/>
              <a:t>c) made</a:t>
            </a:r>
          </a:p>
          <a:p>
            <a:r>
              <a:rPr lang="en-US" sz="4400" dirty="0" smtClean="0"/>
              <a:t>d) brought</a:t>
            </a:r>
          </a:p>
          <a:p>
            <a:r>
              <a:rPr lang="en-US" sz="4400" dirty="0" smtClean="0"/>
              <a:t>e) transmit</a:t>
            </a:r>
          </a:p>
        </p:txBody>
      </p:sp>
      <p:sp>
        <p:nvSpPr>
          <p:cNvPr id="6" name="Content Placeholder 5"/>
          <p:cNvSpPr>
            <a:spLocks noGrp="1"/>
          </p:cNvSpPr>
          <p:nvPr>
            <p:ph sz="half" idx="2"/>
          </p:nvPr>
        </p:nvSpPr>
        <p:spPr/>
        <p:txBody>
          <a:bodyPr>
            <a:normAutofit/>
          </a:bodyPr>
          <a:lstStyle/>
          <a:p>
            <a:r>
              <a:rPr lang="en-US" sz="4400" dirty="0" smtClean="0"/>
              <a:t>f) has</a:t>
            </a:r>
          </a:p>
          <a:p>
            <a:r>
              <a:rPr lang="en-US" sz="3600" dirty="0" smtClean="0"/>
              <a:t>g) brought</a:t>
            </a:r>
          </a:p>
          <a:p>
            <a:r>
              <a:rPr lang="en-US" sz="4400" dirty="0" smtClean="0"/>
              <a:t>h) deepened</a:t>
            </a:r>
          </a:p>
          <a:p>
            <a:r>
              <a:rPr lang="en-US" sz="4400" dirty="0" err="1" smtClean="0"/>
              <a:t>i</a:t>
            </a:r>
            <a:r>
              <a:rPr lang="en-US" sz="4400" dirty="0" smtClean="0"/>
              <a:t>) changed</a:t>
            </a:r>
          </a:p>
          <a:p>
            <a:r>
              <a:rPr lang="en-US" sz="4400" dirty="0" smtClean="0"/>
              <a:t>j) gaining</a:t>
            </a:r>
            <a:endParaRPr lang="en-US" sz="4400" dirty="0"/>
          </a:p>
        </p:txBody>
      </p:sp>
    </p:spTree>
    <p:extLst>
      <p:ext uri="{BB962C8B-B14F-4D97-AF65-F5344CB8AC3E}">
        <p14:creationId xmlns:p14="http://schemas.microsoft.com/office/powerpoint/2010/main" val="395296155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2639"/>
            <a:ext cx="12192000" cy="5875361"/>
          </a:xfrm>
        </p:spPr>
        <p:txBody>
          <a:bodyPr>
            <a:normAutofit/>
          </a:bodyPr>
          <a:lstStyle/>
          <a:p>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0076109"/>
              </p:ext>
            </p:extLst>
          </p:nvPr>
        </p:nvGraphicFramePr>
        <p:xfrm>
          <a:off x="-2" y="0"/>
          <a:ext cx="12192000" cy="1097280"/>
        </p:xfrm>
        <a:graphic>
          <a:graphicData uri="http://schemas.openxmlformats.org/drawingml/2006/table">
            <a:tbl>
              <a:tblPr firstRow="1" firstCol="1" lastRow="1" lastCol="1" bandRow="1" bandCol="1">
                <a:tableStyleId>{5C22544A-7EE6-4342-B048-85BDC9FD1C3A}</a:tableStyleId>
              </a:tblPr>
              <a:tblGrid>
                <a:gridCol w="2438400"/>
                <a:gridCol w="2438400"/>
                <a:gridCol w="2438400"/>
                <a:gridCol w="2438400"/>
                <a:gridCol w="2438400"/>
              </a:tblGrid>
              <a:tr h="348018">
                <a:tc>
                  <a:txBody>
                    <a:bodyPr/>
                    <a:lstStyle/>
                    <a:p>
                      <a:pPr marL="0" marR="0">
                        <a:spcBef>
                          <a:spcPts val="0"/>
                        </a:spcBef>
                        <a:spcAft>
                          <a:spcPts val="0"/>
                        </a:spcAft>
                      </a:pPr>
                      <a:r>
                        <a:rPr lang="en-US" sz="3600" dirty="0">
                          <a:effectLst/>
                          <a:latin typeface="Times New Roman" panose="02020603050405020304" pitchFamily="18" charset="0"/>
                          <a:ea typeface="Times New Roman" panose="02020603050405020304" pitchFamily="18" charset="0"/>
                        </a:rPr>
                        <a:t>try</a:t>
                      </a:r>
                    </a:p>
                  </a:txBody>
                  <a:tcPr marL="68580" marR="68580" marT="0" marB="0"/>
                </a:tc>
                <a:tc>
                  <a:txBody>
                    <a:bodyPr/>
                    <a:lstStyle/>
                    <a:p>
                      <a:pPr marL="0" marR="0">
                        <a:spcBef>
                          <a:spcPts val="0"/>
                        </a:spcBef>
                        <a:spcAft>
                          <a:spcPts val="0"/>
                        </a:spcAft>
                      </a:pPr>
                      <a:r>
                        <a:rPr lang="en-US" sz="3600">
                          <a:effectLst/>
                          <a:latin typeface="Times New Roman" panose="02020603050405020304" pitchFamily="18" charset="0"/>
                          <a:ea typeface="Times New Roman" panose="02020603050405020304" pitchFamily="18" charset="0"/>
                        </a:rPr>
                        <a:t>spoil</a:t>
                      </a:r>
                    </a:p>
                  </a:txBody>
                  <a:tcPr marL="68580" marR="68580" marT="0" marB="0"/>
                </a:tc>
                <a:tc>
                  <a:txBody>
                    <a:bodyPr/>
                    <a:lstStyle/>
                    <a:p>
                      <a:pPr marL="0" marR="0">
                        <a:spcBef>
                          <a:spcPts val="0"/>
                        </a:spcBef>
                        <a:spcAft>
                          <a:spcPts val="0"/>
                        </a:spcAft>
                      </a:pPr>
                      <a:r>
                        <a:rPr lang="en-US" sz="3600">
                          <a:effectLst/>
                          <a:latin typeface="Times New Roman" panose="02020603050405020304" pitchFamily="18" charset="0"/>
                          <a:ea typeface="Times New Roman" panose="02020603050405020304" pitchFamily="18" charset="0"/>
                        </a:rPr>
                        <a:t>waste</a:t>
                      </a:r>
                    </a:p>
                  </a:txBody>
                  <a:tcPr marL="68580" marR="68580" marT="0" marB="0"/>
                </a:tc>
                <a:tc>
                  <a:txBody>
                    <a:bodyPr/>
                    <a:lstStyle/>
                    <a:p>
                      <a:pPr marL="0" marR="0">
                        <a:spcBef>
                          <a:spcPts val="0"/>
                        </a:spcBef>
                        <a:spcAft>
                          <a:spcPts val="0"/>
                        </a:spcAft>
                      </a:pPr>
                      <a:r>
                        <a:rPr lang="en-US" sz="3600">
                          <a:effectLst/>
                          <a:latin typeface="Times New Roman" panose="02020603050405020304" pitchFamily="18" charset="0"/>
                          <a:ea typeface="Times New Roman" panose="02020603050405020304" pitchFamily="18" charset="0"/>
                        </a:rPr>
                        <a:t>drift</a:t>
                      </a:r>
                    </a:p>
                  </a:txBody>
                  <a:tcPr marL="68580" marR="68580" marT="0" marB="0"/>
                </a:tc>
                <a:tc>
                  <a:txBody>
                    <a:bodyPr/>
                    <a:lstStyle/>
                    <a:p>
                      <a:pPr marL="0" marR="0" algn="just">
                        <a:spcBef>
                          <a:spcPts val="0"/>
                        </a:spcBef>
                        <a:spcAft>
                          <a:spcPts val="0"/>
                        </a:spcAft>
                      </a:pPr>
                      <a:r>
                        <a:rPr lang="en-US" sz="3600">
                          <a:effectLst/>
                          <a:latin typeface="Times New Roman" panose="02020603050405020304" pitchFamily="18" charset="0"/>
                          <a:ea typeface="Times New Roman" panose="02020603050405020304" pitchFamily="18" charset="0"/>
                        </a:rPr>
                        <a:t>stuck</a:t>
                      </a:r>
                    </a:p>
                  </a:txBody>
                  <a:tcPr marL="68580" marR="68580" marT="0" marB="0"/>
                </a:tc>
              </a:tr>
              <a:tr h="348018">
                <a:tc>
                  <a:txBody>
                    <a:bodyPr/>
                    <a:lstStyle/>
                    <a:p>
                      <a:pPr marL="0" marR="0">
                        <a:spcBef>
                          <a:spcPts val="0"/>
                        </a:spcBef>
                        <a:spcAft>
                          <a:spcPts val="0"/>
                        </a:spcAft>
                      </a:pPr>
                      <a:r>
                        <a:rPr lang="en-US" sz="3600">
                          <a:effectLst/>
                          <a:latin typeface="Times New Roman" panose="02020603050405020304" pitchFamily="18" charset="0"/>
                          <a:ea typeface="Times New Roman" panose="02020603050405020304" pitchFamily="18" charset="0"/>
                        </a:rPr>
                        <a:t>overcome</a:t>
                      </a:r>
                    </a:p>
                  </a:txBody>
                  <a:tcPr marL="68580" marR="68580" marT="0" marB="0"/>
                </a:tc>
                <a:tc>
                  <a:txBody>
                    <a:bodyPr/>
                    <a:lstStyle/>
                    <a:p>
                      <a:pPr marL="0" marR="0">
                        <a:spcBef>
                          <a:spcPts val="0"/>
                        </a:spcBef>
                        <a:spcAft>
                          <a:spcPts val="0"/>
                        </a:spcAft>
                      </a:pPr>
                      <a:r>
                        <a:rPr lang="en-US" sz="3600">
                          <a:effectLst/>
                          <a:latin typeface="Times New Roman" panose="02020603050405020304" pitchFamily="18" charset="0"/>
                          <a:ea typeface="Times New Roman" panose="02020603050405020304" pitchFamily="18" charset="0"/>
                        </a:rPr>
                        <a:t>have</a:t>
                      </a:r>
                    </a:p>
                  </a:txBody>
                  <a:tcPr marL="68580" marR="68580" marT="0" marB="0"/>
                </a:tc>
                <a:tc>
                  <a:txBody>
                    <a:bodyPr/>
                    <a:lstStyle/>
                    <a:p>
                      <a:pPr marL="0" marR="0">
                        <a:spcBef>
                          <a:spcPts val="0"/>
                        </a:spcBef>
                        <a:spcAft>
                          <a:spcPts val="0"/>
                        </a:spcAft>
                      </a:pPr>
                      <a:r>
                        <a:rPr lang="en-US" sz="3600">
                          <a:effectLst/>
                          <a:latin typeface="Times New Roman" panose="02020603050405020304" pitchFamily="18" charset="0"/>
                          <a:ea typeface="Times New Roman" panose="02020603050405020304" pitchFamily="18" charset="0"/>
                        </a:rPr>
                        <a:t>face</a:t>
                      </a:r>
                    </a:p>
                  </a:txBody>
                  <a:tcPr marL="68580" marR="68580" marT="0" marB="0"/>
                </a:tc>
                <a:tc>
                  <a:txBody>
                    <a:bodyPr/>
                    <a:lstStyle/>
                    <a:p>
                      <a:pPr marL="0" marR="0" algn="just">
                        <a:spcBef>
                          <a:spcPts val="0"/>
                        </a:spcBef>
                        <a:spcAft>
                          <a:spcPts val="0"/>
                        </a:spcAft>
                      </a:pPr>
                      <a:r>
                        <a:rPr lang="en-US" sz="3600">
                          <a:effectLst/>
                          <a:latin typeface="Times New Roman" panose="02020603050405020304" pitchFamily="18" charset="0"/>
                          <a:ea typeface="Times New Roman" panose="02020603050405020304" pitchFamily="18" charset="0"/>
                        </a:rPr>
                        <a:t>choose</a:t>
                      </a:r>
                    </a:p>
                  </a:txBody>
                  <a:tcPr marL="68580" marR="68580" marT="0" marB="0"/>
                </a:tc>
                <a:tc>
                  <a:txBody>
                    <a:bodyPr/>
                    <a:lstStyle/>
                    <a:p>
                      <a:pPr marL="0" marR="0">
                        <a:spcBef>
                          <a:spcPts val="0"/>
                        </a:spcBef>
                        <a:spcAft>
                          <a:spcPts val="0"/>
                        </a:spcAft>
                      </a:pPr>
                      <a:r>
                        <a:rPr lang="en-US" sz="3600" dirty="0" smtClean="0">
                          <a:effectLst/>
                          <a:latin typeface="Times New Roman" panose="02020603050405020304" pitchFamily="18" charset="0"/>
                          <a:ea typeface="Times New Roman" panose="02020603050405020304" pitchFamily="18" charset="0"/>
                        </a:rPr>
                        <a:t>prepare</a:t>
                      </a:r>
                      <a:endParaRPr lang="en-US" sz="36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3" name="Rectangle 2"/>
          <p:cNvSpPr/>
          <p:nvPr/>
        </p:nvSpPr>
        <p:spPr>
          <a:xfrm>
            <a:off x="136477" y="1078173"/>
            <a:ext cx="11928143" cy="5632311"/>
          </a:xfrm>
          <a:prstGeom prst="rect">
            <a:avLst/>
          </a:prstGeom>
        </p:spPr>
        <p:txBody>
          <a:bodyPr wrap="square">
            <a:spAutoFit/>
          </a:bodyPr>
          <a:lstStyle/>
          <a:p>
            <a:pPr algn="just"/>
            <a:r>
              <a:rPr lang="en-US" sz="4000" dirty="0" smtClean="0">
                <a:effectLst/>
                <a:latin typeface="Times New Roman" panose="02020603050405020304" pitchFamily="18" charset="0"/>
                <a:ea typeface="Times New Roman" panose="02020603050405020304" pitchFamily="18" charset="0"/>
              </a:rPr>
              <a:t>A ship without a rudder (a) --------- at the mercy of the wind and waves. Even if it (b) ---------, it cannot reach the goal. Similarly, a man without an aim simply (c) --------- his time and energy (d) ------- one thing after another. Once this aim is fixed, it should (e) --------- to. It is because of the fact that a man (f) --------- an aim (g) --------- the difficulties he has to (h) ------ to reach the goal of life. (</a:t>
            </a:r>
            <a:r>
              <a:rPr lang="en-US" sz="4000" dirty="0" err="1" smtClean="0">
                <a:effectLst/>
                <a:latin typeface="Times New Roman" panose="02020603050405020304" pitchFamily="18" charset="0"/>
                <a:ea typeface="Times New Roman" panose="02020603050405020304" pitchFamily="18" charset="0"/>
              </a:rPr>
              <a:t>i</a:t>
            </a:r>
            <a:r>
              <a:rPr lang="en-US" sz="4000" dirty="0" smtClean="0">
                <a:effectLst/>
                <a:latin typeface="Times New Roman" panose="02020603050405020304" pitchFamily="18" charset="0"/>
                <a:ea typeface="Times New Roman" panose="02020603050405020304" pitchFamily="18" charset="0"/>
              </a:rPr>
              <a:t>) ------ of a career means fixing your aim in life. It makes you in (j) --------- life for struggle.</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9564420"/>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FF0000"/>
                </a:solidFill>
              </a:rPr>
              <a:t>Answer no-6</a:t>
            </a:r>
            <a:endParaRPr lang="en-US" b="1" dirty="0">
              <a:solidFill>
                <a:srgbClr val="FF0000"/>
              </a:solidFill>
            </a:endParaRPr>
          </a:p>
        </p:txBody>
      </p:sp>
      <p:sp>
        <p:nvSpPr>
          <p:cNvPr id="5" name="Content Placeholder 4"/>
          <p:cNvSpPr>
            <a:spLocks noGrp="1"/>
          </p:cNvSpPr>
          <p:nvPr>
            <p:ph sz="half" idx="1"/>
          </p:nvPr>
        </p:nvSpPr>
        <p:spPr/>
        <p:txBody>
          <a:bodyPr>
            <a:normAutofit/>
          </a:bodyPr>
          <a:lstStyle/>
          <a:p>
            <a:r>
              <a:rPr lang="en-US" sz="4400" dirty="0" smtClean="0"/>
              <a:t>a) drifts</a:t>
            </a:r>
          </a:p>
          <a:p>
            <a:r>
              <a:rPr lang="en-US" sz="4400" dirty="0" smtClean="0"/>
              <a:t>b) is not spoiled</a:t>
            </a:r>
          </a:p>
          <a:p>
            <a:r>
              <a:rPr lang="en-US" sz="4400" dirty="0" smtClean="0"/>
              <a:t>c) wastes</a:t>
            </a:r>
          </a:p>
          <a:p>
            <a:r>
              <a:rPr lang="en-US" sz="4400" dirty="0" smtClean="0"/>
              <a:t>d) trying</a:t>
            </a:r>
          </a:p>
          <a:p>
            <a:r>
              <a:rPr lang="en-US" sz="4400" dirty="0" smtClean="0"/>
              <a:t>e) be </a:t>
            </a:r>
            <a:r>
              <a:rPr lang="en-US" sz="4400" dirty="0" err="1" smtClean="0"/>
              <a:t>stucked</a:t>
            </a:r>
            <a:endParaRPr lang="en-US" sz="4400" dirty="0" smtClean="0"/>
          </a:p>
        </p:txBody>
      </p:sp>
      <p:sp>
        <p:nvSpPr>
          <p:cNvPr id="6" name="Content Placeholder 5"/>
          <p:cNvSpPr>
            <a:spLocks noGrp="1"/>
          </p:cNvSpPr>
          <p:nvPr>
            <p:ph sz="half" idx="2"/>
          </p:nvPr>
        </p:nvSpPr>
        <p:spPr/>
        <p:txBody>
          <a:bodyPr>
            <a:normAutofit/>
          </a:bodyPr>
          <a:lstStyle/>
          <a:p>
            <a:r>
              <a:rPr lang="en-US" sz="4400" dirty="0" smtClean="0"/>
              <a:t>f) having</a:t>
            </a:r>
          </a:p>
          <a:p>
            <a:r>
              <a:rPr lang="en-US" sz="3600" dirty="0" smtClean="0"/>
              <a:t>g) can overcome</a:t>
            </a:r>
          </a:p>
          <a:p>
            <a:r>
              <a:rPr lang="en-US" sz="4400" dirty="0" smtClean="0"/>
              <a:t>h) face</a:t>
            </a:r>
          </a:p>
          <a:p>
            <a:r>
              <a:rPr lang="en-US" sz="4400" dirty="0" err="1" smtClean="0"/>
              <a:t>i</a:t>
            </a:r>
            <a:r>
              <a:rPr lang="en-US" sz="4400" dirty="0" smtClean="0"/>
              <a:t>) choosing</a:t>
            </a:r>
          </a:p>
          <a:p>
            <a:r>
              <a:rPr lang="en-US" sz="4400" dirty="0" smtClean="0"/>
              <a:t>j) preparing</a:t>
            </a:r>
            <a:endParaRPr lang="en-US" sz="4400" dirty="0"/>
          </a:p>
        </p:txBody>
      </p:sp>
    </p:spTree>
    <p:extLst>
      <p:ext uri="{BB962C8B-B14F-4D97-AF65-F5344CB8AC3E}">
        <p14:creationId xmlns:p14="http://schemas.microsoft.com/office/powerpoint/2010/main" val="3060578933"/>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2639"/>
            <a:ext cx="12192000" cy="5875361"/>
          </a:xfrm>
        </p:spPr>
        <p:txBody>
          <a:bodyPr>
            <a:normAutofit/>
          </a:bodyPr>
          <a:lstStyle/>
          <a:p>
            <a:r>
              <a:rPr lang="en-US" smtClean="0"/>
              <a:t/>
            </a:r>
            <a:br>
              <a:rPr lang="en-US"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9216610"/>
              </p:ext>
            </p:extLst>
          </p:nvPr>
        </p:nvGraphicFramePr>
        <p:xfrm>
          <a:off x="-2" y="0"/>
          <a:ext cx="12192000" cy="1097280"/>
        </p:xfrm>
        <a:graphic>
          <a:graphicData uri="http://schemas.openxmlformats.org/drawingml/2006/table">
            <a:tbl>
              <a:tblPr firstRow="1" firstCol="1" lastRow="1" lastCol="1" bandRow="1" bandCol="1">
                <a:tableStyleId>{5C22544A-7EE6-4342-B048-85BDC9FD1C3A}</a:tableStyleId>
              </a:tblPr>
              <a:tblGrid>
                <a:gridCol w="2438400"/>
                <a:gridCol w="2438400"/>
                <a:gridCol w="2438400"/>
                <a:gridCol w="2438400"/>
                <a:gridCol w="2438400"/>
              </a:tblGrid>
              <a:tr h="348018">
                <a:tc>
                  <a:txBody>
                    <a:bodyPr/>
                    <a:lstStyle/>
                    <a:p>
                      <a:pPr marL="0" marR="0">
                        <a:spcBef>
                          <a:spcPts val="0"/>
                        </a:spcBef>
                        <a:spcAft>
                          <a:spcPts val="0"/>
                        </a:spcAft>
                      </a:pPr>
                      <a:r>
                        <a:rPr lang="en-US" sz="3600" dirty="0">
                          <a:solidFill>
                            <a:schemeClr val="bg1"/>
                          </a:solidFill>
                          <a:effectLst/>
                          <a:latin typeface="Times New Roman" panose="02020603050405020304" pitchFamily="18" charset="0"/>
                          <a:ea typeface="Times New Roman" panose="02020603050405020304" pitchFamily="18" charset="0"/>
                        </a:rPr>
                        <a:t>build</a:t>
                      </a:r>
                    </a:p>
                  </a:txBody>
                  <a:tcPr marL="68580" marR="68580" marT="0" marB="0"/>
                </a:tc>
                <a:tc>
                  <a:txBody>
                    <a:bodyPr/>
                    <a:lstStyle/>
                    <a:p>
                      <a:pPr marL="0" marR="0">
                        <a:spcBef>
                          <a:spcPts val="0"/>
                        </a:spcBef>
                        <a:spcAft>
                          <a:spcPts val="0"/>
                        </a:spcAft>
                      </a:pPr>
                      <a:r>
                        <a:rPr lang="en-US" sz="3600" dirty="0">
                          <a:solidFill>
                            <a:schemeClr val="bg1"/>
                          </a:solidFill>
                          <a:effectLst/>
                          <a:latin typeface="Times New Roman" panose="02020603050405020304" pitchFamily="18" charset="0"/>
                          <a:ea typeface="Times New Roman" panose="02020603050405020304" pitchFamily="18" charset="0"/>
                        </a:rPr>
                        <a:t>rise</a:t>
                      </a:r>
                    </a:p>
                  </a:txBody>
                  <a:tcPr marL="68580" marR="68580" marT="0" marB="0"/>
                </a:tc>
                <a:tc>
                  <a:txBody>
                    <a:bodyPr/>
                    <a:lstStyle/>
                    <a:p>
                      <a:pPr marL="0" marR="0">
                        <a:spcBef>
                          <a:spcPts val="0"/>
                        </a:spcBef>
                        <a:spcAft>
                          <a:spcPts val="0"/>
                        </a:spcAft>
                      </a:pPr>
                      <a:r>
                        <a:rPr lang="en-US" sz="3600" dirty="0">
                          <a:solidFill>
                            <a:schemeClr val="bg1"/>
                          </a:solidFill>
                          <a:effectLst/>
                          <a:latin typeface="Times New Roman" panose="02020603050405020304" pitchFamily="18" charset="0"/>
                          <a:ea typeface="Times New Roman" panose="02020603050405020304" pitchFamily="18" charset="0"/>
                        </a:rPr>
                        <a:t>damage</a:t>
                      </a:r>
                    </a:p>
                  </a:txBody>
                  <a:tcPr marL="68580" marR="68580" marT="0" marB="0"/>
                </a:tc>
                <a:tc>
                  <a:txBody>
                    <a:bodyPr/>
                    <a:lstStyle/>
                    <a:p>
                      <a:pPr marL="0" marR="0">
                        <a:spcBef>
                          <a:spcPts val="0"/>
                        </a:spcBef>
                        <a:spcAft>
                          <a:spcPts val="0"/>
                        </a:spcAft>
                      </a:pPr>
                      <a:r>
                        <a:rPr lang="en-US" sz="3600" dirty="0">
                          <a:solidFill>
                            <a:schemeClr val="bg1"/>
                          </a:solidFill>
                          <a:effectLst/>
                          <a:latin typeface="Times New Roman" panose="02020603050405020304" pitchFamily="18" charset="0"/>
                          <a:ea typeface="Times New Roman" panose="02020603050405020304" pitchFamily="18" charset="0"/>
                        </a:rPr>
                        <a:t>act</a:t>
                      </a:r>
                    </a:p>
                  </a:txBody>
                  <a:tcPr marL="68580" marR="68580" marT="0" marB="0"/>
                </a:tc>
                <a:tc>
                  <a:txBody>
                    <a:bodyPr/>
                    <a:lstStyle/>
                    <a:p>
                      <a:pPr marL="0" marR="0" algn="just">
                        <a:spcBef>
                          <a:spcPts val="0"/>
                        </a:spcBef>
                        <a:spcAft>
                          <a:spcPts val="0"/>
                        </a:spcAft>
                      </a:pPr>
                      <a:r>
                        <a:rPr lang="en-US" sz="3600">
                          <a:solidFill>
                            <a:schemeClr val="bg1"/>
                          </a:solidFill>
                          <a:effectLst/>
                          <a:latin typeface="Times New Roman" panose="02020603050405020304" pitchFamily="18" charset="0"/>
                          <a:ea typeface="Times New Roman" panose="02020603050405020304" pitchFamily="18" charset="0"/>
                        </a:rPr>
                        <a:t>breed</a:t>
                      </a:r>
                    </a:p>
                  </a:txBody>
                  <a:tcPr marL="68580" marR="68580" marT="0" marB="0"/>
                </a:tc>
              </a:tr>
              <a:tr h="348018">
                <a:tc>
                  <a:txBody>
                    <a:bodyPr/>
                    <a:lstStyle/>
                    <a:p>
                      <a:pPr marL="0" marR="0">
                        <a:spcBef>
                          <a:spcPts val="0"/>
                        </a:spcBef>
                        <a:spcAft>
                          <a:spcPts val="0"/>
                        </a:spcAft>
                      </a:pPr>
                      <a:r>
                        <a:rPr lang="en-US" sz="3600" dirty="0">
                          <a:solidFill>
                            <a:schemeClr val="bg1"/>
                          </a:solidFill>
                          <a:effectLst/>
                          <a:latin typeface="Times New Roman" panose="02020603050405020304" pitchFamily="18" charset="0"/>
                          <a:ea typeface="Times New Roman" panose="02020603050405020304" pitchFamily="18" charset="0"/>
                        </a:rPr>
                        <a:t>control</a:t>
                      </a:r>
                    </a:p>
                  </a:txBody>
                  <a:tcPr marL="68580" marR="68580" marT="0" marB="0"/>
                </a:tc>
                <a:tc>
                  <a:txBody>
                    <a:bodyPr/>
                    <a:lstStyle/>
                    <a:p>
                      <a:pPr marL="0" marR="0">
                        <a:spcBef>
                          <a:spcPts val="0"/>
                        </a:spcBef>
                        <a:spcAft>
                          <a:spcPts val="0"/>
                        </a:spcAft>
                      </a:pPr>
                      <a:r>
                        <a:rPr lang="en-US" sz="3600" dirty="0">
                          <a:solidFill>
                            <a:schemeClr val="bg1"/>
                          </a:solidFill>
                          <a:effectLst/>
                          <a:latin typeface="Times New Roman" panose="02020603050405020304" pitchFamily="18" charset="0"/>
                          <a:ea typeface="Times New Roman" panose="02020603050405020304" pitchFamily="18" charset="0"/>
                        </a:rPr>
                        <a:t>lack</a:t>
                      </a:r>
                    </a:p>
                  </a:txBody>
                  <a:tcPr marL="68580" marR="68580" marT="0" marB="0"/>
                </a:tc>
                <a:tc>
                  <a:txBody>
                    <a:bodyPr/>
                    <a:lstStyle/>
                    <a:p>
                      <a:pPr marL="0" marR="0">
                        <a:spcBef>
                          <a:spcPts val="0"/>
                        </a:spcBef>
                        <a:spcAft>
                          <a:spcPts val="0"/>
                        </a:spcAft>
                      </a:pPr>
                      <a:r>
                        <a:rPr lang="en-US" sz="3600" dirty="0">
                          <a:solidFill>
                            <a:schemeClr val="bg1"/>
                          </a:solidFill>
                          <a:effectLst/>
                          <a:latin typeface="Times New Roman" panose="02020603050405020304" pitchFamily="18" charset="0"/>
                          <a:ea typeface="Times New Roman" panose="02020603050405020304" pitchFamily="18" charset="0"/>
                        </a:rPr>
                        <a:t>have</a:t>
                      </a:r>
                    </a:p>
                  </a:txBody>
                  <a:tcPr marL="68580" marR="68580" marT="0" marB="0"/>
                </a:tc>
                <a:tc>
                  <a:txBody>
                    <a:bodyPr/>
                    <a:lstStyle/>
                    <a:p>
                      <a:pPr marL="0" marR="0" algn="just">
                        <a:spcBef>
                          <a:spcPts val="0"/>
                        </a:spcBef>
                        <a:spcAft>
                          <a:spcPts val="0"/>
                        </a:spcAft>
                      </a:pPr>
                      <a:r>
                        <a:rPr lang="en-US" sz="3600" dirty="0">
                          <a:solidFill>
                            <a:schemeClr val="bg1"/>
                          </a:solidFill>
                          <a:effectLst/>
                          <a:latin typeface="Times New Roman" panose="02020603050405020304" pitchFamily="18" charset="0"/>
                          <a:ea typeface="Times New Roman" panose="02020603050405020304" pitchFamily="18" charset="0"/>
                        </a:rPr>
                        <a:t>resist</a:t>
                      </a:r>
                    </a:p>
                  </a:txBody>
                  <a:tcPr marL="68580" marR="68580" marT="0" marB="0"/>
                </a:tc>
                <a:tc>
                  <a:txBody>
                    <a:bodyPr/>
                    <a:lstStyle/>
                    <a:p>
                      <a:pPr marL="0" marR="0">
                        <a:spcBef>
                          <a:spcPts val="0"/>
                        </a:spcBef>
                        <a:spcAft>
                          <a:spcPts val="0"/>
                        </a:spcAft>
                      </a:pPr>
                      <a:r>
                        <a:rPr lang="en-US" sz="3600" dirty="0">
                          <a:solidFill>
                            <a:schemeClr val="bg1"/>
                          </a:solidFill>
                          <a:effectLst/>
                          <a:latin typeface="Times New Roman" panose="02020603050405020304" pitchFamily="18" charset="0"/>
                          <a:ea typeface="Times New Roman" panose="02020603050405020304" pitchFamily="18" charset="0"/>
                        </a:rPr>
                        <a:t>prepare</a:t>
                      </a:r>
                    </a:p>
                  </a:txBody>
                  <a:tcPr marL="68580" marR="68580" marT="0" marB="0"/>
                </a:tc>
              </a:tr>
            </a:tbl>
          </a:graphicData>
        </a:graphic>
      </p:graphicFrame>
      <p:sp>
        <p:nvSpPr>
          <p:cNvPr id="3" name="Rectangle 2"/>
          <p:cNvSpPr/>
          <p:nvPr/>
        </p:nvSpPr>
        <p:spPr>
          <a:xfrm>
            <a:off x="95534" y="1105469"/>
            <a:ext cx="12096466" cy="5078313"/>
          </a:xfrm>
          <a:prstGeom prst="rect">
            <a:avLst/>
          </a:prstGeom>
        </p:spPr>
        <p:txBody>
          <a:bodyPr wrap="square">
            <a:spAutoFit/>
          </a:bodyPr>
          <a:lstStyle/>
          <a:p>
            <a:pPr algn="just"/>
            <a:r>
              <a:rPr lang="en-US" sz="3600" dirty="0" smtClean="0">
                <a:effectLst/>
                <a:latin typeface="Times New Roman" panose="02020603050405020304" pitchFamily="18" charset="0"/>
                <a:ea typeface="Times New Roman" panose="02020603050405020304" pitchFamily="18" charset="0"/>
              </a:rPr>
              <a:t>Self-control (a) --------- all other virtues. Man generally (b) -------- in impulses and strong desires. Vicious desires (c) --------- the purity of heart and mind resulting in the degradation of human nature. It is self-control that can help a man (d) ------- up a pure character which is very essential to (e) --------- above the level of inhumanity. A man who (f) --------- tolerance (g) ------- himself. He cant (h) ------- the problems that he faces in society. A man devoid of self-control (</a:t>
            </a:r>
            <a:r>
              <a:rPr lang="en-US" sz="3600" dirty="0" err="1" smtClean="0">
                <a:effectLst/>
                <a:latin typeface="Times New Roman" panose="02020603050405020304" pitchFamily="18" charset="0"/>
                <a:ea typeface="Times New Roman" panose="02020603050405020304" pitchFamily="18" charset="0"/>
              </a:rPr>
              <a:t>i</a:t>
            </a:r>
            <a:r>
              <a:rPr lang="en-US" sz="3600" dirty="0" smtClean="0">
                <a:effectLst/>
                <a:latin typeface="Times New Roman" panose="02020603050405020304" pitchFamily="18" charset="0"/>
                <a:ea typeface="Times New Roman" panose="02020603050405020304" pitchFamily="18" charset="0"/>
              </a:rPr>
              <a:t>) ------- a strong sense of humanity whereby he can (j) --------- his harmful passions.</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1565987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6765" y="3966883"/>
            <a:ext cx="4706471" cy="1680882"/>
          </a:xfrm>
          <a:prstGeom prst="rect">
            <a:avLst/>
          </a:prstGeom>
          <a:noFill/>
        </p:spPr>
        <p:txBody>
          <a:bodyPr wrap="square" rtlCol="0">
            <a:prstTxWarp prst="textWave1">
              <a:avLst/>
            </a:prstTxWarp>
            <a:spAutoFit/>
          </a:bodyPr>
          <a:lstStyle/>
          <a:p>
            <a:pPr algn="ctr" defTabSz="1083460"/>
            <a:r>
              <a:rPr lang="en-US" sz="2118" b="1" dirty="0">
                <a:solidFill>
                  <a:prstClr val="black"/>
                </a:solidFill>
                <a:latin typeface="Book Antiqua" pitchFamily="18" charset="0"/>
              </a:rPr>
              <a:t>Welcome</a:t>
            </a:r>
          </a:p>
        </p:txBody>
      </p:sp>
    </p:spTree>
    <p:extLst>
      <p:ext uri="{BB962C8B-B14F-4D97-AF65-F5344CB8AC3E}">
        <p14:creationId xmlns:p14="http://schemas.microsoft.com/office/powerpoint/2010/main" val="64730796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FF0000"/>
                </a:solidFill>
              </a:rPr>
              <a:t>Answer no-7</a:t>
            </a:r>
            <a:endParaRPr lang="en-US" b="1" dirty="0">
              <a:solidFill>
                <a:srgbClr val="FF0000"/>
              </a:solidFill>
            </a:endParaRPr>
          </a:p>
        </p:txBody>
      </p:sp>
      <p:sp>
        <p:nvSpPr>
          <p:cNvPr id="5" name="Content Placeholder 4"/>
          <p:cNvSpPr>
            <a:spLocks noGrp="1"/>
          </p:cNvSpPr>
          <p:nvPr>
            <p:ph sz="half" idx="1"/>
          </p:nvPr>
        </p:nvSpPr>
        <p:spPr/>
        <p:txBody>
          <a:bodyPr>
            <a:normAutofit/>
          </a:bodyPr>
          <a:lstStyle/>
          <a:p>
            <a:r>
              <a:rPr lang="en-US" sz="4400" dirty="0" smtClean="0"/>
              <a:t>a) breeds</a:t>
            </a:r>
          </a:p>
          <a:p>
            <a:r>
              <a:rPr lang="en-US" sz="4400" dirty="0" smtClean="0"/>
              <a:t>b) acts</a:t>
            </a:r>
          </a:p>
          <a:p>
            <a:r>
              <a:rPr lang="en-US" sz="4400" dirty="0" smtClean="0"/>
              <a:t>c) damage</a:t>
            </a:r>
          </a:p>
          <a:p>
            <a:r>
              <a:rPr lang="en-US" sz="4400" dirty="0" smtClean="0"/>
              <a:t>d) to build</a:t>
            </a:r>
          </a:p>
          <a:p>
            <a:r>
              <a:rPr lang="en-US" sz="4400" dirty="0" smtClean="0"/>
              <a:t>e) rise</a:t>
            </a:r>
          </a:p>
        </p:txBody>
      </p:sp>
      <p:sp>
        <p:nvSpPr>
          <p:cNvPr id="6" name="Content Placeholder 5"/>
          <p:cNvSpPr>
            <a:spLocks noGrp="1"/>
          </p:cNvSpPr>
          <p:nvPr>
            <p:ph sz="half" idx="2"/>
          </p:nvPr>
        </p:nvSpPr>
        <p:spPr/>
        <p:txBody>
          <a:bodyPr>
            <a:normAutofit/>
          </a:bodyPr>
          <a:lstStyle/>
          <a:p>
            <a:r>
              <a:rPr lang="en-US" sz="4400" dirty="0" smtClean="0"/>
              <a:t>f) have</a:t>
            </a:r>
          </a:p>
          <a:p>
            <a:r>
              <a:rPr lang="en-US" sz="3600" dirty="0" smtClean="0"/>
              <a:t>g) cannot</a:t>
            </a:r>
          </a:p>
          <a:p>
            <a:r>
              <a:rPr lang="en-US" sz="4400" dirty="0" smtClean="0"/>
              <a:t>h) control</a:t>
            </a:r>
          </a:p>
          <a:p>
            <a:r>
              <a:rPr lang="en-US" sz="4400" dirty="0" err="1" smtClean="0"/>
              <a:t>i</a:t>
            </a:r>
            <a:r>
              <a:rPr lang="en-US" sz="4400" dirty="0" smtClean="0"/>
              <a:t>) lacks</a:t>
            </a:r>
          </a:p>
          <a:p>
            <a:r>
              <a:rPr lang="en-US" sz="4400" dirty="0" smtClean="0"/>
              <a:t>j) not resist</a:t>
            </a:r>
            <a:endParaRPr lang="en-US" sz="4400" dirty="0"/>
          </a:p>
        </p:txBody>
      </p:sp>
    </p:spTree>
    <p:extLst>
      <p:ext uri="{BB962C8B-B14F-4D97-AF65-F5344CB8AC3E}">
        <p14:creationId xmlns:p14="http://schemas.microsoft.com/office/powerpoint/2010/main" val="3222036513"/>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2639"/>
            <a:ext cx="12192000" cy="5875361"/>
          </a:xfrm>
        </p:spPr>
        <p:txBody>
          <a:bodyPr>
            <a:normAutofit/>
          </a:bodyPr>
          <a:lstStyle/>
          <a:p>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6118858"/>
              </p:ext>
            </p:extLst>
          </p:nvPr>
        </p:nvGraphicFramePr>
        <p:xfrm>
          <a:off x="-2" y="0"/>
          <a:ext cx="12192000" cy="932688"/>
        </p:xfrm>
        <a:graphic>
          <a:graphicData uri="http://schemas.openxmlformats.org/drawingml/2006/table">
            <a:tbl>
              <a:tblPr firstRow="1" firstCol="1" lastRow="1" lastCol="1" bandRow="1" bandCol="1">
                <a:tableStyleId>{5C22544A-7EE6-4342-B048-85BDC9FD1C3A}</a:tableStyleId>
              </a:tblPr>
              <a:tblGrid>
                <a:gridCol w="2438400"/>
                <a:gridCol w="2438400"/>
                <a:gridCol w="2438400"/>
                <a:gridCol w="2975214"/>
                <a:gridCol w="1901586"/>
              </a:tblGrid>
              <a:tr h="348018">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come</a:t>
                      </a:r>
                    </a:p>
                  </a:txBody>
                  <a:tcPr marL="68580" marR="68580" marT="0" marB="0"/>
                </a:tc>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believe</a:t>
                      </a:r>
                    </a:p>
                  </a:txBody>
                  <a:tcPr marL="68580" marR="68580" marT="0" marB="0"/>
                </a:tc>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ordain</a:t>
                      </a:r>
                    </a:p>
                  </a:txBody>
                  <a:tcPr marL="68580" marR="68580" marT="0" marB="0"/>
                </a:tc>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predetermine</a:t>
                      </a:r>
                    </a:p>
                  </a:txBody>
                  <a:tcPr marL="68580" marR="68580" marT="0" marB="0"/>
                </a:tc>
                <a:tc>
                  <a:txBody>
                    <a:bodyPr/>
                    <a:lstStyle/>
                    <a:p>
                      <a:pPr marL="0" marR="0" algn="ctr">
                        <a:lnSpc>
                          <a:spcPct val="85000"/>
                        </a:lnSpc>
                        <a:spcBef>
                          <a:spcPts val="0"/>
                        </a:spcBef>
                        <a:spcAft>
                          <a:spcPts val="0"/>
                        </a:spcAft>
                        <a:tabLst>
                          <a:tab pos="342900" algn="l"/>
                        </a:tabLst>
                      </a:pPr>
                      <a:r>
                        <a:rPr lang="en-US" sz="3600" dirty="0">
                          <a:effectLst/>
                          <a:latin typeface="Times New Roman" panose="02020603050405020304" pitchFamily="18" charset="0"/>
                          <a:ea typeface="Times New Roman" panose="02020603050405020304" pitchFamily="18" charset="0"/>
                        </a:rPr>
                        <a:t>try</a:t>
                      </a:r>
                    </a:p>
                  </a:txBody>
                  <a:tcPr marL="68580" marR="68580" marT="0" marB="0"/>
                </a:tc>
              </a:tr>
              <a:tr h="348018">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have</a:t>
                      </a:r>
                    </a:p>
                  </a:txBody>
                  <a:tcPr marL="68580" marR="68580" marT="0" marB="0"/>
                </a:tc>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overcome</a:t>
                      </a:r>
                    </a:p>
                  </a:txBody>
                  <a:tcPr marL="68580" marR="68580" marT="0" marB="0"/>
                </a:tc>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happen</a:t>
                      </a:r>
                    </a:p>
                  </a:txBody>
                  <a:tcPr marL="68580" marR="68580" marT="0" marB="0"/>
                </a:tc>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accept</a:t>
                      </a:r>
                    </a:p>
                  </a:txBody>
                  <a:tcPr marL="68580" marR="68580" marT="0" marB="0"/>
                </a:tc>
                <a:tc>
                  <a:txBody>
                    <a:bodyPr/>
                    <a:lstStyle/>
                    <a:p>
                      <a:pPr marL="0" marR="0" algn="ctr">
                        <a:lnSpc>
                          <a:spcPct val="85000"/>
                        </a:lnSpc>
                        <a:spcBef>
                          <a:spcPts val="0"/>
                        </a:spcBef>
                        <a:spcAft>
                          <a:spcPts val="0"/>
                        </a:spcAft>
                        <a:tabLst>
                          <a:tab pos="342900" algn="l"/>
                        </a:tabLst>
                      </a:pPr>
                      <a:r>
                        <a:rPr lang="en-US" sz="3600" dirty="0">
                          <a:effectLst/>
                          <a:latin typeface="Times New Roman" panose="02020603050405020304" pitchFamily="18" charset="0"/>
                          <a:ea typeface="Times New Roman" panose="02020603050405020304" pitchFamily="18" charset="0"/>
                        </a:rPr>
                        <a:t>be</a:t>
                      </a:r>
                    </a:p>
                  </a:txBody>
                  <a:tcPr marL="68580" marR="68580" marT="0" marB="0"/>
                </a:tc>
              </a:tr>
            </a:tbl>
          </a:graphicData>
        </a:graphic>
      </p:graphicFrame>
      <p:sp>
        <p:nvSpPr>
          <p:cNvPr id="3" name="Rectangle 2"/>
          <p:cNvSpPr/>
          <p:nvPr/>
        </p:nvSpPr>
        <p:spPr>
          <a:xfrm>
            <a:off x="95534" y="982639"/>
            <a:ext cx="12096466" cy="4696670"/>
          </a:xfrm>
          <a:prstGeom prst="rect">
            <a:avLst/>
          </a:prstGeom>
        </p:spPr>
        <p:txBody>
          <a:bodyPr wrap="square">
            <a:spAutoFit/>
          </a:bodyPr>
          <a:lstStyle/>
          <a:p>
            <a:pPr algn="just">
              <a:lnSpc>
                <a:spcPct val="85000"/>
              </a:lnSpc>
              <a:tabLst>
                <a:tab pos="342900" algn="l"/>
              </a:tabLst>
            </a:pPr>
            <a:r>
              <a:rPr lang="en-US" sz="4400" dirty="0" smtClean="0">
                <a:effectLst/>
                <a:latin typeface="Times New Roman" panose="02020603050405020304" pitchFamily="18" charset="0"/>
                <a:ea typeface="Times New Roman" panose="02020603050405020304" pitchFamily="18" charset="0"/>
              </a:rPr>
              <a:t>Many Bangladeshis (a)------- a kind of conservative outlook. They (b) --- that everything in this world (c) --- and all that (d) --- to them (e) --- by God. From this belief, the poor generally (f) --- their poverty and all their sorrows and sufferings without (g) --- much to (h) --- them. But we the Bangladeshis (</a:t>
            </a:r>
            <a:r>
              <a:rPr lang="en-US" sz="4400" dirty="0" err="1" smtClean="0">
                <a:effectLst/>
                <a:latin typeface="Times New Roman" panose="02020603050405020304" pitchFamily="18" charset="0"/>
                <a:ea typeface="Times New Roman" panose="02020603050405020304" pitchFamily="18" charset="0"/>
              </a:rPr>
              <a:t>i</a:t>
            </a:r>
            <a:r>
              <a:rPr lang="en-US" sz="4400" dirty="0" smtClean="0">
                <a:effectLst/>
                <a:latin typeface="Times New Roman" panose="02020603050405020304" pitchFamily="18" charset="0"/>
                <a:ea typeface="Times New Roman" panose="02020603050405020304" pitchFamily="18" charset="0"/>
              </a:rPr>
              <a:t>) --- out of such wrong belief. Otherwise, we will never (j) --- able to see the prosperity of our nation. </a:t>
            </a:r>
            <a:endParaRPr lang="en-US" sz="4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5900991"/>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FF0000"/>
                </a:solidFill>
              </a:rPr>
              <a:t>Answer no-8</a:t>
            </a:r>
            <a:endParaRPr lang="en-US" b="1" dirty="0">
              <a:solidFill>
                <a:srgbClr val="FF0000"/>
              </a:solidFill>
            </a:endParaRPr>
          </a:p>
        </p:txBody>
      </p:sp>
      <p:sp>
        <p:nvSpPr>
          <p:cNvPr id="5" name="Content Placeholder 4"/>
          <p:cNvSpPr>
            <a:spLocks noGrp="1"/>
          </p:cNvSpPr>
          <p:nvPr>
            <p:ph sz="half" idx="1"/>
          </p:nvPr>
        </p:nvSpPr>
        <p:spPr/>
        <p:txBody>
          <a:bodyPr>
            <a:normAutofit/>
          </a:bodyPr>
          <a:lstStyle/>
          <a:p>
            <a:r>
              <a:rPr lang="en-US" sz="4400" dirty="0" smtClean="0"/>
              <a:t>a) have</a:t>
            </a:r>
          </a:p>
          <a:p>
            <a:r>
              <a:rPr lang="en-US" sz="4400" dirty="0" smtClean="0"/>
              <a:t>b) believe</a:t>
            </a:r>
          </a:p>
          <a:p>
            <a:r>
              <a:rPr lang="en-US" sz="4400" dirty="0" smtClean="0"/>
              <a:t>c) is predetermined</a:t>
            </a:r>
          </a:p>
          <a:p>
            <a:r>
              <a:rPr lang="en-US" sz="4400" dirty="0" smtClean="0"/>
              <a:t>d) happen</a:t>
            </a:r>
          </a:p>
          <a:p>
            <a:r>
              <a:rPr lang="en-US" sz="4400" dirty="0" smtClean="0"/>
              <a:t>e) is ordained</a:t>
            </a:r>
          </a:p>
        </p:txBody>
      </p:sp>
      <p:sp>
        <p:nvSpPr>
          <p:cNvPr id="6" name="Content Placeholder 5"/>
          <p:cNvSpPr>
            <a:spLocks noGrp="1"/>
          </p:cNvSpPr>
          <p:nvPr>
            <p:ph sz="half" idx="2"/>
          </p:nvPr>
        </p:nvSpPr>
        <p:spPr/>
        <p:txBody>
          <a:bodyPr>
            <a:normAutofit/>
          </a:bodyPr>
          <a:lstStyle/>
          <a:p>
            <a:r>
              <a:rPr lang="en-US" sz="4400" dirty="0" smtClean="0"/>
              <a:t>f) accept</a:t>
            </a:r>
          </a:p>
          <a:p>
            <a:r>
              <a:rPr lang="en-US" sz="3600" dirty="0" smtClean="0"/>
              <a:t>g) trying</a:t>
            </a:r>
          </a:p>
          <a:p>
            <a:r>
              <a:rPr lang="en-US" sz="4400" dirty="0" smtClean="0"/>
              <a:t>h) overcome</a:t>
            </a:r>
          </a:p>
          <a:p>
            <a:r>
              <a:rPr lang="en-US" sz="4400" dirty="0" err="1" smtClean="0"/>
              <a:t>i</a:t>
            </a:r>
            <a:r>
              <a:rPr lang="en-US" sz="4400" dirty="0" smtClean="0"/>
              <a:t>) should come</a:t>
            </a:r>
          </a:p>
          <a:p>
            <a:r>
              <a:rPr lang="en-US" sz="4400" dirty="0" smtClean="0"/>
              <a:t>j) be</a:t>
            </a:r>
            <a:endParaRPr lang="en-US" sz="4400" dirty="0"/>
          </a:p>
        </p:txBody>
      </p:sp>
    </p:spTree>
    <p:extLst>
      <p:ext uri="{BB962C8B-B14F-4D97-AF65-F5344CB8AC3E}">
        <p14:creationId xmlns:p14="http://schemas.microsoft.com/office/powerpoint/2010/main" val="1110040036"/>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2639"/>
            <a:ext cx="12192000" cy="5875361"/>
          </a:xfrm>
        </p:spPr>
        <p:txBody>
          <a:bodyPr>
            <a:normAutofit/>
          </a:bodyPr>
          <a:lstStyle/>
          <a:p>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8119623"/>
              </p:ext>
            </p:extLst>
          </p:nvPr>
        </p:nvGraphicFramePr>
        <p:xfrm>
          <a:off x="-2" y="0"/>
          <a:ext cx="12192000" cy="932688"/>
        </p:xfrm>
        <a:graphic>
          <a:graphicData uri="http://schemas.openxmlformats.org/drawingml/2006/table">
            <a:tbl>
              <a:tblPr firstRow="1" firstCol="1" lastRow="1" lastCol="1" bandRow="1" bandCol="1">
                <a:tableStyleId>{5C22544A-7EE6-4342-B048-85BDC9FD1C3A}</a:tableStyleId>
              </a:tblPr>
              <a:tblGrid>
                <a:gridCol w="1910689"/>
                <a:gridCol w="2966111"/>
                <a:gridCol w="2438400"/>
                <a:gridCol w="2438400"/>
                <a:gridCol w="2438400"/>
              </a:tblGrid>
              <a:tr h="348018">
                <a:tc>
                  <a:txBody>
                    <a:bodyPr/>
                    <a:lstStyle/>
                    <a:p>
                      <a:pPr marL="0" marR="0">
                        <a:lnSpc>
                          <a:spcPct val="85000"/>
                        </a:lnSpc>
                        <a:spcBef>
                          <a:spcPts val="0"/>
                        </a:spcBef>
                        <a:spcAft>
                          <a:spcPts val="0"/>
                        </a:spcAft>
                      </a:pPr>
                      <a:r>
                        <a:rPr lang="en-US" sz="3600">
                          <a:effectLst/>
                          <a:latin typeface="Times New Roman" panose="02020603050405020304" pitchFamily="18" charset="0"/>
                          <a:ea typeface="Times New Roman" panose="02020603050405020304" pitchFamily="18" charset="0"/>
                        </a:rPr>
                        <a:t>develop</a:t>
                      </a:r>
                    </a:p>
                  </a:txBody>
                  <a:tcPr marL="68580" marR="68580" marT="0" marB="0"/>
                </a:tc>
                <a:tc>
                  <a:txBody>
                    <a:bodyPr/>
                    <a:lstStyle/>
                    <a:p>
                      <a:pPr marL="0" marR="0">
                        <a:lnSpc>
                          <a:spcPct val="85000"/>
                        </a:lnSpc>
                        <a:spcBef>
                          <a:spcPts val="0"/>
                        </a:spcBef>
                        <a:spcAft>
                          <a:spcPts val="0"/>
                        </a:spcAft>
                      </a:pPr>
                      <a:r>
                        <a:rPr lang="en-US" sz="3600">
                          <a:effectLst/>
                          <a:latin typeface="Times New Roman" panose="02020603050405020304" pitchFamily="18" charset="0"/>
                          <a:ea typeface="Times New Roman" panose="02020603050405020304" pitchFamily="18" charset="0"/>
                        </a:rPr>
                        <a:t>seen</a:t>
                      </a:r>
                    </a:p>
                  </a:txBody>
                  <a:tcPr marL="68580" marR="68580" marT="0" marB="0"/>
                </a:tc>
                <a:tc>
                  <a:txBody>
                    <a:bodyPr/>
                    <a:lstStyle/>
                    <a:p>
                      <a:pPr marL="0" marR="0">
                        <a:lnSpc>
                          <a:spcPct val="85000"/>
                        </a:lnSpc>
                        <a:spcBef>
                          <a:spcPts val="0"/>
                        </a:spcBef>
                        <a:spcAft>
                          <a:spcPts val="0"/>
                        </a:spcAft>
                      </a:pPr>
                      <a:r>
                        <a:rPr lang="en-US" sz="3600">
                          <a:effectLst/>
                          <a:latin typeface="Times New Roman" panose="02020603050405020304" pitchFamily="18" charset="0"/>
                          <a:ea typeface="Times New Roman" panose="02020603050405020304" pitchFamily="18" charset="0"/>
                        </a:rPr>
                        <a:t>expect</a:t>
                      </a:r>
                    </a:p>
                  </a:txBody>
                  <a:tcPr marL="68580" marR="68580" marT="0" marB="0"/>
                </a:tc>
                <a:tc>
                  <a:txBody>
                    <a:bodyPr/>
                    <a:lstStyle/>
                    <a:p>
                      <a:pPr marL="0" marR="0">
                        <a:lnSpc>
                          <a:spcPct val="85000"/>
                        </a:lnSpc>
                        <a:spcBef>
                          <a:spcPts val="0"/>
                        </a:spcBef>
                        <a:spcAft>
                          <a:spcPts val="0"/>
                        </a:spcAft>
                      </a:pPr>
                      <a:r>
                        <a:rPr lang="en-US" sz="3600">
                          <a:effectLst/>
                          <a:latin typeface="Times New Roman" panose="02020603050405020304" pitchFamily="18" charset="0"/>
                          <a:ea typeface="Times New Roman" panose="02020603050405020304" pitchFamily="18" charset="0"/>
                        </a:rPr>
                        <a:t>make</a:t>
                      </a:r>
                    </a:p>
                  </a:txBody>
                  <a:tcPr marL="68580" marR="68580" marT="0" marB="0"/>
                </a:tc>
                <a:tc>
                  <a:txBody>
                    <a:bodyPr/>
                    <a:lstStyle/>
                    <a:p>
                      <a:pPr marL="0" marR="0">
                        <a:lnSpc>
                          <a:spcPct val="85000"/>
                        </a:lnSpc>
                        <a:spcBef>
                          <a:spcPts val="0"/>
                        </a:spcBef>
                        <a:spcAft>
                          <a:spcPts val="0"/>
                        </a:spcAft>
                      </a:pPr>
                      <a:r>
                        <a:rPr lang="en-US" sz="3600">
                          <a:effectLst/>
                          <a:latin typeface="Times New Roman" panose="02020603050405020304" pitchFamily="18" charset="0"/>
                          <a:ea typeface="Times New Roman" panose="02020603050405020304" pitchFamily="18" charset="0"/>
                        </a:rPr>
                        <a:t>think</a:t>
                      </a:r>
                    </a:p>
                  </a:txBody>
                  <a:tcPr marL="68580" marR="68580" marT="0" marB="0"/>
                </a:tc>
              </a:tr>
              <a:tr h="348018">
                <a:tc>
                  <a:txBody>
                    <a:bodyPr/>
                    <a:lstStyle/>
                    <a:p>
                      <a:pPr marL="0" marR="0">
                        <a:lnSpc>
                          <a:spcPct val="85000"/>
                        </a:lnSpc>
                        <a:spcBef>
                          <a:spcPts val="0"/>
                        </a:spcBef>
                        <a:spcAft>
                          <a:spcPts val="0"/>
                        </a:spcAft>
                      </a:pPr>
                      <a:r>
                        <a:rPr lang="en-US" sz="3600">
                          <a:effectLst/>
                          <a:latin typeface="Times New Roman" panose="02020603050405020304" pitchFamily="18" charset="0"/>
                          <a:ea typeface="Times New Roman" panose="02020603050405020304" pitchFamily="18" charset="0"/>
                        </a:rPr>
                        <a:t>get</a:t>
                      </a:r>
                    </a:p>
                  </a:txBody>
                  <a:tcPr marL="68580" marR="68580" marT="0" marB="0"/>
                </a:tc>
                <a:tc>
                  <a:txBody>
                    <a:bodyPr/>
                    <a:lstStyle/>
                    <a:p>
                      <a:pPr marL="0" marR="0">
                        <a:lnSpc>
                          <a:spcPct val="85000"/>
                        </a:lnSpc>
                        <a:spcBef>
                          <a:spcPts val="0"/>
                        </a:spcBef>
                        <a:spcAft>
                          <a:spcPts val="0"/>
                        </a:spcAft>
                      </a:pPr>
                      <a:r>
                        <a:rPr lang="en-US" sz="3600">
                          <a:effectLst/>
                          <a:latin typeface="Times New Roman" panose="02020603050405020304" pitchFamily="18" charset="0"/>
                          <a:ea typeface="Times New Roman" panose="02020603050405020304" pitchFamily="18" charset="0"/>
                        </a:rPr>
                        <a:t>communicate</a:t>
                      </a:r>
                    </a:p>
                  </a:txBody>
                  <a:tcPr marL="68580" marR="68580" marT="0" marB="0"/>
                </a:tc>
                <a:tc>
                  <a:txBody>
                    <a:bodyPr/>
                    <a:lstStyle/>
                    <a:p>
                      <a:pPr marL="0" marR="0">
                        <a:lnSpc>
                          <a:spcPct val="85000"/>
                        </a:lnSpc>
                        <a:spcBef>
                          <a:spcPts val="0"/>
                        </a:spcBef>
                        <a:spcAft>
                          <a:spcPts val="0"/>
                        </a:spcAft>
                      </a:pPr>
                      <a:r>
                        <a:rPr lang="en-US" sz="3600" dirty="0">
                          <a:effectLst/>
                          <a:latin typeface="Times New Roman" panose="02020603050405020304" pitchFamily="18" charset="0"/>
                          <a:ea typeface="Times New Roman" panose="02020603050405020304" pitchFamily="18" charset="0"/>
                        </a:rPr>
                        <a:t>help</a:t>
                      </a:r>
                    </a:p>
                  </a:txBody>
                  <a:tcPr marL="68580" marR="68580" marT="0" marB="0"/>
                </a:tc>
                <a:tc>
                  <a:txBody>
                    <a:bodyPr/>
                    <a:lstStyle/>
                    <a:p>
                      <a:pPr marL="0" marR="0">
                        <a:lnSpc>
                          <a:spcPct val="85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85000"/>
                        </a:lnSpc>
                        <a:spcBef>
                          <a:spcPts val="0"/>
                        </a:spcBef>
                        <a:spcAft>
                          <a:spcPts val="0"/>
                        </a:spcAft>
                      </a:pPr>
                      <a:endParaRPr lang="en-US" sz="36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3" name="Rectangle 2"/>
          <p:cNvSpPr/>
          <p:nvPr/>
        </p:nvSpPr>
        <p:spPr>
          <a:xfrm>
            <a:off x="0" y="982639"/>
            <a:ext cx="12192000" cy="5078313"/>
          </a:xfrm>
          <a:prstGeom prst="rect">
            <a:avLst/>
          </a:prstGeom>
        </p:spPr>
        <p:txBody>
          <a:bodyPr wrap="square">
            <a:spAutoFit/>
          </a:bodyPr>
          <a:lstStyle/>
          <a:p>
            <a:pPr algn="just"/>
            <a:r>
              <a:rPr lang="en-US" sz="3600" dirty="0" smtClean="0">
                <a:effectLst/>
                <a:latin typeface="Times New Roman" panose="02020603050405020304" pitchFamily="18" charset="0"/>
                <a:ea typeface="Times New Roman" panose="02020603050405020304" pitchFamily="18" charset="0"/>
              </a:rPr>
              <a:t>As the world communication system is (a) ---- day by day. The world seems to be (b) ---- smaller. For the development of communication system, now we can easily (c) ----- with the people of other countries with a moment. Now, the world (d) ----- to be a village and the countries seem (e) ---- familiar. If we (f) ---- our mutual understanding and co-operation, we can (g) ----- our world better place, we should never (h) ---- other as enemies but as friends. By (</a:t>
            </a:r>
            <a:r>
              <a:rPr lang="en-US" sz="3600" dirty="0" err="1" smtClean="0">
                <a:effectLst/>
                <a:latin typeface="Times New Roman" panose="02020603050405020304" pitchFamily="18" charset="0"/>
                <a:ea typeface="Times New Roman" panose="02020603050405020304" pitchFamily="18" charset="0"/>
              </a:rPr>
              <a:t>i</a:t>
            </a:r>
            <a:r>
              <a:rPr lang="en-US" sz="3600" dirty="0" smtClean="0">
                <a:effectLst/>
                <a:latin typeface="Times New Roman" panose="02020603050405020304" pitchFamily="18" charset="0"/>
                <a:ea typeface="Times New Roman" panose="02020603050405020304" pitchFamily="18" charset="0"/>
              </a:rPr>
              <a:t>) ---- other, we can also (j) ----- help from them. </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67728213"/>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FF0000"/>
                </a:solidFill>
              </a:rPr>
              <a:t>Answer no-9</a:t>
            </a:r>
            <a:endParaRPr lang="en-US" b="1" dirty="0">
              <a:solidFill>
                <a:srgbClr val="FF0000"/>
              </a:solidFill>
            </a:endParaRPr>
          </a:p>
        </p:txBody>
      </p:sp>
      <p:sp>
        <p:nvSpPr>
          <p:cNvPr id="5" name="Content Placeholder 4"/>
          <p:cNvSpPr>
            <a:spLocks noGrp="1"/>
          </p:cNvSpPr>
          <p:nvPr>
            <p:ph sz="half" idx="1"/>
          </p:nvPr>
        </p:nvSpPr>
        <p:spPr/>
        <p:txBody>
          <a:bodyPr>
            <a:normAutofit/>
          </a:bodyPr>
          <a:lstStyle/>
          <a:p>
            <a:r>
              <a:rPr lang="en-US" sz="4400" dirty="0" smtClean="0"/>
              <a:t>a) developing</a:t>
            </a:r>
          </a:p>
          <a:p>
            <a:r>
              <a:rPr lang="en-US" sz="4400" dirty="0" smtClean="0"/>
              <a:t>b) getting</a:t>
            </a:r>
          </a:p>
          <a:p>
            <a:r>
              <a:rPr lang="en-US" sz="4400" dirty="0" smtClean="0"/>
              <a:t>c) communicate</a:t>
            </a:r>
          </a:p>
          <a:p>
            <a:r>
              <a:rPr lang="en-US" sz="4400" dirty="0" smtClean="0"/>
              <a:t>d) is seemed</a:t>
            </a:r>
          </a:p>
          <a:p>
            <a:r>
              <a:rPr lang="en-US" sz="4400" dirty="0" smtClean="0"/>
              <a:t>e) getting</a:t>
            </a:r>
          </a:p>
        </p:txBody>
      </p:sp>
      <p:sp>
        <p:nvSpPr>
          <p:cNvPr id="6" name="Content Placeholder 5"/>
          <p:cNvSpPr>
            <a:spLocks noGrp="1"/>
          </p:cNvSpPr>
          <p:nvPr>
            <p:ph sz="half" idx="2"/>
          </p:nvPr>
        </p:nvSpPr>
        <p:spPr/>
        <p:txBody>
          <a:bodyPr>
            <a:normAutofit/>
          </a:bodyPr>
          <a:lstStyle/>
          <a:p>
            <a:r>
              <a:rPr lang="en-US" sz="4400" dirty="0" smtClean="0"/>
              <a:t>f) developing</a:t>
            </a:r>
          </a:p>
          <a:p>
            <a:r>
              <a:rPr lang="en-US" sz="3600" dirty="0" smtClean="0"/>
              <a:t>g) make</a:t>
            </a:r>
          </a:p>
          <a:p>
            <a:r>
              <a:rPr lang="en-US" sz="4400" dirty="0" smtClean="0"/>
              <a:t>h) think</a:t>
            </a:r>
          </a:p>
          <a:p>
            <a:r>
              <a:rPr lang="en-US" sz="4400" dirty="0" err="1" smtClean="0"/>
              <a:t>i</a:t>
            </a:r>
            <a:r>
              <a:rPr lang="en-US" sz="4400" dirty="0" smtClean="0"/>
              <a:t>) helping</a:t>
            </a:r>
          </a:p>
          <a:p>
            <a:r>
              <a:rPr lang="en-US" sz="4400" dirty="0" smtClean="0"/>
              <a:t>j) except</a:t>
            </a:r>
            <a:endParaRPr lang="en-US" sz="4400" dirty="0"/>
          </a:p>
        </p:txBody>
      </p:sp>
    </p:spTree>
    <p:extLst>
      <p:ext uri="{BB962C8B-B14F-4D97-AF65-F5344CB8AC3E}">
        <p14:creationId xmlns:p14="http://schemas.microsoft.com/office/powerpoint/2010/main" val="1291314988"/>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2639"/>
            <a:ext cx="12192000" cy="5875361"/>
          </a:xfrm>
        </p:spPr>
        <p:txBody>
          <a:bodyPr>
            <a:normAutofit/>
          </a:bodyPr>
          <a:lstStyle/>
          <a:p>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4184930"/>
              </p:ext>
            </p:extLst>
          </p:nvPr>
        </p:nvGraphicFramePr>
        <p:xfrm>
          <a:off x="-2" y="0"/>
          <a:ext cx="12192000" cy="932688"/>
        </p:xfrm>
        <a:graphic>
          <a:graphicData uri="http://schemas.openxmlformats.org/drawingml/2006/table">
            <a:tbl>
              <a:tblPr firstRow="1" firstCol="1" lastRow="1" lastCol="1" bandRow="1" bandCol="1">
                <a:tableStyleId>{5C22544A-7EE6-4342-B048-85BDC9FD1C3A}</a:tableStyleId>
              </a:tblPr>
              <a:tblGrid>
                <a:gridCol w="2438400"/>
                <a:gridCol w="2438400"/>
                <a:gridCol w="2438400"/>
                <a:gridCol w="2438400"/>
                <a:gridCol w="2438400"/>
              </a:tblGrid>
              <a:tr h="348018">
                <a:tc>
                  <a:txBody>
                    <a:bodyPr/>
                    <a:lstStyle/>
                    <a:p>
                      <a:pPr marL="0" marR="0">
                        <a:lnSpc>
                          <a:spcPct val="85000"/>
                        </a:lnSpc>
                        <a:spcBef>
                          <a:spcPts val="0"/>
                        </a:spcBef>
                        <a:spcAft>
                          <a:spcPts val="0"/>
                        </a:spcAft>
                      </a:pPr>
                      <a:r>
                        <a:rPr lang="en-US" sz="3600">
                          <a:effectLst/>
                          <a:latin typeface="Times New Roman" panose="02020603050405020304" pitchFamily="18" charset="0"/>
                          <a:ea typeface="Times New Roman" panose="02020603050405020304" pitchFamily="18" charset="0"/>
                        </a:rPr>
                        <a:t>mould</a:t>
                      </a:r>
                    </a:p>
                  </a:txBody>
                  <a:tcPr marL="68580" marR="68580" marT="0" marB="0"/>
                </a:tc>
                <a:tc>
                  <a:txBody>
                    <a:bodyPr/>
                    <a:lstStyle/>
                    <a:p>
                      <a:pPr marL="0" marR="0">
                        <a:lnSpc>
                          <a:spcPct val="85000"/>
                        </a:lnSpc>
                        <a:spcBef>
                          <a:spcPts val="0"/>
                        </a:spcBef>
                        <a:spcAft>
                          <a:spcPts val="0"/>
                        </a:spcAft>
                      </a:pPr>
                      <a:r>
                        <a:rPr lang="en-US" sz="3600">
                          <a:effectLst/>
                          <a:latin typeface="Times New Roman" panose="02020603050405020304" pitchFamily="18" charset="0"/>
                          <a:ea typeface="Times New Roman" panose="02020603050405020304" pitchFamily="18" charset="0"/>
                        </a:rPr>
                        <a:t>take</a:t>
                      </a:r>
                    </a:p>
                  </a:txBody>
                  <a:tcPr marL="68580" marR="68580" marT="0" marB="0"/>
                </a:tc>
                <a:tc>
                  <a:txBody>
                    <a:bodyPr/>
                    <a:lstStyle/>
                    <a:p>
                      <a:pPr marL="0" marR="0">
                        <a:lnSpc>
                          <a:spcPct val="85000"/>
                        </a:lnSpc>
                        <a:spcBef>
                          <a:spcPts val="0"/>
                        </a:spcBef>
                        <a:spcAft>
                          <a:spcPts val="0"/>
                        </a:spcAft>
                      </a:pPr>
                      <a:r>
                        <a:rPr lang="en-US" sz="3600">
                          <a:effectLst/>
                          <a:latin typeface="Times New Roman" panose="02020603050405020304" pitchFamily="18" charset="0"/>
                          <a:ea typeface="Times New Roman" panose="02020603050405020304" pitchFamily="18" charset="0"/>
                        </a:rPr>
                        <a:t>shape</a:t>
                      </a:r>
                    </a:p>
                  </a:txBody>
                  <a:tcPr marL="68580" marR="68580" marT="0" marB="0"/>
                </a:tc>
                <a:tc>
                  <a:txBody>
                    <a:bodyPr/>
                    <a:lstStyle/>
                    <a:p>
                      <a:pPr marL="0" marR="0">
                        <a:lnSpc>
                          <a:spcPct val="85000"/>
                        </a:lnSpc>
                        <a:spcBef>
                          <a:spcPts val="0"/>
                        </a:spcBef>
                        <a:spcAft>
                          <a:spcPts val="0"/>
                        </a:spcAft>
                      </a:pPr>
                      <a:r>
                        <a:rPr lang="en-US" sz="3600">
                          <a:effectLst/>
                          <a:latin typeface="Times New Roman" panose="02020603050405020304" pitchFamily="18" charset="0"/>
                          <a:ea typeface="Times New Roman" panose="02020603050405020304" pitchFamily="18" charset="0"/>
                        </a:rPr>
                        <a:t>get</a:t>
                      </a:r>
                    </a:p>
                  </a:txBody>
                  <a:tcPr marL="68580" marR="68580" marT="0" marB="0"/>
                </a:tc>
                <a:tc>
                  <a:txBody>
                    <a:bodyPr/>
                    <a:lstStyle/>
                    <a:p>
                      <a:pPr marL="0" marR="0" algn="just">
                        <a:lnSpc>
                          <a:spcPct val="85000"/>
                        </a:lnSpc>
                        <a:spcBef>
                          <a:spcPts val="0"/>
                        </a:spcBef>
                        <a:spcAft>
                          <a:spcPts val="0"/>
                        </a:spcAft>
                      </a:pPr>
                      <a:r>
                        <a:rPr lang="en-US" sz="3600">
                          <a:effectLst/>
                          <a:latin typeface="Times New Roman" panose="02020603050405020304" pitchFamily="18" charset="0"/>
                          <a:ea typeface="Times New Roman" panose="02020603050405020304" pitchFamily="18" charset="0"/>
                        </a:rPr>
                        <a:t>exercise</a:t>
                      </a:r>
                    </a:p>
                  </a:txBody>
                  <a:tcPr marL="68580" marR="68580" marT="0" marB="0"/>
                </a:tc>
              </a:tr>
              <a:tr h="348018">
                <a:tc>
                  <a:txBody>
                    <a:bodyPr/>
                    <a:lstStyle/>
                    <a:p>
                      <a:pPr marL="0" marR="0">
                        <a:lnSpc>
                          <a:spcPct val="85000"/>
                        </a:lnSpc>
                        <a:spcBef>
                          <a:spcPts val="0"/>
                        </a:spcBef>
                        <a:spcAft>
                          <a:spcPts val="0"/>
                        </a:spcAft>
                      </a:pPr>
                      <a:r>
                        <a:rPr lang="en-US" sz="3600">
                          <a:effectLst/>
                          <a:latin typeface="Times New Roman" panose="02020603050405020304" pitchFamily="18" charset="0"/>
                          <a:ea typeface="Times New Roman" panose="02020603050405020304" pitchFamily="18" charset="0"/>
                        </a:rPr>
                        <a:t>grow</a:t>
                      </a:r>
                    </a:p>
                  </a:txBody>
                  <a:tcPr marL="68580" marR="68580" marT="0" marB="0"/>
                </a:tc>
                <a:tc>
                  <a:txBody>
                    <a:bodyPr/>
                    <a:lstStyle/>
                    <a:p>
                      <a:pPr marL="0" marR="0">
                        <a:lnSpc>
                          <a:spcPct val="85000"/>
                        </a:lnSpc>
                        <a:spcBef>
                          <a:spcPts val="0"/>
                        </a:spcBef>
                        <a:spcAft>
                          <a:spcPts val="0"/>
                        </a:spcAft>
                      </a:pPr>
                      <a:r>
                        <a:rPr lang="en-US" sz="3600">
                          <a:effectLst/>
                          <a:latin typeface="Times New Roman" panose="02020603050405020304" pitchFamily="18" charset="0"/>
                          <a:ea typeface="Times New Roman" panose="02020603050405020304" pitchFamily="18" charset="0"/>
                        </a:rPr>
                        <a:t>learn</a:t>
                      </a:r>
                    </a:p>
                  </a:txBody>
                  <a:tcPr marL="68580" marR="68580" marT="0" marB="0"/>
                </a:tc>
                <a:tc>
                  <a:txBody>
                    <a:bodyPr/>
                    <a:lstStyle/>
                    <a:p>
                      <a:pPr marL="0" marR="0">
                        <a:lnSpc>
                          <a:spcPct val="85000"/>
                        </a:lnSpc>
                        <a:spcBef>
                          <a:spcPts val="0"/>
                        </a:spcBef>
                        <a:spcAft>
                          <a:spcPts val="0"/>
                        </a:spcAft>
                      </a:pPr>
                      <a:r>
                        <a:rPr lang="en-US" sz="3600">
                          <a:effectLst/>
                          <a:latin typeface="Times New Roman" panose="02020603050405020304" pitchFamily="18" charset="0"/>
                          <a:ea typeface="Times New Roman" panose="02020603050405020304" pitchFamily="18" charset="0"/>
                        </a:rPr>
                        <a:t>teach</a:t>
                      </a:r>
                    </a:p>
                  </a:txBody>
                  <a:tcPr marL="68580" marR="68580" marT="0" marB="0"/>
                </a:tc>
                <a:tc>
                  <a:txBody>
                    <a:bodyPr/>
                    <a:lstStyle/>
                    <a:p>
                      <a:pPr marL="0" marR="0" algn="just">
                        <a:lnSpc>
                          <a:spcPct val="85000"/>
                        </a:lnSpc>
                        <a:spcBef>
                          <a:spcPts val="0"/>
                        </a:spcBef>
                        <a:spcAft>
                          <a:spcPts val="0"/>
                        </a:spcAft>
                      </a:pPr>
                      <a:r>
                        <a:rPr lang="en-US" sz="3600">
                          <a:effectLst/>
                          <a:latin typeface="Times New Roman" panose="02020603050405020304" pitchFamily="18" charset="0"/>
                          <a:ea typeface="Times New Roman" panose="02020603050405020304" pitchFamily="18" charset="0"/>
                        </a:rPr>
                        <a:t>influence</a:t>
                      </a:r>
                    </a:p>
                  </a:txBody>
                  <a:tcPr marL="68580" marR="68580" marT="0" marB="0"/>
                </a:tc>
                <a:tc>
                  <a:txBody>
                    <a:bodyPr/>
                    <a:lstStyle/>
                    <a:p>
                      <a:pPr marL="0" marR="0">
                        <a:lnSpc>
                          <a:spcPct val="85000"/>
                        </a:lnSpc>
                        <a:spcBef>
                          <a:spcPts val="0"/>
                        </a:spcBef>
                        <a:spcAft>
                          <a:spcPts val="0"/>
                        </a:spcAft>
                      </a:pPr>
                      <a:r>
                        <a:rPr lang="en-US" sz="3600" dirty="0">
                          <a:effectLst/>
                          <a:latin typeface="Times New Roman" panose="02020603050405020304" pitchFamily="18" charset="0"/>
                          <a:ea typeface="Times New Roman" panose="02020603050405020304" pitchFamily="18" charset="0"/>
                        </a:rPr>
                        <a:t>form</a:t>
                      </a:r>
                    </a:p>
                  </a:txBody>
                  <a:tcPr marL="68580" marR="68580" marT="0" marB="0"/>
                </a:tc>
              </a:tr>
            </a:tbl>
          </a:graphicData>
        </a:graphic>
      </p:graphicFrame>
      <p:sp>
        <p:nvSpPr>
          <p:cNvPr id="3" name="Rectangle 2"/>
          <p:cNvSpPr/>
          <p:nvPr/>
        </p:nvSpPr>
        <p:spPr>
          <a:xfrm>
            <a:off x="109182" y="982639"/>
            <a:ext cx="12082818" cy="5847755"/>
          </a:xfrm>
          <a:prstGeom prst="rect">
            <a:avLst/>
          </a:prstGeom>
        </p:spPr>
        <p:txBody>
          <a:bodyPr wrap="square">
            <a:spAutoFit/>
          </a:bodyPr>
          <a:lstStyle/>
          <a:p>
            <a:pPr algn="just">
              <a:lnSpc>
                <a:spcPct val="85000"/>
              </a:lnSpc>
            </a:pPr>
            <a:r>
              <a:rPr lang="en-US" sz="4000" dirty="0" smtClean="0">
                <a:effectLst/>
                <a:latin typeface="Times New Roman" panose="02020603050405020304" pitchFamily="18" charset="0"/>
                <a:ea typeface="Times New Roman" panose="02020603050405020304" pitchFamily="18" charset="0"/>
              </a:rPr>
              <a:t>A mother (a) -------- an undeniable influences in (b) ------- of children’s character arid in (c) ------ their future destiny. The things that they learn at home (d) ------- a firm root in them. And it goes without saying that this learning they (e) --------- mostly from their mother as they live under her direct supervision and constant care. This is why a child (f) ------ the language first from its mother. The culture of the family also (g) ------ the children’s habits and manners. Mother should (h) ------- her children how to (</a:t>
            </a:r>
            <a:r>
              <a:rPr lang="en-US" sz="4000" dirty="0" err="1" smtClean="0">
                <a:effectLst/>
                <a:latin typeface="Times New Roman" panose="02020603050405020304" pitchFamily="18" charset="0"/>
                <a:ea typeface="Times New Roman" panose="02020603050405020304" pitchFamily="18" charset="0"/>
              </a:rPr>
              <a:t>i</a:t>
            </a:r>
            <a:r>
              <a:rPr lang="en-US" sz="4000" dirty="0" smtClean="0">
                <a:effectLst/>
                <a:latin typeface="Times New Roman" panose="02020603050405020304" pitchFamily="18" charset="0"/>
                <a:ea typeface="Times New Roman" panose="02020603050405020304" pitchFamily="18" charset="0"/>
              </a:rPr>
              <a:t>) --------- the habit of good manners to (j) ------ up in gentle environment.</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8582424"/>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FF0000"/>
                </a:solidFill>
              </a:rPr>
              <a:t>Answer no-10</a:t>
            </a:r>
            <a:endParaRPr lang="en-US" b="1" dirty="0">
              <a:solidFill>
                <a:srgbClr val="FF0000"/>
              </a:solidFill>
            </a:endParaRPr>
          </a:p>
        </p:txBody>
      </p:sp>
      <p:sp>
        <p:nvSpPr>
          <p:cNvPr id="5" name="Content Placeholder 4"/>
          <p:cNvSpPr>
            <a:spLocks noGrp="1"/>
          </p:cNvSpPr>
          <p:nvPr>
            <p:ph sz="half" idx="1"/>
          </p:nvPr>
        </p:nvSpPr>
        <p:spPr/>
        <p:txBody>
          <a:bodyPr>
            <a:normAutofit/>
          </a:bodyPr>
          <a:lstStyle/>
          <a:p>
            <a:r>
              <a:rPr lang="en-US" sz="4400" dirty="0" smtClean="0"/>
              <a:t>a) exercises</a:t>
            </a:r>
          </a:p>
          <a:p>
            <a:r>
              <a:rPr lang="en-US" sz="4400" dirty="0" smtClean="0"/>
              <a:t>b) forming</a:t>
            </a:r>
          </a:p>
          <a:p>
            <a:r>
              <a:rPr lang="en-US" sz="4400" dirty="0" smtClean="0"/>
              <a:t>c) shaping</a:t>
            </a:r>
          </a:p>
          <a:p>
            <a:r>
              <a:rPr lang="en-US" sz="4400" dirty="0" smtClean="0"/>
              <a:t>d) take</a:t>
            </a:r>
          </a:p>
          <a:p>
            <a:r>
              <a:rPr lang="en-US" sz="4400" dirty="0" smtClean="0"/>
              <a:t>e) get</a:t>
            </a:r>
          </a:p>
        </p:txBody>
      </p:sp>
      <p:sp>
        <p:nvSpPr>
          <p:cNvPr id="6" name="Content Placeholder 5"/>
          <p:cNvSpPr>
            <a:spLocks noGrp="1"/>
          </p:cNvSpPr>
          <p:nvPr>
            <p:ph sz="half" idx="2"/>
          </p:nvPr>
        </p:nvSpPr>
        <p:spPr/>
        <p:txBody>
          <a:bodyPr>
            <a:normAutofit/>
          </a:bodyPr>
          <a:lstStyle/>
          <a:p>
            <a:r>
              <a:rPr lang="en-US" sz="4400" dirty="0" smtClean="0"/>
              <a:t>f) learns</a:t>
            </a:r>
          </a:p>
          <a:p>
            <a:r>
              <a:rPr lang="en-US" sz="3600" dirty="0" smtClean="0"/>
              <a:t>g) influences</a:t>
            </a:r>
          </a:p>
          <a:p>
            <a:r>
              <a:rPr lang="en-US" sz="4400" dirty="0" smtClean="0"/>
              <a:t>h) teach</a:t>
            </a:r>
          </a:p>
          <a:p>
            <a:r>
              <a:rPr lang="en-US" sz="4400" dirty="0" err="1" smtClean="0"/>
              <a:t>i</a:t>
            </a:r>
            <a:r>
              <a:rPr lang="en-US" sz="4400" dirty="0" smtClean="0"/>
              <a:t>) </a:t>
            </a:r>
            <a:r>
              <a:rPr lang="en-US" sz="4400" dirty="0" err="1" smtClean="0"/>
              <a:t>mould</a:t>
            </a:r>
            <a:endParaRPr lang="en-US" sz="4400" dirty="0" smtClean="0"/>
          </a:p>
          <a:p>
            <a:r>
              <a:rPr lang="en-US" sz="4400" dirty="0" smtClean="0"/>
              <a:t>j) grow</a:t>
            </a:r>
            <a:endParaRPr lang="en-US" sz="4400" dirty="0"/>
          </a:p>
        </p:txBody>
      </p:sp>
    </p:spTree>
    <p:extLst>
      <p:ext uri="{BB962C8B-B14F-4D97-AF65-F5344CB8AC3E}">
        <p14:creationId xmlns:p14="http://schemas.microsoft.com/office/powerpoint/2010/main" val="260686850"/>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70412" y="5109883"/>
            <a:ext cx="6723529" cy="1644135"/>
          </a:xfrm>
          <a:prstGeom prst="rect">
            <a:avLst/>
          </a:prstGeom>
          <a:noFill/>
        </p:spPr>
        <p:txBody>
          <a:bodyPr wrap="square" rtlCol="0">
            <a:prstTxWarp prst="textWave1">
              <a:avLst/>
            </a:prstTxWarp>
            <a:spAutoFit/>
          </a:bodyPr>
          <a:lstStyle/>
          <a:p>
            <a:pPr defTabSz="1083460"/>
            <a:r>
              <a:rPr lang="en-US" sz="2118" b="1" dirty="0" smtClean="0">
                <a:solidFill>
                  <a:prstClr val="black"/>
                </a:solidFill>
                <a:latin typeface="Book Antiqua" pitchFamily="18" charset="0"/>
              </a:rPr>
              <a:t>Thank You</a:t>
            </a:r>
            <a:endParaRPr lang="en-US" sz="2118" b="1" dirty="0">
              <a:solidFill>
                <a:prstClr val="black"/>
              </a:solidFill>
              <a:latin typeface="Book Antiqua" pitchFamily="18" charset="0"/>
            </a:endParaRPr>
          </a:p>
        </p:txBody>
      </p:sp>
    </p:spTree>
    <p:extLst>
      <p:ext uri="{BB962C8B-B14F-4D97-AF65-F5344CB8AC3E}">
        <p14:creationId xmlns:p14="http://schemas.microsoft.com/office/powerpoint/2010/main" val="406381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9354" y="4762"/>
            <a:ext cx="9144000" cy="5029200"/>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11" name="Group 10"/>
          <p:cNvGrpSpPr/>
          <p:nvPr/>
        </p:nvGrpSpPr>
        <p:grpSpPr>
          <a:xfrm>
            <a:off x="2057400" y="502694"/>
            <a:ext cx="3200400" cy="4145507"/>
            <a:chOff x="533400" y="502693"/>
            <a:chExt cx="2438400" cy="3535907"/>
          </a:xfrm>
        </p:grpSpPr>
        <p:sp>
          <p:nvSpPr>
            <p:cNvPr id="8" name="Rectangle 7"/>
            <p:cNvSpPr/>
            <p:nvPr/>
          </p:nvSpPr>
          <p:spPr>
            <a:xfrm>
              <a:off x="533400" y="502693"/>
              <a:ext cx="2438400" cy="41170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Md. Abdul </a:t>
              </a:r>
              <a:r>
                <a:rPr lang="en-US" dirty="0" err="1">
                  <a:solidFill>
                    <a:srgbClr val="FFFFFF"/>
                  </a:solidFill>
                </a:rPr>
                <a:t>Motalab</a:t>
              </a:r>
              <a:endParaRPr lang="en-US" dirty="0">
                <a:solidFill>
                  <a:srgbClr val="FFFFFF"/>
                </a:solidFill>
              </a:endParaRPr>
            </a:p>
          </p:txBody>
        </p:sp>
        <p:sp>
          <p:nvSpPr>
            <p:cNvPr id="9" name="Rectangle 8"/>
            <p:cNvSpPr/>
            <p:nvPr/>
          </p:nvSpPr>
          <p:spPr>
            <a:xfrm>
              <a:off x="533400" y="3378958"/>
              <a:ext cx="2438400" cy="65964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Police Lines School and College, </a:t>
              </a:r>
              <a:r>
                <a:rPr lang="en-US" dirty="0" err="1">
                  <a:solidFill>
                    <a:srgbClr val="002060"/>
                  </a:solidFill>
                </a:rPr>
                <a:t>Rangpur</a:t>
              </a:r>
              <a:endParaRPr lang="en-US" dirty="0">
                <a:solidFill>
                  <a:srgbClr val="002060"/>
                </a:solidFill>
              </a:endParaRPr>
            </a:p>
          </p:txBody>
        </p:sp>
      </p:grpSp>
      <p:grpSp>
        <p:nvGrpSpPr>
          <p:cNvPr id="12" name="Group 11"/>
          <p:cNvGrpSpPr/>
          <p:nvPr/>
        </p:nvGrpSpPr>
        <p:grpSpPr>
          <a:xfrm>
            <a:off x="6934200" y="533400"/>
            <a:ext cx="3276600" cy="3977640"/>
            <a:chOff x="6248400" y="655093"/>
            <a:chExt cx="2438400" cy="2697707"/>
          </a:xfrm>
        </p:grpSpPr>
        <p:sp>
          <p:nvSpPr>
            <p:cNvPr id="6" name="Rectangle 5"/>
            <p:cNvSpPr/>
            <p:nvPr/>
          </p:nvSpPr>
          <p:spPr>
            <a:xfrm>
              <a:off x="6248400" y="1066800"/>
              <a:ext cx="2438400" cy="2286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6248400" y="655093"/>
              <a:ext cx="2438400" cy="41170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ENGLISH</a:t>
              </a:r>
            </a:p>
          </p:txBody>
        </p:sp>
      </p:grpSp>
      <p:sp>
        <p:nvSpPr>
          <p:cNvPr id="13" name="Rectangle 12"/>
          <p:cNvSpPr/>
          <p:nvPr/>
        </p:nvSpPr>
        <p:spPr>
          <a:xfrm>
            <a:off x="5029200" y="1"/>
            <a:ext cx="2057400" cy="50269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dirty="0">
                <a:solidFill>
                  <a:srgbClr val="000000"/>
                </a:solidFill>
              </a:rPr>
              <a:t>Identity</a:t>
            </a:r>
          </a:p>
        </p:txBody>
      </p:sp>
      <p:pic>
        <p:nvPicPr>
          <p:cNvPr id="1026" name="Picture 2" descr="D:\14-9-19\Content Picture\Back.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9602"/>
                    </a14:imgEffect>
                  </a14:imgLayer>
                </a14:imgProps>
              </a:ext>
              <a:ext uri="{28A0092B-C50C-407E-A947-70E740481C1C}">
                <a14:useLocalDpi xmlns:a14="http://schemas.microsoft.com/office/drawing/2010/main" val="0"/>
              </a:ext>
            </a:extLst>
          </a:blip>
          <a:srcRect/>
          <a:stretch>
            <a:fillRect/>
          </a:stretch>
        </p:blipFill>
        <p:spPr bwMode="auto">
          <a:xfrm>
            <a:off x="5273154" y="-304800"/>
            <a:ext cx="1676400" cy="5943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7400" y="975820"/>
            <a:ext cx="3215754" cy="2899014"/>
          </a:xfrm>
          <a:prstGeom prst="rect">
            <a:avLst/>
          </a:prstGeom>
        </p:spPr>
      </p:pic>
    </p:spTree>
    <p:extLst>
      <p:ext uri="{BB962C8B-B14F-4D97-AF65-F5344CB8AC3E}">
        <p14:creationId xmlns:p14="http://schemas.microsoft.com/office/powerpoint/2010/main" val="235580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par>
                                <p:cTn id="13" presetID="6"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circle(in)">
                                      <p:cBhvr>
                                        <p:cTn id="18"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760"/>
            <a:ext cx="12192000" cy="548640"/>
          </a:xfrm>
        </p:spPr>
        <p:txBody>
          <a:bodyPr/>
          <a:lstStyle/>
          <a:p>
            <a:pPr algn="ctr"/>
            <a:r>
              <a:rPr lang="en-US" sz="4400" dirty="0" smtClean="0">
                <a:solidFill>
                  <a:schemeClr val="bg1"/>
                </a:solidFill>
              </a:rPr>
              <a:t>WHAT ARE THE STUDENTS DOING HERE?</a:t>
            </a:r>
            <a:endParaRPr lang="en-US" sz="4400"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8112" y="914400"/>
            <a:ext cx="7729728" cy="4108704"/>
          </a:xfrm>
        </p:spPr>
      </p:pic>
    </p:spTree>
    <p:extLst>
      <p:ext uri="{BB962C8B-B14F-4D97-AF65-F5344CB8AC3E}">
        <p14:creationId xmlns:p14="http://schemas.microsoft.com/office/powerpoint/2010/main" val="32211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p Ribbon 2"/>
          <p:cNvSpPr/>
          <p:nvPr/>
        </p:nvSpPr>
        <p:spPr>
          <a:xfrm>
            <a:off x="-1" y="2535318"/>
            <a:ext cx="12044363" cy="1619343"/>
          </a:xfrm>
          <a:prstGeom prst="ribbon2">
            <a:avLst>
              <a:gd name="adj1" fmla="val 16667"/>
              <a:gd name="adj2" fmla="val 73161"/>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prstClr val="white"/>
                </a:solidFill>
                <a:latin typeface="Times New Roman" panose="02020603050405020304" pitchFamily="18" charset="0"/>
                <a:cs typeface="Times New Roman" panose="02020603050405020304" pitchFamily="18" charset="0"/>
              </a:rPr>
              <a:t>Exercise on </a:t>
            </a:r>
            <a:r>
              <a:rPr lang="en-US" sz="4400" b="1" dirty="0" smtClean="0">
                <a:solidFill>
                  <a:prstClr val="white"/>
                </a:solidFill>
                <a:latin typeface="Times New Roman" panose="02020603050405020304" pitchFamily="18" charset="0"/>
                <a:cs typeface="Times New Roman" panose="02020603050405020304" pitchFamily="18" charset="0"/>
              </a:rPr>
              <a:t>Right form of verbs</a:t>
            </a:r>
            <a:endParaRPr lang="en-US" sz="4400" b="1" dirty="0" smtClean="0">
              <a:solidFill>
                <a:prstClr val="white"/>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814734" y="1181686"/>
            <a:ext cx="8556673" cy="769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4400" dirty="0" smtClean="0">
                <a:solidFill>
                  <a:prstClr val="white"/>
                </a:solidFill>
                <a:latin typeface="Times New Roman" panose="02020603050405020304" pitchFamily="18" charset="0"/>
                <a:cs typeface="Times New Roman" panose="02020603050405020304" pitchFamily="18" charset="0"/>
              </a:rPr>
              <a:t>Our Topic is</a:t>
            </a:r>
            <a:endParaRPr lang="en-US" sz="4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770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2380342" y="1143000"/>
            <a:ext cx="7525658" cy="838200"/>
          </a:xfrm>
          <a:prstGeom prst="flowChartAlternateProcess">
            <a:avLst/>
          </a:prstGeom>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a:solidFill>
                  <a:prstClr val="black"/>
                </a:solidFill>
                <a:latin typeface="Book Antiqua" pitchFamily="18" charset="0"/>
              </a:rPr>
              <a:t>Learning outcomes</a:t>
            </a:r>
          </a:p>
        </p:txBody>
      </p:sp>
      <p:sp>
        <p:nvSpPr>
          <p:cNvPr id="3" name="Rounded Rectangle 2"/>
          <p:cNvSpPr/>
          <p:nvPr/>
        </p:nvSpPr>
        <p:spPr>
          <a:xfrm>
            <a:off x="2380342" y="2438400"/>
            <a:ext cx="7525658" cy="3276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b="1" dirty="0">
                <a:solidFill>
                  <a:prstClr val="black"/>
                </a:solidFill>
                <a:latin typeface="Book Antiqua" pitchFamily="18" charset="0"/>
              </a:rPr>
              <a:t>After completing this lesson, we will be able to –</a:t>
            </a:r>
          </a:p>
          <a:p>
            <a:pPr marL="457200" indent="-457200">
              <a:buFont typeface="Wingdings" pitchFamily="2" charset="2"/>
              <a:buChar char="Ø"/>
            </a:pPr>
            <a:r>
              <a:rPr lang="en-US" sz="2800" b="1" dirty="0" smtClean="0">
                <a:solidFill>
                  <a:prstClr val="black"/>
                </a:solidFill>
                <a:latin typeface="Book Antiqua" pitchFamily="18" charset="0"/>
              </a:rPr>
              <a:t>prepare for the S.S.C examination</a:t>
            </a:r>
            <a:endParaRPr lang="en-US" sz="2800" b="1" dirty="0">
              <a:solidFill>
                <a:prstClr val="black"/>
              </a:solidFill>
              <a:latin typeface="Book Antiqua" pitchFamily="18" charset="0"/>
            </a:endParaRPr>
          </a:p>
        </p:txBody>
      </p:sp>
    </p:spTree>
    <p:extLst>
      <p:ext uri="{BB962C8B-B14F-4D97-AF65-F5344CB8AC3E}">
        <p14:creationId xmlns:p14="http://schemas.microsoft.com/office/powerpoint/2010/main" val="233332640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2639"/>
            <a:ext cx="12192000" cy="5875361"/>
          </a:xfrm>
        </p:spPr>
        <p:txBody>
          <a:bodyPr>
            <a:normAutofit fontScale="90000"/>
          </a:bodyPr>
          <a:lstStyle/>
          <a:p>
            <a:pPr algn="just"/>
            <a:r>
              <a:rPr lang="en-US" dirty="0">
                <a:latin typeface="Times New Roman" panose="02020603050405020304" pitchFamily="18" charset="0"/>
                <a:cs typeface="Times New Roman" panose="02020603050405020304" pitchFamily="18" charset="0"/>
              </a:rPr>
              <a:t>Examination plays an important role in student life. It (a) --- the merit of the students. A pleasant performance in the examination (b) --- for student to be (c)-------- to the next class. Students (d) --- to be precise and accurate while (e) --- the question in the examination. But the real scenario is different. Most of the students (f) --- their examination paper fairly as they (g) --- the questions properly. As a result, they (h) --- a very sorry figure in the examination. If they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 correct in their answers, they certainly (j) --- </a:t>
            </a:r>
            <a:r>
              <a:rPr lang="en-US" dirty="0" smtClean="0">
                <a:latin typeface="Times New Roman" panose="02020603050405020304" pitchFamily="18" charset="0"/>
                <a:cs typeface="Times New Roman" panose="02020603050405020304" pitchFamily="18" charset="0"/>
              </a:rPr>
              <a:t>good </a:t>
            </a:r>
            <a:r>
              <a:rPr lang="en-US" dirty="0">
                <a:latin typeface="Times New Roman" panose="02020603050405020304" pitchFamily="18" charset="0"/>
                <a:cs typeface="Times New Roman" panose="02020603050405020304" pitchFamily="18" charset="0"/>
              </a:rPr>
              <a:t>marks in the examination.</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5992747"/>
              </p:ext>
            </p:extLst>
          </p:nvPr>
        </p:nvGraphicFramePr>
        <p:xfrm>
          <a:off x="-2" y="0"/>
          <a:ext cx="12192000" cy="935102"/>
        </p:xfrm>
        <a:graphic>
          <a:graphicData uri="http://schemas.openxmlformats.org/drawingml/2006/table">
            <a:tbl>
              <a:tblPr firstRow="1" firstCol="1" lastRow="1" lastCol="1" bandRow="1" bandCol="1">
                <a:tableStyleId>{5C22544A-7EE6-4342-B048-85BDC9FD1C3A}</a:tableStyleId>
              </a:tblPr>
              <a:tblGrid>
                <a:gridCol w="2438400"/>
                <a:gridCol w="2438400"/>
                <a:gridCol w="2438400"/>
                <a:gridCol w="2438400"/>
                <a:gridCol w="2438400"/>
              </a:tblGrid>
              <a:tr h="348018">
                <a:tc>
                  <a:txBody>
                    <a:bodyPr/>
                    <a:lstStyle/>
                    <a:p>
                      <a:pPr marL="0" marR="0" algn="ctr">
                        <a:lnSpc>
                          <a:spcPct val="85000"/>
                        </a:lnSpc>
                        <a:spcBef>
                          <a:spcPts val="0"/>
                        </a:spcBef>
                        <a:spcAft>
                          <a:spcPts val="0"/>
                        </a:spcAft>
                        <a:tabLst>
                          <a:tab pos="342900" algn="l"/>
                        </a:tabLst>
                      </a:pPr>
                      <a:r>
                        <a:rPr lang="en-US" sz="3600" dirty="0">
                          <a:solidFill>
                            <a:schemeClr val="bg1"/>
                          </a:solidFill>
                          <a:effectLst/>
                        </a:rPr>
                        <a:t>promote</a:t>
                      </a:r>
                      <a:endParaRPr lang="en-US" sz="3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85000"/>
                        </a:lnSpc>
                        <a:spcBef>
                          <a:spcPts val="0"/>
                        </a:spcBef>
                        <a:spcAft>
                          <a:spcPts val="0"/>
                        </a:spcAft>
                        <a:tabLst>
                          <a:tab pos="342900" algn="l"/>
                        </a:tabLst>
                      </a:pPr>
                      <a:r>
                        <a:rPr lang="en-US" sz="3600" dirty="0">
                          <a:solidFill>
                            <a:schemeClr val="bg1"/>
                          </a:solidFill>
                          <a:effectLst/>
                        </a:rPr>
                        <a:t>understand</a:t>
                      </a:r>
                      <a:endParaRPr lang="en-US" sz="3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85000"/>
                        </a:lnSpc>
                        <a:spcBef>
                          <a:spcPts val="0"/>
                        </a:spcBef>
                        <a:spcAft>
                          <a:spcPts val="0"/>
                        </a:spcAft>
                        <a:tabLst>
                          <a:tab pos="342900" algn="l"/>
                        </a:tabLst>
                      </a:pPr>
                      <a:r>
                        <a:rPr lang="en-US" sz="3600">
                          <a:solidFill>
                            <a:schemeClr val="bg1"/>
                          </a:solidFill>
                          <a:effectLst/>
                        </a:rPr>
                        <a:t>determine</a:t>
                      </a:r>
                      <a:endParaRPr lang="en-US" sz="3600">
                        <a:solidFill>
                          <a:schemeClr val="bg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85000"/>
                        </a:lnSpc>
                        <a:spcBef>
                          <a:spcPts val="0"/>
                        </a:spcBef>
                        <a:spcAft>
                          <a:spcPts val="0"/>
                        </a:spcAft>
                        <a:tabLst>
                          <a:tab pos="342900" algn="l"/>
                        </a:tabLst>
                      </a:pPr>
                      <a:r>
                        <a:rPr lang="en-US" sz="3600">
                          <a:solidFill>
                            <a:schemeClr val="bg1"/>
                          </a:solidFill>
                          <a:effectLst/>
                        </a:rPr>
                        <a:t>answer</a:t>
                      </a:r>
                      <a:endParaRPr lang="en-US" sz="3600">
                        <a:solidFill>
                          <a:schemeClr val="bg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85000"/>
                        </a:lnSpc>
                        <a:spcBef>
                          <a:spcPts val="0"/>
                        </a:spcBef>
                        <a:spcAft>
                          <a:spcPts val="0"/>
                        </a:spcAft>
                        <a:tabLst>
                          <a:tab pos="342900" algn="l"/>
                        </a:tabLst>
                      </a:pPr>
                      <a:r>
                        <a:rPr lang="en-US" sz="3600">
                          <a:solidFill>
                            <a:schemeClr val="bg1"/>
                          </a:solidFill>
                          <a:effectLst/>
                        </a:rPr>
                        <a:t>secure</a:t>
                      </a:r>
                      <a:endParaRPr lang="en-US" sz="3600">
                        <a:solidFill>
                          <a:schemeClr val="bg1"/>
                        </a:solidFill>
                        <a:effectLst/>
                        <a:latin typeface="Times New Roman" panose="02020603050405020304" pitchFamily="18" charset="0"/>
                        <a:ea typeface="Times New Roman" panose="02020603050405020304" pitchFamily="18" charset="0"/>
                      </a:endParaRPr>
                    </a:p>
                  </a:txBody>
                  <a:tcPr marL="68580" marR="68580" marT="0" marB="0"/>
                </a:tc>
              </a:tr>
              <a:tr h="348018">
                <a:tc>
                  <a:txBody>
                    <a:bodyPr/>
                    <a:lstStyle/>
                    <a:p>
                      <a:pPr marL="0" marR="0" algn="ctr">
                        <a:lnSpc>
                          <a:spcPct val="85000"/>
                        </a:lnSpc>
                        <a:spcBef>
                          <a:spcPts val="0"/>
                        </a:spcBef>
                        <a:spcAft>
                          <a:spcPts val="0"/>
                        </a:spcAft>
                        <a:tabLst>
                          <a:tab pos="342900" algn="l"/>
                        </a:tabLst>
                      </a:pPr>
                      <a:r>
                        <a:rPr lang="en-US" sz="3600">
                          <a:solidFill>
                            <a:schemeClr val="bg1"/>
                          </a:solidFill>
                          <a:effectLst/>
                        </a:rPr>
                        <a:t>expect</a:t>
                      </a:r>
                      <a:endParaRPr lang="en-US" sz="3600">
                        <a:solidFill>
                          <a:schemeClr val="bg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85000"/>
                        </a:lnSpc>
                        <a:spcBef>
                          <a:spcPts val="0"/>
                        </a:spcBef>
                        <a:spcAft>
                          <a:spcPts val="0"/>
                        </a:spcAft>
                        <a:tabLst>
                          <a:tab pos="342900" algn="l"/>
                        </a:tabLst>
                      </a:pPr>
                      <a:r>
                        <a:rPr lang="en-US" sz="3600" dirty="0">
                          <a:solidFill>
                            <a:schemeClr val="bg1"/>
                          </a:solidFill>
                          <a:effectLst/>
                        </a:rPr>
                        <a:t>require</a:t>
                      </a:r>
                      <a:endParaRPr lang="en-US" sz="3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85000"/>
                        </a:lnSpc>
                        <a:spcBef>
                          <a:spcPts val="0"/>
                        </a:spcBef>
                        <a:spcAft>
                          <a:spcPts val="0"/>
                        </a:spcAft>
                        <a:tabLst>
                          <a:tab pos="342900" algn="l"/>
                        </a:tabLst>
                      </a:pPr>
                      <a:r>
                        <a:rPr lang="en-US" sz="3600" dirty="0">
                          <a:solidFill>
                            <a:schemeClr val="bg1"/>
                          </a:solidFill>
                          <a:effectLst/>
                        </a:rPr>
                        <a:t>write</a:t>
                      </a:r>
                      <a:endParaRPr lang="en-US" sz="3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85000"/>
                        </a:lnSpc>
                        <a:spcBef>
                          <a:spcPts val="0"/>
                        </a:spcBef>
                        <a:spcAft>
                          <a:spcPts val="0"/>
                        </a:spcAft>
                        <a:tabLst>
                          <a:tab pos="342900" algn="l"/>
                        </a:tabLst>
                      </a:pPr>
                      <a:r>
                        <a:rPr lang="en-US" sz="3600" dirty="0">
                          <a:solidFill>
                            <a:schemeClr val="bg1"/>
                          </a:solidFill>
                          <a:effectLst/>
                        </a:rPr>
                        <a:t>be</a:t>
                      </a:r>
                      <a:endParaRPr lang="en-US" sz="3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85000"/>
                        </a:lnSpc>
                        <a:spcBef>
                          <a:spcPts val="0"/>
                        </a:spcBef>
                        <a:spcAft>
                          <a:spcPts val="0"/>
                        </a:spcAft>
                        <a:tabLst>
                          <a:tab pos="342900" algn="l"/>
                        </a:tabLst>
                      </a:pPr>
                      <a:r>
                        <a:rPr lang="en-US" sz="3600" dirty="0">
                          <a:solidFill>
                            <a:schemeClr val="bg1"/>
                          </a:solidFill>
                          <a:effectLst/>
                        </a:rPr>
                        <a:t>cut</a:t>
                      </a:r>
                      <a:endParaRPr lang="en-US" sz="3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09224237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FF0000"/>
                </a:solidFill>
              </a:rPr>
              <a:t>Answer no-1</a:t>
            </a:r>
            <a:endParaRPr lang="en-US" b="1" dirty="0">
              <a:solidFill>
                <a:srgbClr val="FF0000"/>
              </a:solidFill>
            </a:endParaRPr>
          </a:p>
        </p:txBody>
      </p:sp>
      <p:sp>
        <p:nvSpPr>
          <p:cNvPr id="5" name="Content Placeholder 4"/>
          <p:cNvSpPr>
            <a:spLocks noGrp="1"/>
          </p:cNvSpPr>
          <p:nvPr>
            <p:ph sz="half" idx="1"/>
          </p:nvPr>
        </p:nvSpPr>
        <p:spPr/>
        <p:txBody>
          <a:bodyPr>
            <a:normAutofit/>
          </a:bodyPr>
          <a:lstStyle/>
          <a:p>
            <a:r>
              <a:rPr lang="en-US" sz="4400" dirty="0" smtClean="0"/>
              <a:t>a) determines</a:t>
            </a:r>
          </a:p>
          <a:p>
            <a:r>
              <a:rPr lang="en-US" sz="4400" dirty="0" smtClean="0"/>
              <a:t>b) is required </a:t>
            </a:r>
          </a:p>
          <a:p>
            <a:r>
              <a:rPr lang="en-US" sz="4400" dirty="0" smtClean="0"/>
              <a:t>c) promoted</a:t>
            </a:r>
          </a:p>
          <a:p>
            <a:r>
              <a:rPr lang="en-US" sz="4400" dirty="0" smtClean="0"/>
              <a:t>d) are expected</a:t>
            </a:r>
          </a:p>
          <a:p>
            <a:r>
              <a:rPr lang="en-US" sz="4400" dirty="0" smtClean="0"/>
              <a:t>e) answering</a:t>
            </a:r>
          </a:p>
        </p:txBody>
      </p:sp>
      <p:sp>
        <p:nvSpPr>
          <p:cNvPr id="6" name="Content Placeholder 5"/>
          <p:cNvSpPr>
            <a:spLocks noGrp="1"/>
          </p:cNvSpPr>
          <p:nvPr>
            <p:ph sz="half" idx="2"/>
          </p:nvPr>
        </p:nvSpPr>
        <p:spPr/>
        <p:txBody>
          <a:bodyPr>
            <a:normAutofit/>
          </a:bodyPr>
          <a:lstStyle/>
          <a:p>
            <a:r>
              <a:rPr lang="en-US" sz="4400" dirty="0" smtClean="0"/>
              <a:t>f) can not write</a:t>
            </a:r>
          </a:p>
          <a:p>
            <a:r>
              <a:rPr lang="en-US" sz="3600" dirty="0" smtClean="0"/>
              <a:t>g) do not understand</a:t>
            </a:r>
          </a:p>
          <a:p>
            <a:r>
              <a:rPr lang="en-US" sz="4400" dirty="0" smtClean="0"/>
              <a:t>h) cut</a:t>
            </a:r>
          </a:p>
          <a:p>
            <a:r>
              <a:rPr lang="en-US" sz="4400" dirty="0" err="1" smtClean="0"/>
              <a:t>i</a:t>
            </a:r>
            <a:r>
              <a:rPr lang="en-US" sz="4400" dirty="0" smtClean="0"/>
              <a:t>) are</a:t>
            </a:r>
          </a:p>
          <a:p>
            <a:r>
              <a:rPr lang="en-US" sz="4400" dirty="0" smtClean="0"/>
              <a:t>j) will secure</a:t>
            </a:r>
            <a:endParaRPr lang="en-US" sz="4400" dirty="0"/>
          </a:p>
        </p:txBody>
      </p:sp>
    </p:spTree>
    <p:extLst>
      <p:ext uri="{BB962C8B-B14F-4D97-AF65-F5344CB8AC3E}">
        <p14:creationId xmlns:p14="http://schemas.microsoft.com/office/powerpoint/2010/main" val="2161716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2639"/>
            <a:ext cx="12192000" cy="5875361"/>
          </a:xfrm>
        </p:spPr>
        <p:txBody>
          <a:bodyPr>
            <a:normAutofit fontScale="90000"/>
          </a:bodyPr>
          <a:lstStyle/>
          <a:p>
            <a:pPr algn="just"/>
            <a:r>
              <a:rPr lang="en-US" b="1" dirty="0"/>
              <a:t>With extreme competition every where, the parents are constantly (a) --- about the results. This is a common sight during the SSC Examinations in thousands of families. Special prayers (b) --- in families (c) --- such an examinee. The parents (d) --- special care of their children. They (e) --- sure that their wards get along with studies without the slightest of problems. Parents (f) --- to </a:t>
            </a:r>
            <a:r>
              <a:rPr lang="en-US" b="1" dirty="0" err="1"/>
              <a:t>mazars</a:t>
            </a:r>
            <a:r>
              <a:rPr lang="en-US" b="1" dirty="0"/>
              <a:t> and temples and (g) --- for the examinees. Sometimes they (h) --- cash money and kinds for their wards. Parents of an examinee usually (</a:t>
            </a:r>
            <a:r>
              <a:rPr lang="en-US" b="1" dirty="0" err="1"/>
              <a:t>i</a:t>
            </a:r>
            <a:r>
              <a:rPr lang="en-US" b="1" dirty="0"/>
              <a:t>) --- worried until the result (j)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564416"/>
              </p:ext>
            </p:extLst>
          </p:nvPr>
        </p:nvGraphicFramePr>
        <p:xfrm>
          <a:off x="-2" y="0"/>
          <a:ext cx="12192000" cy="932688"/>
        </p:xfrm>
        <a:graphic>
          <a:graphicData uri="http://schemas.openxmlformats.org/drawingml/2006/table">
            <a:tbl>
              <a:tblPr firstRow="1" firstCol="1" lastRow="1" lastCol="1" bandRow="1" bandCol="1">
                <a:tableStyleId>{5C22544A-7EE6-4342-B048-85BDC9FD1C3A}</a:tableStyleId>
              </a:tblPr>
              <a:tblGrid>
                <a:gridCol w="2438400"/>
                <a:gridCol w="2438400"/>
                <a:gridCol w="2438400"/>
                <a:gridCol w="2438400"/>
                <a:gridCol w="2438400"/>
              </a:tblGrid>
              <a:tr h="348018">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offer</a:t>
                      </a:r>
                    </a:p>
                  </a:txBody>
                  <a:tcPr marL="68580" marR="68580" marT="0" marB="0"/>
                </a:tc>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make</a:t>
                      </a:r>
                    </a:p>
                  </a:txBody>
                  <a:tcPr marL="68580" marR="68580" marT="0" marB="0"/>
                </a:tc>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pray</a:t>
                      </a:r>
                    </a:p>
                  </a:txBody>
                  <a:tcPr marL="68580" marR="68580" marT="0" marB="0"/>
                </a:tc>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publish</a:t>
                      </a:r>
                    </a:p>
                  </a:txBody>
                  <a:tcPr marL="68580" marR="68580" marT="0" marB="0"/>
                </a:tc>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have</a:t>
                      </a:r>
                    </a:p>
                  </a:txBody>
                  <a:tcPr marL="68580" marR="68580" marT="0" marB="0"/>
                </a:tc>
              </a:tr>
              <a:tr h="348018">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give</a:t>
                      </a:r>
                    </a:p>
                  </a:txBody>
                  <a:tcPr marL="68580" marR="68580" marT="0" marB="0"/>
                </a:tc>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worry</a:t>
                      </a:r>
                    </a:p>
                  </a:txBody>
                  <a:tcPr marL="68580" marR="68580" marT="0" marB="0"/>
                </a:tc>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become</a:t>
                      </a:r>
                    </a:p>
                  </a:txBody>
                  <a:tcPr marL="68580" marR="68580" marT="0" marB="0"/>
                </a:tc>
                <a:tc>
                  <a:txBody>
                    <a:bodyPr/>
                    <a:lstStyle/>
                    <a:p>
                      <a:pPr marL="0" marR="0" algn="ctr">
                        <a:lnSpc>
                          <a:spcPct val="85000"/>
                        </a:lnSpc>
                        <a:spcBef>
                          <a:spcPts val="0"/>
                        </a:spcBef>
                        <a:spcAft>
                          <a:spcPts val="0"/>
                        </a:spcAft>
                        <a:tabLst>
                          <a:tab pos="342900" algn="l"/>
                        </a:tabLst>
                      </a:pPr>
                      <a:r>
                        <a:rPr lang="en-US" sz="3600">
                          <a:effectLst/>
                          <a:latin typeface="Times New Roman" panose="02020603050405020304" pitchFamily="18" charset="0"/>
                          <a:ea typeface="Times New Roman" panose="02020603050405020304" pitchFamily="18" charset="0"/>
                        </a:rPr>
                        <a:t>take</a:t>
                      </a:r>
                    </a:p>
                  </a:txBody>
                  <a:tcPr marL="68580" marR="68580" marT="0" marB="0"/>
                </a:tc>
                <a:tc>
                  <a:txBody>
                    <a:bodyPr/>
                    <a:lstStyle/>
                    <a:p>
                      <a:pPr marL="0" marR="0" algn="ctr">
                        <a:lnSpc>
                          <a:spcPct val="85000"/>
                        </a:lnSpc>
                        <a:spcBef>
                          <a:spcPts val="0"/>
                        </a:spcBef>
                        <a:spcAft>
                          <a:spcPts val="0"/>
                        </a:spcAft>
                        <a:tabLst>
                          <a:tab pos="342900" algn="l"/>
                        </a:tabLst>
                      </a:pPr>
                      <a:r>
                        <a:rPr lang="en-US" sz="3600" dirty="0">
                          <a:effectLst/>
                          <a:latin typeface="Times New Roman" panose="02020603050405020304" pitchFamily="18" charset="0"/>
                          <a:ea typeface="Times New Roman" panose="02020603050405020304" pitchFamily="18" charset="0"/>
                        </a:rPr>
                        <a:t>go</a:t>
                      </a:r>
                    </a:p>
                  </a:txBody>
                  <a:tcPr marL="68580" marR="68580" marT="0" marB="0"/>
                </a:tc>
              </a:tr>
            </a:tbl>
          </a:graphicData>
        </a:graphic>
      </p:graphicFrame>
    </p:spTree>
    <p:extLst>
      <p:ext uri="{BB962C8B-B14F-4D97-AF65-F5344CB8AC3E}">
        <p14:creationId xmlns:p14="http://schemas.microsoft.com/office/powerpoint/2010/main" val="2985049457"/>
      </p:ext>
    </p:extLst>
  </p:cSld>
  <p:clrMapOvr>
    <a:masterClrMapping/>
  </p:clrMapOvr>
  <p:transition spd="slow">
    <p:wipe/>
  </p:transition>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1881</Words>
  <Application>Microsoft Office PowerPoint</Application>
  <PresentationFormat>Widescreen</PresentationFormat>
  <Paragraphs>254</Paragraphs>
  <Slides>27</Slides>
  <Notes>4</Notes>
  <HiddenSlides>1</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27</vt:i4>
      </vt:variant>
    </vt:vector>
  </HeadingPairs>
  <TitlesOfParts>
    <vt:vector size="42" baseType="lpstr">
      <vt:lpstr>Arial</vt:lpstr>
      <vt:lpstr>Book Antiqua</vt:lpstr>
      <vt:lpstr>Calibri</vt:lpstr>
      <vt:lpstr>Calibri Light</vt:lpstr>
      <vt:lpstr>Franklin Gothic Book</vt:lpstr>
      <vt:lpstr>Franklin Gothic Medium</vt:lpstr>
      <vt:lpstr>Times New Roman</vt:lpstr>
      <vt:lpstr>Tunga</vt:lpstr>
      <vt:lpstr>Wingdings</vt:lpstr>
      <vt:lpstr>Office Theme</vt:lpstr>
      <vt:lpstr>1_Office Theme</vt:lpstr>
      <vt:lpstr>Angles</vt:lpstr>
      <vt:lpstr>2_Office Theme</vt:lpstr>
      <vt:lpstr>3_Office Theme</vt:lpstr>
      <vt:lpstr>4_Office Theme</vt:lpstr>
      <vt:lpstr>PowerPoint Presentation</vt:lpstr>
      <vt:lpstr>PowerPoint Presentation</vt:lpstr>
      <vt:lpstr>PowerPoint Presentation</vt:lpstr>
      <vt:lpstr>WHAT ARE THE STUDENTS DOING HERE?</vt:lpstr>
      <vt:lpstr>PowerPoint Presentation</vt:lpstr>
      <vt:lpstr>PowerPoint Presentation</vt:lpstr>
      <vt:lpstr>Examination plays an important role in student life. It (a) --- the merit of the students. A pleasant performance in the examination (b) --- for student to be (c)-------- to the next class. Students (d) --- to be precise and accurate while (e) --- the question in the examination. But the real scenario is different. Most of the students (f) --- their examination paper fairly as they (g) --- the questions properly. As a result, they (h) --- a very sorry figure in the examination. If they (i) --- correct in their answers, they certainly (j) --- good marks in the examination. </vt:lpstr>
      <vt:lpstr>Answer no-1</vt:lpstr>
      <vt:lpstr>With extreme competition every where, the parents are constantly (a) --- about the results. This is a common sight during the SSC Examinations in thousands of families. Special prayers (b) --- in families (c) --- such an examinee. The parents (d) --- special care of their children. They (e) --- sure that their wards get along with studies without the slightest of problems. Parents (f) --- to mazars and temples and (g) --- for the examinees. Sometimes they (h) --- cash money and kinds for their wards. Parents of an examinee usually (i) --- worried until the result (j) ---</vt:lpstr>
      <vt:lpstr>Answer no-2</vt:lpstr>
      <vt:lpstr> </vt:lpstr>
      <vt:lpstr>Answer no-3</vt:lpstr>
      <vt:lpstr> </vt:lpstr>
      <vt:lpstr>Answer no-4</vt:lpstr>
      <vt:lpstr> </vt:lpstr>
      <vt:lpstr>Answer no-5</vt:lpstr>
      <vt:lpstr> </vt:lpstr>
      <vt:lpstr>Answer no-6</vt:lpstr>
      <vt:lpstr> </vt:lpstr>
      <vt:lpstr>Answer no-7</vt:lpstr>
      <vt:lpstr> </vt:lpstr>
      <vt:lpstr>Answer no-8</vt:lpstr>
      <vt:lpstr> </vt:lpstr>
      <vt:lpstr>Answer no-9</vt:lpstr>
      <vt:lpstr> </vt:lpstr>
      <vt:lpstr>Answer no-10</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Examination plays an important role in student life. It (a) --- the merit of the students. A pleasant performance in the examination (b) --- for student to be (c)-------- to the next class. Students (d) --- to be precise and accurate while (e) --- the question in the examination. But the real scenario is different. Most of the students (f) --- their examination paper fairly as they (g) --- the questions properly. As a result, they (h) --- a very sorry figure in the examination. If they (i) --- correct in their answers, they certainly (j) --- good marks in the examination. </dc:title>
  <dc:creator>Lenovo</dc:creator>
  <cp:lastModifiedBy>Lenovo</cp:lastModifiedBy>
  <cp:revision>29</cp:revision>
  <dcterms:created xsi:type="dcterms:W3CDTF">2020-05-19T18:13:41Z</dcterms:created>
  <dcterms:modified xsi:type="dcterms:W3CDTF">2020-09-21T16:52:49Z</dcterms:modified>
</cp:coreProperties>
</file>