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0" r:id="rId1"/>
  </p:sldMasterIdLst>
  <p:sldIdLst>
    <p:sldId id="257" r:id="rId2"/>
    <p:sldId id="258" r:id="rId3"/>
    <p:sldId id="259" r:id="rId4"/>
    <p:sldId id="261" r:id="rId5"/>
    <p:sldId id="267" r:id="rId6"/>
    <p:sldId id="260" r:id="rId7"/>
    <p:sldId id="266" r:id="rId8"/>
    <p:sldId id="262" r:id="rId9"/>
    <p:sldId id="270" r:id="rId10"/>
    <p:sldId id="271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2EBC"/>
    <a:srgbClr val="006600"/>
    <a:srgbClr val="FFFF66"/>
    <a:srgbClr val="0AC6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61E7B-8A86-464F-B5E9-FD9FB3B72C49}" type="datetimeFigureOut">
              <a:rPr lang="en-US" smtClean="0"/>
              <a:pPr/>
              <a:t>01-Oct-19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63B81-22A1-472A-8F52-4B52ED828E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66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61E7B-8A86-464F-B5E9-FD9FB3B72C49}" type="datetimeFigureOut">
              <a:rPr lang="en-US" smtClean="0"/>
              <a:pPr/>
              <a:t>01-Oct-19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63B81-22A1-472A-8F52-4B52ED828E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509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61E7B-8A86-464F-B5E9-FD9FB3B72C49}" type="datetimeFigureOut">
              <a:rPr lang="en-US" smtClean="0"/>
              <a:pPr/>
              <a:t>01-Oct-19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63B81-22A1-472A-8F52-4B52ED828E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0183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61E7B-8A86-464F-B5E9-FD9FB3B72C49}" type="datetimeFigureOut">
              <a:rPr lang="en-US" smtClean="0"/>
              <a:pPr/>
              <a:t>01-Oct-19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63B81-22A1-472A-8F52-4B52ED828E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4904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61E7B-8A86-464F-B5E9-FD9FB3B72C49}" type="datetimeFigureOut">
              <a:rPr lang="en-US" smtClean="0"/>
              <a:pPr/>
              <a:t>01-Oct-19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63B81-22A1-472A-8F52-4B52ED828E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304404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61E7B-8A86-464F-B5E9-FD9FB3B72C49}" type="datetimeFigureOut">
              <a:rPr lang="en-US" smtClean="0"/>
              <a:pPr/>
              <a:t>01-Oct-19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63B81-22A1-472A-8F52-4B52ED828E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878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61E7B-8A86-464F-B5E9-FD9FB3B72C49}" type="datetimeFigureOut">
              <a:rPr lang="en-US" smtClean="0"/>
              <a:pPr/>
              <a:t>01-Oct-19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63B81-22A1-472A-8F52-4B52ED828E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1497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61E7B-8A86-464F-B5E9-FD9FB3B72C49}" type="datetimeFigureOut">
              <a:rPr lang="en-US" smtClean="0"/>
              <a:pPr/>
              <a:t>01-Oct-19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63B81-22A1-472A-8F52-4B52ED828E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639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61E7B-8A86-464F-B5E9-FD9FB3B72C49}" type="datetimeFigureOut">
              <a:rPr lang="en-US" smtClean="0"/>
              <a:pPr/>
              <a:t>01-Oct-19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63B81-22A1-472A-8F52-4B52ED828E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151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61E7B-8A86-464F-B5E9-FD9FB3B72C49}" type="datetimeFigureOut">
              <a:rPr lang="en-US" smtClean="0"/>
              <a:pPr/>
              <a:t>01-Oct-19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63B81-22A1-472A-8F52-4B52ED828E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228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61E7B-8A86-464F-B5E9-FD9FB3B72C49}" type="datetimeFigureOut">
              <a:rPr lang="en-US" smtClean="0"/>
              <a:pPr/>
              <a:t>01-Oct-19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63B81-22A1-472A-8F52-4B52ED828E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550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61E7B-8A86-464F-B5E9-FD9FB3B72C49}" type="datetimeFigureOut">
              <a:rPr lang="en-US" smtClean="0"/>
              <a:pPr/>
              <a:t>01-Oct-19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63B81-22A1-472A-8F52-4B52ED828E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887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61E7B-8A86-464F-B5E9-FD9FB3B72C49}" type="datetimeFigureOut">
              <a:rPr lang="en-US" smtClean="0"/>
              <a:pPr/>
              <a:t>01-Oct-19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63B81-22A1-472A-8F52-4B52ED828E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92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61E7B-8A86-464F-B5E9-FD9FB3B72C49}" type="datetimeFigureOut">
              <a:rPr lang="en-US" smtClean="0"/>
              <a:pPr/>
              <a:t>01-Oct-19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63B81-22A1-472A-8F52-4B52ED828E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344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61E7B-8A86-464F-B5E9-FD9FB3B72C49}" type="datetimeFigureOut">
              <a:rPr lang="en-US" smtClean="0"/>
              <a:pPr/>
              <a:t>01-Oct-19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63B81-22A1-472A-8F52-4B52ED828E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359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61E7B-8A86-464F-B5E9-FD9FB3B72C49}" type="datetimeFigureOut">
              <a:rPr lang="en-US" smtClean="0"/>
              <a:pPr/>
              <a:t>01-Oct-19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63B81-22A1-472A-8F52-4B52ED828E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457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61E7B-8A86-464F-B5E9-FD9FB3B72C49}" type="datetimeFigureOut">
              <a:rPr lang="en-US" smtClean="0"/>
              <a:pPr/>
              <a:t>01-Oct-19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5563B81-22A1-472A-8F52-4B52ED828E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259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  <p:sldLayoutId id="2147483884" r:id="rId14"/>
    <p:sldLayoutId id="2147483885" r:id="rId15"/>
    <p:sldLayoutId id="214748388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-183500"/>
            <a:ext cx="63367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3200" y="4740820"/>
            <a:ext cx="465683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সাইফুল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ইসলাম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সহঃ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আকুয়া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চামুরিয়া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মাদরাসা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কালিহাতী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টাংগাইল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2572" y="2436504"/>
            <a:ext cx="2199188" cy="22762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44008" y="4810000"/>
            <a:ext cx="4427984" cy="1569660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বিশ্ব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পরিচয়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৮ম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35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17926E-E8A2-4144-A161-D8C201593A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640" y="980728"/>
            <a:ext cx="6336704" cy="3802356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  <p:sndAc>
      <p:stSnd>
        <p:snd r:embed="rId2" name="push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>
              <a:lumMod val="8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anual Operation 1"/>
          <p:cNvSpPr/>
          <p:nvPr/>
        </p:nvSpPr>
        <p:spPr>
          <a:xfrm>
            <a:off x="2571736" y="285728"/>
            <a:ext cx="4448536" cy="1071570"/>
          </a:xfrm>
          <a:prstGeom prst="flowChartManualOperati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496" y="1853786"/>
            <a:ext cx="913423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4800" b="1" dirty="0">
                <a:latin typeface="NikoshBAN" pitchFamily="2" charset="0"/>
                <a:cs typeface="NikoshBAN" pitchFamily="2" charset="0"/>
              </a:rPr>
              <a:t>ব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স</a:t>
            </a:r>
            <a:r>
              <a:rPr lang="as-IN" sz="4800" b="1" dirty="0">
                <a:latin typeface="NikoshBAN" pitchFamily="2" charset="0"/>
                <a:cs typeface="NikoshBAN" pitchFamily="2" charset="0"/>
              </a:rPr>
              <a:t>ব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4800" b="1" dirty="0">
                <a:latin typeface="NikoshBAN" pitchFamily="2" charset="0"/>
                <a:cs typeface="NikoshBAN" pitchFamily="2" charset="0"/>
              </a:rPr>
              <a:t>স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র</a:t>
            </a:r>
            <a:r>
              <a:rPr lang="as-IN" sz="4800" b="1" dirty="0">
                <a:latin typeface="NikoshBAN" pitchFamily="2" charset="0"/>
                <a:cs typeface="NikoshBAN" pitchFamily="2" charset="0"/>
              </a:rPr>
              <a:t>ত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4800" b="1" dirty="0">
                <a:latin typeface="NikoshBAN" pitchFamily="2" charset="0"/>
                <a:cs typeface="NikoshBAN" pitchFamily="2" charset="0"/>
              </a:rPr>
              <a:t>চ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4800" b="1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ম</a:t>
            </a:r>
            <a:r>
              <a:rPr lang="as-IN" sz="4800" b="1" dirty="0">
                <a:latin typeface="NikoshBAN" pitchFamily="2" charset="0"/>
                <a:cs typeface="NikoshBAN" pitchFamily="2" charset="0"/>
              </a:rPr>
              <a:t>া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দ</a:t>
            </a:r>
            <a:r>
              <a:rPr lang="as-IN" sz="4800" b="1" dirty="0">
                <a:latin typeface="NikoshBAN" pitchFamily="2" charset="0"/>
                <a:cs typeface="NikoshBAN" pitchFamily="2" charset="0"/>
              </a:rPr>
              <a:t>ে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র </a:t>
            </a:r>
            <a:r>
              <a:rPr lang="as-IN" sz="4800" b="1" dirty="0">
                <a:latin typeface="NikoshBAN" pitchFamily="2" charset="0"/>
                <a:cs typeface="NikoshBAN" pitchFamily="2" charset="0"/>
              </a:rPr>
              <a:t>জ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ী</a:t>
            </a:r>
            <a:r>
              <a:rPr lang="as-IN" sz="4800" b="1" dirty="0">
                <a:latin typeface="NikoshBAN" pitchFamily="2" charset="0"/>
                <a:cs typeface="NikoshBAN" pitchFamily="2" charset="0"/>
              </a:rPr>
              <a:t>ব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ন</a:t>
            </a:r>
            <a:r>
              <a:rPr lang="as-IN" sz="4800" b="1" dirty="0">
                <a:latin typeface="NikoshBAN" pitchFamily="2" charset="0"/>
                <a:cs typeface="NikoshBAN" pitchFamily="2" charset="0"/>
              </a:rPr>
              <a:t>ধ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4800" b="1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া</a:t>
            </a:r>
          </a:p>
          <a:p>
            <a:r>
              <a:rPr lang="en-US" sz="4800" b="1" dirty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আল</a:t>
            </a:r>
            <a:r>
              <a:rPr lang="as-IN" sz="4800" b="1" dirty="0">
                <a:latin typeface="NikoshBAN" pitchFamily="2" charset="0"/>
                <a:cs typeface="NikoshBAN" pitchFamily="2" charset="0"/>
              </a:rPr>
              <a:t>ো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চনা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।</a:t>
            </a:r>
            <a:endParaRPr lang="en-US" sz="48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33100" y="5157192"/>
            <a:ext cx="273504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56DE76-8F80-45F9-B5BB-CDCA65AE6C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96500"/>
            <a:ext cx="648072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/>
        <p:sndAc>
          <p:stSnd>
            <p:snd r:embed="rId2" name="breeze.wav"/>
          </p:stSnd>
        </p:sndAc>
      </p:transition>
    </mc:Choice>
    <mc:Fallback>
      <p:transition spd="slow">
        <p:fade/>
        <p:sndAc>
          <p:stSnd>
            <p:snd r:embed="rId2" name="breez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120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56463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u="sng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7200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u="sng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চাকমা</a:t>
            </a:r>
            <a:r>
              <a:rPr lang="en-US" sz="7200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u="sng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নৃগোষ্ঠী</a:t>
            </a:r>
            <a:endParaRPr lang="en-US" sz="7200" b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BAB36C-152F-408A-9586-167178B3E4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8800"/>
            <a:ext cx="4572000" cy="47525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7534424-C6C1-4942-A951-C88A901B97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28800"/>
            <a:ext cx="4572000" cy="47525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ultidocument 1">
            <a:extLst>
              <a:ext uri="{FF2B5EF4-FFF2-40B4-BE49-F238E27FC236}">
                <a16:creationId xmlns:a16="http://schemas.microsoft.com/office/drawing/2014/main" id="{AFEF6CDA-BBA2-42C9-936B-1480FBEB7C48}"/>
              </a:ext>
            </a:extLst>
          </p:cNvPr>
          <p:cNvSpPr/>
          <p:nvPr/>
        </p:nvSpPr>
        <p:spPr>
          <a:xfrm>
            <a:off x="1763688" y="44624"/>
            <a:ext cx="5328592" cy="2035660"/>
          </a:xfrm>
          <a:prstGeom prst="flowChartMultidocumen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10746" y="2276872"/>
            <a:ext cx="66736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এ </a:t>
            </a:r>
            <a:r>
              <a:rPr lang="en-US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……</a:t>
            </a:r>
            <a:endParaRPr lang="en-US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6600"/>
              </a:soli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0034" y="3136900"/>
            <a:ext cx="82868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বাংলাদেশের ক্ষুদ্র নৃগোষ্ঠী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36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ম্পর্কে</a:t>
            </a:r>
            <a:r>
              <a:rPr lang="bn-IN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বলতে পারবে।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বাংলাদেশের 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</a:t>
            </a:r>
            <a:r>
              <a:rPr lang="as-IN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as-IN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া ন</a:t>
            </a:r>
            <a:r>
              <a:rPr lang="as-IN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ৃগ</a:t>
            </a:r>
            <a:r>
              <a:rPr lang="en-US" sz="36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োষ্ঠী</a:t>
            </a:r>
            <a:r>
              <a:rPr lang="as-IN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as-IN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as-IN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থ</a:t>
            </a:r>
            <a:r>
              <a:rPr lang="as-IN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ৈ</a:t>
            </a:r>
            <a:r>
              <a:rPr lang="as-IN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as-IN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as-IN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ধ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as-IN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as-IN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ী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য় </a:t>
            </a:r>
            <a:r>
              <a:rPr lang="as-IN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ী</a:t>
            </a:r>
            <a:r>
              <a:rPr lang="as-IN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as-IN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ধ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া </a:t>
            </a:r>
            <a:r>
              <a:rPr lang="as-IN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as-IN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ণ</a:t>
            </a:r>
            <a:r>
              <a:rPr lang="as-IN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া </a:t>
            </a:r>
            <a:r>
              <a:rPr lang="as-IN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as-IN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ে </a:t>
            </a:r>
            <a:r>
              <a:rPr lang="bn-IN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  <a:endParaRPr lang="en-US" sz="36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বাংলাদেশের 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</a:t>
            </a:r>
            <a:r>
              <a:rPr lang="as-IN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as-IN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া ন</a:t>
            </a:r>
            <a:r>
              <a:rPr lang="as-IN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ৃগ</a:t>
            </a:r>
            <a:r>
              <a:rPr lang="en-US" sz="36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োষ্ঠীর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ং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as-IN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as-IN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ৃ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as-IN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 </a:t>
            </a:r>
            <a:r>
              <a:rPr lang="as-IN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ৈ</a:t>
            </a:r>
            <a:r>
              <a:rPr lang="as-IN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as-IN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en-US" sz="36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্র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া </a:t>
            </a:r>
            <a:r>
              <a:rPr lang="as-IN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as-IN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ে </a:t>
            </a:r>
            <a:r>
              <a:rPr lang="bn-IN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</a:p>
          <a:p>
            <a:pPr marL="514350" indent="-514350">
              <a:buFont typeface="+mj-lt"/>
              <a:buAutoNum type="arabicPeriod"/>
            </a:pPr>
            <a:endParaRPr lang="bn-IN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Punched Tape 5"/>
          <p:cNvSpPr/>
          <p:nvPr/>
        </p:nvSpPr>
        <p:spPr>
          <a:xfrm>
            <a:off x="2627784" y="520804"/>
            <a:ext cx="3168352" cy="1324020"/>
          </a:xfrm>
          <a:prstGeom prst="flowChartPunchedTape">
            <a:avLst/>
          </a:prstGeom>
          <a:gradFill flip="none" rotWithShape="1">
            <a:gsLst>
              <a:gs pos="2000">
                <a:srgbClr val="FF0000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800" b="1" dirty="0">
                <a:latin typeface="NikoshBAN" pitchFamily="2" charset="0"/>
                <a:cs typeface="NikoshBAN" pitchFamily="2" charset="0"/>
              </a:rPr>
              <a:t>শি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খ</a:t>
            </a:r>
            <a:r>
              <a:rPr lang="bn-IN" sz="4800" b="1" dirty="0">
                <a:latin typeface="NikoshBAN" pitchFamily="2" charset="0"/>
                <a:cs typeface="NikoshBAN" pitchFamily="2" charset="0"/>
              </a:rPr>
              <a:t>ণফল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512" y="-27384"/>
            <a:ext cx="9144000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 ক্ষুদ্র নৃগোষ্ঠী</a:t>
            </a:r>
            <a:r>
              <a:rPr 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as-IN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</a:t>
            </a:r>
            <a:r>
              <a:rPr 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as-IN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bn-IN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30357" y="3318892"/>
            <a:ext cx="14446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চাকমাদের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পেশা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3347864" y="6125234"/>
            <a:ext cx="18549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NikoshBAN" pitchFamily="2" charset="0"/>
                <a:cs typeface="NikoshBAN" pitchFamily="2" charset="0"/>
              </a:rPr>
              <a:t>চ</a:t>
            </a:r>
            <a:r>
              <a:rPr lang="as-IN" sz="2000" b="1" dirty="0">
                <a:latin typeface="NikoshBAN" pitchFamily="2" charset="0"/>
                <a:cs typeface="NikoshBAN" pitchFamily="2" charset="0"/>
              </a:rPr>
              <a:t>া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ক</a:t>
            </a:r>
            <a:r>
              <a:rPr lang="as-IN" sz="2000" b="1" dirty="0">
                <a:latin typeface="NikoshBAN" pitchFamily="2" charset="0"/>
                <a:cs typeface="NikoshBAN" pitchFamily="2" charset="0"/>
              </a:rPr>
              <a:t>ম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াদের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অনুষ্ঠানাদি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724128" y="3284984"/>
            <a:ext cx="15760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2000" b="1" dirty="0">
                <a:latin typeface="NikoshBAN" pitchFamily="2" charset="0"/>
                <a:cs typeface="NikoshBAN" pitchFamily="2" charset="0"/>
              </a:rPr>
              <a:t>চ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াক</a:t>
            </a:r>
            <a:r>
              <a:rPr lang="as-IN" sz="2000" b="1" dirty="0">
                <a:latin typeface="NikoshBAN" pitchFamily="2" charset="0"/>
                <a:cs typeface="NikoshBAN" pitchFamily="2" charset="0"/>
              </a:rPr>
              <a:t>ম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2000" b="1" dirty="0">
                <a:latin typeface="NikoshBAN" pitchFamily="2" charset="0"/>
                <a:cs typeface="NikoshBAN" pitchFamily="2" charset="0"/>
              </a:rPr>
              <a:t>দ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ে</a:t>
            </a:r>
            <a:r>
              <a:rPr lang="as-IN" sz="2000" b="1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ধর্মচর্চা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2A0518-327A-4C54-8D6F-D7A7F3EBF1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26" y="3861048"/>
            <a:ext cx="4024642" cy="22459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7DE466-B775-4CA1-85AC-636E99E5AB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26" y="884708"/>
            <a:ext cx="4024642" cy="240027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3CDC2CF-91FA-4C7C-887A-64B3978C6A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781" y="3861048"/>
            <a:ext cx="4317751" cy="22459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28B6A4-599C-4BFA-B756-B331C7A8EE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782" y="884708"/>
            <a:ext cx="4317751" cy="24002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B5B7118-D731-44C5-9A47-098476EE31C3}"/>
              </a:ext>
            </a:extLst>
          </p:cNvPr>
          <p:cNvSpPr txBox="1"/>
          <p:nvPr/>
        </p:nvSpPr>
        <p:spPr>
          <a:xfrm>
            <a:off x="1907704" y="107340"/>
            <a:ext cx="5328592" cy="48774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</a:rPr>
              <a:t>বাংলাদেশে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চাকমাদের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অবস্থান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D49824C-FEE9-458D-8B96-FC97E3DDEC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619606"/>
            <a:ext cx="5904656" cy="6165304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56453" y="71414"/>
            <a:ext cx="61782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as-I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নৃগোষ্ঠী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দের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ং</a:t>
            </a:r>
            <a:r>
              <a:rPr lang="as-I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as-I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ৃ</a:t>
            </a:r>
            <a:r>
              <a:rPr lang="as-I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2C873F-D3E4-4F09-9A9B-D4D75B97C6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" y="685733"/>
            <a:ext cx="5065161" cy="32806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EDD5FB-5457-4560-B7E0-EE40D10584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933054"/>
            <a:ext cx="4057048" cy="28535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8240B91-3AB7-4A15-B078-93F819CEBF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" y="3933056"/>
            <a:ext cx="5065161" cy="285353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707476C-9EEF-419A-BAD9-90DD49FAC2B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685732"/>
            <a:ext cx="4057049" cy="324732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Beveled 5">
            <a:extLst>
              <a:ext uri="{FF2B5EF4-FFF2-40B4-BE49-F238E27FC236}">
                <a16:creationId xmlns:a16="http://schemas.microsoft.com/office/drawing/2014/main" id="{014ECC53-DA5C-455D-8FDF-DE0DF54AB33F}"/>
              </a:ext>
            </a:extLst>
          </p:cNvPr>
          <p:cNvSpPr/>
          <p:nvPr/>
        </p:nvSpPr>
        <p:spPr>
          <a:xfrm>
            <a:off x="2284636" y="78904"/>
            <a:ext cx="4782244" cy="124065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598951" y="290240"/>
            <a:ext cx="4147289" cy="830997"/>
          </a:xfrm>
          <a:prstGeom prst="rect">
            <a:avLst/>
          </a:prstGeom>
          <a:solidFill>
            <a:srgbClr val="FFFF66"/>
          </a:solidFill>
        </p:spPr>
        <p:txBody>
          <a:bodyPr wrap="none">
            <a:spAutoFit/>
          </a:bodyPr>
          <a:lstStyle/>
          <a:p>
            <a:pPr algn="ctr"/>
            <a:r>
              <a:rPr lang="en-US" sz="4800" b="1" u="sng" dirty="0" err="1">
                <a:solidFill>
                  <a:srgbClr val="572EBC"/>
                </a:solidFill>
                <a:latin typeface="NikoshBAN" pitchFamily="2" charset="0"/>
                <a:cs typeface="NikoshBAN" pitchFamily="2" charset="0"/>
              </a:rPr>
              <a:t>চাকমাদের</a:t>
            </a:r>
            <a:r>
              <a:rPr lang="en-US" sz="4800" b="1" u="sng" dirty="0">
                <a:solidFill>
                  <a:srgbClr val="572EB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u="sng" dirty="0" err="1">
                <a:solidFill>
                  <a:srgbClr val="572EBC"/>
                </a:solidFill>
                <a:latin typeface="NikoshBAN" pitchFamily="2" charset="0"/>
                <a:cs typeface="NikoshBAN" pitchFamily="2" charset="0"/>
              </a:rPr>
              <a:t>জীবনধারা</a:t>
            </a:r>
            <a:endParaRPr lang="en-US" sz="4800" b="1" u="sng" dirty="0">
              <a:solidFill>
                <a:srgbClr val="572EB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8F8F2DB-1DF9-449E-8A27-AF188E04E6FB}"/>
              </a:ext>
            </a:extLst>
          </p:cNvPr>
          <p:cNvSpPr/>
          <p:nvPr/>
        </p:nvSpPr>
        <p:spPr>
          <a:xfrm>
            <a:off x="35496" y="1315244"/>
            <a:ext cx="91085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3500" b="1" dirty="0" err="1">
                <a:latin typeface="NikoshBAN" pitchFamily="2" charset="0"/>
                <a:cs typeface="NikoshBAN" pitchFamily="2" charset="0"/>
              </a:rPr>
              <a:t>চাকমারা</a:t>
            </a:r>
            <a:r>
              <a:rPr lang="en-US" sz="35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>
                <a:latin typeface="NikoshBAN" pitchFamily="2" charset="0"/>
                <a:cs typeface="NikoshBAN" pitchFamily="2" charset="0"/>
              </a:rPr>
              <a:t>মঙ</a:t>
            </a:r>
            <a:r>
              <a:rPr lang="as-IN" sz="3500" b="1" dirty="0">
                <a:latin typeface="NikoshBAN" pitchFamily="2" charset="0"/>
                <a:cs typeface="NikoshBAN" pitchFamily="2" charset="0"/>
              </a:rPr>
              <a:t>্</a:t>
            </a:r>
            <a:r>
              <a:rPr lang="en-US" sz="3500" b="1" dirty="0" err="1">
                <a:latin typeface="NikoshBAN" pitchFamily="2" charset="0"/>
                <a:cs typeface="NikoshBAN" pitchFamily="2" charset="0"/>
              </a:rPr>
              <a:t>গোলীয়</a:t>
            </a:r>
            <a:r>
              <a:rPr lang="en-US" sz="3500" b="1" dirty="0">
                <a:latin typeface="NikoshBAN" pitchFamily="2" charset="0"/>
                <a:cs typeface="NikoshBAN" pitchFamily="2" charset="0"/>
              </a:rPr>
              <a:t> ন</a:t>
            </a:r>
            <a:r>
              <a:rPr lang="as-IN" sz="3500" b="1" dirty="0">
                <a:latin typeface="NikoshBAN" pitchFamily="2" charset="0"/>
                <a:cs typeface="NikoshBAN" pitchFamily="2" charset="0"/>
              </a:rPr>
              <a:t>ৃ</a:t>
            </a:r>
            <a:r>
              <a:rPr lang="en-US" sz="3500" b="1" dirty="0">
                <a:latin typeface="NikoshBAN" pitchFamily="2" charset="0"/>
                <a:cs typeface="NikoshBAN" pitchFamily="2" charset="0"/>
              </a:rPr>
              <a:t>গ</a:t>
            </a:r>
            <a:r>
              <a:rPr lang="as-IN" sz="3500" b="1" dirty="0">
                <a:latin typeface="NikoshBAN" pitchFamily="2" charset="0"/>
                <a:cs typeface="NikoshBAN" pitchFamily="2" charset="0"/>
              </a:rPr>
              <a:t>ো</a:t>
            </a:r>
            <a:r>
              <a:rPr lang="en-US" sz="3500" b="1" dirty="0">
                <a:latin typeface="NikoshBAN" pitchFamily="2" charset="0"/>
                <a:cs typeface="NikoshBAN" pitchFamily="2" charset="0"/>
              </a:rPr>
              <a:t>ষ</a:t>
            </a:r>
            <a:r>
              <a:rPr lang="as-IN" sz="3500" b="1" dirty="0">
                <a:latin typeface="NikoshBAN" pitchFamily="2" charset="0"/>
                <a:cs typeface="NikoshBAN" pitchFamily="2" charset="0"/>
              </a:rPr>
              <a:t>্</a:t>
            </a:r>
            <a:r>
              <a:rPr lang="en-US" sz="3500" b="1" dirty="0">
                <a:latin typeface="NikoshBAN" pitchFamily="2" charset="0"/>
                <a:cs typeface="NikoshBAN" pitchFamily="2" charset="0"/>
              </a:rPr>
              <a:t>ঠ</a:t>
            </a:r>
            <a:r>
              <a:rPr lang="as-IN" sz="3500" b="1" dirty="0">
                <a:latin typeface="NikoshBAN" pitchFamily="2" charset="0"/>
                <a:cs typeface="NikoshBAN" pitchFamily="2" charset="0"/>
              </a:rPr>
              <a:t>ী</a:t>
            </a:r>
            <a:r>
              <a:rPr lang="en-US" sz="3500" b="1" dirty="0">
                <a:latin typeface="NikoshBAN" pitchFamily="2" charset="0"/>
                <a:cs typeface="NikoshBAN" pitchFamily="2" charset="0"/>
              </a:rPr>
              <a:t>র </a:t>
            </a:r>
            <a:r>
              <a:rPr lang="as-IN" sz="3500" b="1" dirty="0">
                <a:latin typeface="NikoshBAN" pitchFamily="2" charset="0"/>
                <a:cs typeface="NikoshBAN" pitchFamily="2" charset="0"/>
              </a:rPr>
              <a:t>ল</a:t>
            </a:r>
            <a:r>
              <a:rPr lang="en-US" sz="3500" b="1" dirty="0" err="1">
                <a:latin typeface="NikoshBAN" pitchFamily="2" charset="0"/>
                <a:cs typeface="NikoshBAN" pitchFamily="2" charset="0"/>
              </a:rPr>
              <a:t>োক</a:t>
            </a:r>
            <a:r>
              <a:rPr lang="en-US" sz="35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3500" b="1" dirty="0">
                <a:latin typeface="NikoshBAN" pitchFamily="2" charset="0"/>
                <a:cs typeface="NikoshBAN" pitchFamily="2" charset="0"/>
              </a:rPr>
              <a:t>এ</a:t>
            </a:r>
            <a:r>
              <a:rPr lang="as-IN" sz="3500" b="1" dirty="0">
                <a:latin typeface="NikoshBAN" pitchFamily="2" charset="0"/>
                <a:cs typeface="NikoshBAN" pitchFamily="2" charset="0"/>
              </a:rPr>
              <a:t>দ</a:t>
            </a:r>
            <a:r>
              <a:rPr lang="en-US" sz="3500" b="1" dirty="0">
                <a:latin typeface="NikoshBAN" pitchFamily="2" charset="0"/>
                <a:cs typeface="NikoshBAN" pitchFamily="2" charset="0"/>
              </a:rPr>
              <a:t>ে</a:t>
            </a:r>
            <a:r>
              <a:rPr lang="as-IN" sz="3500" b="1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35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500" b="1" dirty="0">
                <a:latin typeface="NikoshBAN" pitchFamily="2" charset="0"/>
                <a:cs typeface="NikoshBAN" pitchFamily="2" charset="0"/>
              </a:rPr>
              <a:t>ম</a:t>
            </a:r>
            <a:r>
              <a:rPr lang="en-US" sz="3500" b="1" dirty="0">
                <a:latin typeface="NikoshBAN" pitchFamily="2" charset="0"/>
                <a:cs typeface="NikoshBAN" pitchFamily="2" charset="0"/>
              </a:rPr>
              <a:t>ু</a:t>
            </a:r>
            <a:r>
              <a:rPr lang="as-IN" sz="3500" b="1" dirty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3500" b="1" dirty="0">
                <a:latin typeface="NikoshBAN" pitchFamily="2" charset="0"/>
                <a:cs typeface="NikoshBAN" pitchFamily="2" charset="0"/>
              </a:rPr>
              <a:t>ম</a:t>
            </a:r>
            <a:r>
              <a:rPr lang="as-IN" sz="3500" b="1" dirty="0">
                <a:latin typeface="NikoshBAN" pitchFamily="2" charset="0"/>
                <a:cs typeface="NikoshBAN" pitchFamily="2" charset="0"/>
              </a:rPr>
              <a:t>ণ</a:t>
            </a:r>
            <a:r>
              <a:rPr lang="en-US" sz="3500" b="1" dirty="0">
                <a:latin typeface="NikoshBAN" pitchFamily="2" charset="0"/>
                <a:cs typeface="NikoshBAN" pitchFamily="2" charset="0"/>
              </a:rPr>
              <a:t>্</a:t>
            </a:r>
            <a:r>
              <a:rPr lang="as-IN" sz="3500" b="1" dirty="0">
                <a:latin typeface="NikoshBAN" pitchFamily="2" charset="0"/>
                <a:cs typeface="NikoshBAN" pitchFamily="2" charset="0"/>
              </a:rPr>
              <a:t>ড</a:t>
            </a:r>
            <a:r>
              <a:rPr lang="en-US" sz="3500" b="1" dirty="0">
                <a:latin typeface="NikoshBAN" pitchFamily="2" charset="0"/>
                <a:cs typeface="NikoshBAN" pitchFamily="2" charset="0"/>
              </a:rPr>
              <a:t>ল </a:t>
            </a:r>
            <a:r>
              <a:rPr lang="as-IN" sz="3500" b="1" dirty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3500" b="1" dirty="0" err="1">
                <a:latin typeface="NikoshBAN" pitchFamily="2" charset="0"/>
                <a:cs typeface="NikoshBAN" pitchFamily="2" charset="0"/>
              </a:rPr>
              <a:t>োলাকার</a:t>
            </a:r>
            <a:r>
              <a:rPr lang="en-US" sz="35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as-IN" sz="3500" b="1" dirty="0">
                <a:latin typeface="NikoshBAN" pitchFamily="2" charset="0"/>
                <a:cs typeface="NikoshBAN" pitchFamily="2" charset="0"/>
              </a:rPr>
              <a:t>ন</a:t>
            </a:r>
            <a:r>
              <a:rPr lang="en-US" sz="3500" b="1" dirty="0" err="1">
                <a:latin typeface="NikoshBAN" pitchFamily="2" charset="0"/>
                <a:cs typeface="NikoshBAN" pitchFamily="2" charset="0"/>
              </a:rPr>
              <a:t>াক</a:t>
            </a:r>
            <a:r>
              <a:rPr lang="en-US" sz="35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>
                <a:latin typeface="NikoshBAN" pitchFamily="2" charset="0"/>
                <a:cs typeface="NikoshBAN" pitchFamily="2" charset="0"/>
              </a:rPr>
              <a:t>চ্যাপ্টা</a:t>
            </a:r>
            <a:r>
              <a:rPr lang="en-US" sz="35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500" b="1" dirty="0" err="1">
                <a:latin typeface="NikoshBAN" pitchFamily="2" charset="0"/>
                <a:cs typeface="NikoshBAN" pitchFamily="2" charset="0"/>
              </a:rPr>
              <a:t>চুল</a:t>
            </a:r>
            <a:endParaRPr lang="en-US" sz="35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3500" b="1" dirty="0">
                <a:latin typeface="NikoshBAN" pitchFamily="2" charset="0"/>
                <a:cs typeface="NikoshBAN" pitchFamily="2" charset="0"/>
              </a:rPr>
              <a:t>	  স</a:t>
            </a:r>
            <a:r>
              <a:rPr lang="as-IN" sz="3500" b="1" dirty="0">
                <a:latin typeface="NikoshBAN" pitchFamily="2" charset="0"/>
                <a:cs typeface="NikoshBAN" pitchFamily="2" charset="0"/>
              </a:rPr>
              <a:t>ো</a:t>
            </a:r>
            <a:r>
              <a:rPr lang="en-US" sz="3500" b="1" dirty="0">
                <a:latin typeface="NikoshBAN" pitchFamily="2" charset="0"/>
                <a:cs typeface="NikoshBAN" pitchFamily="2" charset="0"/>
              </a:rPr>
              <a:t>জ</a:t>
            </a:r>
            <a:r>
              <a:rPr lang="as-IN" sz="3500" b="1" dirty="0">
                <a:latin typeface="NikoshBAN" pitchFamily="2" charset="0"/>
                <a:cs typeface="NikoshBAN" pitchFamily="2" charset="0"/>
              </a:rPr>
              <a:t>া</a:t>
            </a:r>
            <a:r>
              <a:rPr lang="en-US" sz="35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500" b="1" dirty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35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500" b="1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3500" b="1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3500" b="1" dirty="0">
                <a:latin typeface="NikoshBAN" pitchFamily="2" charset="0"/>
                <a:cs typeface="NikoshBAN" pitchFamily="2" charset="0"/>
              </a:rPr>
              <a:t>ল</a:t>
            </a:r>
            <a:r>
              <a:rPr lang="en-US" sz="3500" b="1" dirty="0">
                <a:latin typeface="NikoshBAN" pitchFamily="2" charset="0"/>
                <a:cs typeface="NikoshBAN" pitchFamily="2" charset="0"/>
              </a:rPr>
              <a:t>ো, </a:t>
            </a:r>
            <a:r>
              <a:rPr lang="en-US" sz="3500" b="1" dirty="0" err="1">
                <a:latin typeface="NikoshBAN" pitchFamily="2" charset="0"/>
                <a:cs typeface="NikoshBAN" pitchFamily="2" charset="0"/>
              </a:rPr>
              <a:t>গায়ের</a:t>
            </a:r>
            <a:r>
              <a:rPr lang="en-US" sz="35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>
                <a:latin typeface="NikoshBAN" pitchFamily="2" charset="0"/>
                <a:cs typeface="NikoshBAN" pitchFamily="2" charset="0"/>
              </a:rPr>
              <a:t>রং</a:t>
            </a:r>
            <a:r>
              <a:rPr lang="en-US" sz="35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>
                <a:latin typeface="NikoshBAN" pitchFamily="2" charset="0"/>
                <a:cs typeface="NikoshBAN" pitchFamily="2" charset="0"/>
              </a:rPr>
              <a:t>ঈষ</a:t>
            </a:r>
            <a:r>
              <a:rPr lang="en-US" sz="3500" b="1" dirty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500" b="1" dirty="0" err="1">
                <a:latin typeface="NikoshBAN" pitchFamily="2" charset="0"/>
                <a:cs typeface="NikoshBAN" pitchFamily="2" charset="0"/>
              </a:rPr>
              <a:t>হলদেটে</a:t>
            </a:r>
            <a:r>
              <a:rPr lang="en-US" sz="35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3500" b="1" dirty="0" err="1">
                <a:latin typeface="NikoshBAN" pitchFamily="2" charset="0"/>
                <a:cs typeface="NikoshBAN" pitchFamily="2" charset="0"/>
              </a:rPr>
              <a:t>চাকমাদের</a:t>
            </a:r>
            <a:r>
              <a:rPr lang="en-US" sz="35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35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as-IN" sz="3500" b="1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3500" b="1" dirty="0">
                <a:latin typeface="NikoshBAN" pitchFamily="2" charset="0"/>
                <a:cs typeface="NikoshBAN" pitchFamily="2" charset="0"/>
              </a:rPr>
              <a:t>ে </a:t>
            </a:r>
            <a:r>
              <a:rPr lang="en-US" sz="3500" b="1" dirty="0" err="1">
                <a:latin typeface="NikoshBAN" pitchFamily="2" charset="0"/>
                <a:cs typeface="NikoshBAN" pitchFamily="2" charset="0"/>
              </a:rPr>
              <a:t>একত্রে</a:t>
            </a:r>
            <a:endParaRPr lang="en-US" sz="35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3500" b="1" dirty="0">
                <a:latin typeface="NikoshBAN" pitchFamily="2" charset="0"/>
                <a:cs typeface="NikoshBAN" pitchFamily="2" charset="0"/>
              </a:rPr>
              <a:t>	  </a:t>
            </a:r>
            <a:r>
              <a:rPr lang="en-US" sz="3500" b="1" dirty="0" err="1">
                <a:latin typeface="NikoshBAN" pitchFamily="2" charset="0"/>
                <a:cs typeface="NikoshBAN" pitchFamily="2" charset="0"/>
              </a:rPr>
              <a:t>আদাম</a:t>
            </a:r>
            <a:r>
              <a:rPr lang="en-US" sz="35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5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500" b="1" dirty="0" err="1">
                <a:latin typeface="NikoshBAN" pitchFamily="2" charset="0"/>
                <a:cs typeface="NikoshBAN" pitchFamily="2" charset="0"/>
              </a:rPr>
              <a:t>আদাম</a:t>
            </a:r>
            <a:r>
              <a:rPr lang="en-US" sz="35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>
                <a:latin typeface="NikoshBAN" pitchFamily="2" charset="0"/>
                <a:cs typeface="NikoshBAN" pitchFamily="2" charset="0"/>
              </a:rPr>
              <a:t>প্রধানকে</a:t>
            </a:r>
            <a:r>
              <a:rPr lang="en-US" sz="35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>
                <a:latin typeface="NikoshBAN" pitchFamily="2" charset="0"/>
                <a:cs typeface="NikoshBAN" pitchFamily="2" charset="0"/>
              </a:rPr>
              <a:t>কা</a:t>
            </a:r>
            <a:r>
              <a:rPr lang="as-IN" sz="3500" b="1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3500" b="1" dirty="0" err="1">
                <a:latin typeface="NikoshBAN" pitchFamily="2" charset="0"/>
                <a:cs typeface="NikoshBAN" pitchFamily="2" charset="0"/>
              </a:rPr>
              <a:t>্ব</a:t>
            </a:r>
            <a:r>
              <a:rPr lang="as-IN" sz="3500" b="1" dirty="0">
                <a:latin typeface="NikoshBAN" pitchFamily="2" charset="0"/>
                <a:cs typeface="NikoshBAN" pitchFamily="2" charset="0"/>
              </a:rPr>
              <a:t>া</a:t>
            </a:r>
            <a:r>
              <a:rPr lang="en-US" sz="3500" b="1" dirty="0" err="1">
                <a:latin typeface="NikoshBAN" pitchFamily="2" charset="0"/>
                <a:cs typeface="NikoshBAN" pitchFamily="2" charset="0"/>
              </a:rPr>
              <a:t>রি</a:t>
            </a:r>
            <a:r>
              <a:rPr lang="en-US" sz="35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5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3500" b="1" dirty="0" err="1">
                <a:latin typeface="NikoshBAN" pitchFamily="2" charset="0"/>
                <a:cs typeface="NikoshBAN" pitchFamily="2" charset="0"/>
              </a:rPr>
              <a:t>চা</a:t>
            </a:r>
            <a:r>
              <a:rPr lang="as-IN" sz="3500" b="1" dirty="0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3500" b="1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3500" b="1" dirty="0">
                <a:latin typeface="NikoshBAN" pitchFamily="2" charset="0"/>
                <a:cs typeface="NikoshBAN" pitchFamily="2" charset="0"/>
              </a:rPr>
              <a:t>দ</a:t>
            </a:r>
            <a:r>
              <a:rPr lang="en-US" sz="3500" b="1" dirty="0">
                <a:latin typeface="NikoshBAN" pitchFamily="2" charset="0"/>
                <a:cs typeface="NikoshBAN" pitchFamily="2" charset="0"/>
              </a:rPr>
              <a:t>ে</a:t>
            </a:r>
            <a:r>
              <a:rPr lang="as-IN" sz="3500" b="1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35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500" b="1" dirty="0">
                <a:latin typeface="NikoshBAN" pitchFamily="2" charset="0"/>
                <a:cs typeface="NikoshBAN" pitchFamily="2" charset="0"/>
              </a:rPr>
              <a:t>প</a:t>
            </a:r>
            <a:r>
              <a:rPr lang="en-US" sz="3500" b="1" dirty="0">
                <a:latin typeface="NikoshBAN" pitchFamily="2" charset="0"/>
                <a:cs typeface="NikoshBAN" pitchFamily="2" charset="0"/>
              </a:rPr>
              <a:t>্</a:t>
            </a:r>
            <a:r>
              <a:rPr lang="as-IN" sz="3500" b="1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3500" b="1" dirty="0">
                <a:latin typeface="NikoshBAN" pitchFamily="2" charset="0"/>
                <a:cs typeface="NikoshBAN" pitchFamily="2" charset="0"/>
              </a:rPr>
              <a:t>ধ</a:t>
            </a:r>
            <a:r>
              <a:rPr lang="as-IN" sz="3500" b="1" dirty="0">
                <a:latin typeface="NikoshBAN" pitchFamily="2" charset="0"/>
                <a:cs typeface="NikoshBAN" pitchFamily="2" charset="0"/>
              </a:rPr>
              <a:t>া</a:t>
            </a:r>
            <a:r>
              <a:rPr lang="en-US" sz="3500" b="1" dirty="0">
                <a:latin typeface="NikoshBAN" pitchFamily="2" charset="0"/>
                <a:cs typeface="NikoshBAN" pitchFamily="2" charset="0"/>
              </a:rPr>
              <a:t>ন </a:t>
            </a:r>
            <a:r>
              <a:rPr lang="as-IN" sz="3500" b="1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3500" b="1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3500" b="1" dirty="0">
                <a:latin typeface="NikoshBAN" pitchFamily="2" charset="0"/>
                <a:cs typeface="NikoshBAN" pitchFamily="2" charset="0"/>
              </a:rPr>
              <a:t>জ</a:t>
            </a:r>
            <a:r>
              <a:rPr lang="en-US" sz="35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500" b="1" dirty="0">
                <a:latin typeface="NikoshBAN" pitchFamily="2" charset="0"/>
                <a:cs typeface="NikoshBAN" pitchFamily="2" charset="0"/>
              </a:rPr>
              <a:t>হ</a:t>
            </a:r>
            <a:r>
              <a:rPr lang="en-US" sz="3500" b="1" dirty="0" err="1">
                <a:latin typeface="NikoshBAN" pitchFamily="2" charset="0"/>
                <a:cs typeface="NikoshBAN" pitchFamily="2" charset="0"/>
              </a:rPr>
              <a:t>চ্ছে</a:t>
            </a:r>
            <a:r>
              <a:rPr lang="en-US" sz="35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>
                <a:latin typeface="NikoshBAN" pitchFamily="2" charset="0"/>
                <a:cs typeface="NikoshBAN" pitchFamily="2" charset="0"/>
              </a:rPr>
              <a:t>কৃ</a:t>
            </a:r>
            <a:r>
              <a:rPr lang="as-IN" sz="3500" b="1" dirty="0">
                <a:latin typeface="NikoshBAN" pitchFamily="2" charset="0"/>
                <a:cs typeface="NikoshBAN" pitchFamily="2" charset="0"/>
              </a:rPr>
              <a:t>ষ</a:t>
            </a:r>
            <a:r>
              <a:rPr lang="en-US" sz="3500" b="1" dirty="0">
                <a:latin typeface="NikoshBAN" pitchFamily="2" charset="0"/>
                <a:cs typeface="NikoshBAN" pitchFamily="2" charset="0"/>
              </a:rPr>
              <a:t>ি </a:t>
            </a:r>
            <a:r>
              <a:rPr lang="as-IN" sz="3500" b="1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3500" b="1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3500" b="1" dirty="0">
                <a:latin typeface="NikoshBAN" pitchFamily="2" charset="0"/>
                <a:cs typeface="NikoshBAN" pitchFamily="2" charset="0"/>
              </a:rPr>
              <a:t>জ</a:t>
            </a:r>
            <a:r>
              <a:rPr lang="en-US" sz="35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500" b="1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3500" b="1" dirty="0">
                <a:latin typeface="NikoshBAN" pitchFamily="2" charset="0"/>
                <a:cs typeface="NikoshBAN" pitchFamily="2" charset="0"/>
              </a:rPr>
              <a:t>র</a:t>
            </a:r>
            <a:r>
              <a:rPr lang="as-IN" sz="3500" b="1" dirty="0">
                <a:latin typeface="NikoshBAN" pitchFamily="2" charset="0"/>
                <a:cs typeface="NikoshBAN" pitchFamily="2" charset="0"/>
              </a:rPr>
              <a:t>া</a:t>
            </a:r>
            <a:r>
              <a:rPr lang="en-US" sz="35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500" b="1" dirty="0">
                <a:latin typeface="NikoshBAN" pitchFamily="2" charset="0"/>
                <a:cs typeface="NikoshBAN" pitchFamily="2" charset="0"/>
              </a:rPr>
              <a:t>	  </a:t>
            </a:r>
            <a:r>
              <a:rPr lang="as-IN" sz="3500" b="1" dirty="0">
                <a:latin typeface="NikoshBAN" pitchFamily="2" charset="0"/>
                <a:cs typeface="NikoshBAN" pitchFamily="2" charset="0"/>
              </a:rPr>
              <a:t>ত</a:t>
            </a:r>
            <a:r>
              <a:rPr lang="en-US" sz="3500" b="1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3500" b="1" dirty="0">
                <a:latin typeface="NikoshBAN" pitchFamily="2" charset="0"/>
                <a:cs typeface="NikoshBAN" pitchFamily="2" charset="0"/>
              </a:rPr>
              <a:t>ছ</a:t>
            </a:r>
            <a:r>
              <a:rPr lang="en-US" sz="3500" b="1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3500" b="1" dirty="0">
                <a:latin typeface="NikoshBAN" pitchFamily="2" charset="0"/>
                <a:cs typeface="NikoshBAN" pitchFamily="2" charset="0"/>
              </a:rPr>
              <a:t>ড়</a:t>
            </a:r>
            <a:r>
              <a:rPr lang="en-US" sz="3500" b="1" dirty="0">
                <a:latin typeface="NikoshBAN" pitchFamily="2" charset="0"/>
                <a:cs typeface="NikoshBAN" pitchFamily="2" charset="0"/>
              </a:rPr>
              <a:t>া </a:t>
            </a:r>
            <a:r>
              <a:rPr lang="as-IN" sz="3500" b="1" dirty="0">
                <a:latin typeface="NikoshBAN" pitchFamily="2" charset="0"/>
                <a:cs typeface="NikoshBAN" pitchFamily="2" charset="0"/>
              </a:rPr>
              <a:t>ত</a:t>
            </a:r>
            <a:r>
              <a:rPr lang="en-US" sz="3500" b="1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3500" b="1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3500" b="1" dirty="0">
                <a:latin typeface="NikoshBAN" pitchFamily="2" charset="0"/>
                <a:cs typeface="NikoshBAN" pitchFamily="2" charset="0"/>
              </a:rPr>
              <a:t>া </a:t>
            </a:r>
            <a:r>
              <a:rPr lang="as-IN" sz="3500" b="1" dirty="0">
                <a:latin typeface="NikoshBAN" pitchFamily="2" charset="0"/>
                <a:cs typeface="NikoshBAN" pitchFamily="2" charset="0"/>
              </a:rPr>
              <a:t>ন</a:t>
            </a:r>
            <a:r>
              <a:rPr lang="en-US" sz="3500" b="1" dirty="0" err="1">
                <a:latin typeface="NikoshBAN" pitchFamily="2" charset="0"/>
                <a:cs typeface="NikoshBAN" pitchFamily="2" charset="0"/>
              </a:rPr>
              <a:t>িজেদের</a:t>
            </a:r>
            <a:r>
              <a:rPr lang="en-US" sz="35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>
                <a:latin typeface="NikoshBAN" pitchFamily="2" charset="0"/>
                <a:cs typeface="NikoshBAN" pitchFamily="2" charset="0"/>
              </a:rPr>
              <a:t>কাপড়</a:t>
            </a:r>
            <a:r>
              <a:rPr lang="en-US" sz="35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>
                <a:latin typeface="NikoshBAN" pitchFamily="2" charset="0"/>
                <a:cs typeface="NikoshBAN" pitchFamily="2" charset="0"/>
              </a:rPr>
              <a:t>নিজেরাই</a:t>
            </a:r>
            <a:r>
              <a:rPr lang="en-US" sz="35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>
                <a:latin typeface="NikoshBAN" pitchFamily="2" charset="0"/>
                <a:cs typeface="NikoshBAN" pitchFamily="2" charset="0"/>
              </a:rPr>
              <a:t>বুনিয়ে</a:t>
            </a:r>
            <a:r>
              <a:rPr lang="en-US" sz="35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5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3500" b="1" dirty="0" err="1"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3500" b="1" dirty="0">
                <a:latin typeface="NikoshBAN" pitchFamily="2" charset="0"/>
                <a:cs typeface="NikoshBAN" pitchFamily="2" charset="0"/>
              </a:rPr>
              <a:t> ব</a:t>
            </a:r>
            <a:r>
              <a:rPr lang="as-IN" sz="3500" b="1" dirty="0">
                <a:latin typeface="NikoshBAN" pitchFamily="2" charset="0"/>
                <a:cs typeface="NikoshBAN" pitchFamily="2" charset="0"/>
              </a:rPr>
              <a:t>ৌ</a:t>
            </a:r>
            <a:r>
              <a:rPr lang="en-US" sz="3500" b="1" dirty="0">
                <a:latin typeface="NikoshBAN" pitchFamily="2" charset="0"/>
                <a:cs typeface="NikoshBAN" pitchFamily="2" charset="0"/>
              </a:rPr>
              <a:t>দ</a:t>
            </a:r>
            <a:r>
              <a:rPr lang="as-IN" sz="3500" b="1" dirty="0">
                <a:latin typeface="NikoshBAN" pitchFamily="2" charset="0"/>
                <a:cs typeface="NikoshBAN" pitchFamily="2" charset="0"/>
              </a:rPr>
              <a:t>্</a:t>
            </a:r>
            <a:r>
              <a:rPr lang="en-US" sz="3500" b="1" dirty="0">
                <a:latin typeface="NikoshBAN" pitchFamily="2" charset="0"/>
                <a:cs typeface="NikoshBAN" pitchFamily="2" charset="0"/>
              </a:rPr>
              <a:t>ধ </a:t>
            </a:r>
            <a:r>
              <a:rPr lang="en-US" sz="3500" b="1" dirty="0" err="1">
                <a:latin typeface="NikoshBAN" pitchFamily="2" charset="0"/>
                <a:cs typeface="NikoshBAN" pitchFamily="2" charset="0"/>
              </a:rPr>
              <a:t>ধ</a:t>
            </a:r>
            <a:r>
              <a:rPr lang="as-IN" sz="3500" b="1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3500" b="1" dirty="0" err="1">
                <a:latin typeface="NikoshBAN" pitchFamily="2" charset="0"/>
                <a:cs typeface="NikoshBAN" pitchFamily="2" charset="0"/>
              </a:rPr>
              <a:t>্মে</a:t>
            </a:r>
            <a:r>
              <a:rPr lang="as-IN" sz="3500" b="1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35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500" b="1" dirty="0">
                <a:latin typeface="NikoshBAN" pitchFamily="2" charset="0"/>
                <a:cs typeface="NikoshBAN" pitchFamily="2" charset="0"/>
              </a:rPr>
              <a:t>অ</a:t>
            </a:r>
            <a:r>
              <a:rPr lang="en-US" sz="3500" b="1" dirty="0">
                <a:latin typeface="NikoshBAN" pitchFamily="2" charset="0"/>
                <a:cs typeface="NikoshBAN" pitchFamily="2" charset="0"/>
              </a:rPr>
              <a:t>ন</a:t>
            </a:r>
            <a:r>
              <a:rPr lang="as-IN" sz="3500" b="1" dirty="0">
                <a:latin typeface="NikoshBAN" pitchFamily="2" charset="0"/>
                <a:cs typeface="NikoshBAN" pitchFamily="2" charset="0"/>
              </a:rPr>
              <a:t>ু</a:t>
            </a:r>
            <a:r>
              <a:rPr lang="en-US" sz="3500" b="1" dirty="0">
                <a:latin typeface="NikoshBAN" pitchFamily="2" charset="0"/>
                <a:cs typeface="NikoshBAN" pitchFamily="2" charset="0"/>
              </a:rPr>
              <a:t>স</a:t>
            </a:r>
            <a:r>
              <a:rPr lang="as-IN" sz="3500" b="1" dirty="0">
                <a:latin typeface="NikoshBAN" pitchFamily="2" charset="0"/>
                <a:cs typeface="NikoshBAN" pitchFamily="2" charset="0"/>
              </a:rPr>
              <a:t>া</a:t>
            </a:r>
            <a:r>
              <a:rPr lang="en-US" sz="3500" b="1" dirty="0">
                <a:latin typeface="NikoshBAN" pitchFamily="2" charset="0"/>
                <a:cs typeface="NikoshBAN" pitchFamily="2" charset="0"/>
              </a:rPr>
              <a:t>র</a:t>
            </a:r>
            <a:r>
              <a:rPr lang="as-IN" sz="3500" b="1" dirty="0">
                <a:latin typeface="NikoshBAN" pitchFamily="2" charset="0"/>
                <a:cs typeface="NikoshBAN" pitchFamily="2" charset="0"/>
              </a:rPr>
              <a:t>ী</a:t>
            </a:r>
            <a:r>
              <a:rPr lang="en-US" sz="35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500" b="1" dirty="0" err="1"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3500" b="1" dirty="0">
                <a:latin typeface="NikoshBAN" pitchFamily="2" charset="0"/>
                <a:cs typeface="NikoshBAN" pitchFamily="2" charset="0"/>
              </a:rPr>
              <a:t> গ</a:t>
            </a:r>
            <a:r>
              <a:rPr lang="as-IN" sz="3500" b="1" dirty="0">
                <a:latin typeface="NikoshBAN" pitchFamily="2" charset="0"/>
                <a:cs typeface="NikoshBAN" pitchFamily="2" charset="0"/>
              </a:rPr>
              <a:t>ৌ</a:t>
            </a:r>
            <a:r>
              <a:rPr lang="en-US" sz="3500" b="1" dirty="0">
                <a:latin typeface="NikoshBAN" pitchFamily="2" charset="0"/>
                <a:cs typeface="NikoshBAN" pitchFamily="2" charset="0"/>
              </a:rPr>
              <a:t>ত</a:t>
            </a:r>
            <a:r>
              <a:rPr lang="as-IN" sz="3500" b="1" dirty="0">
                <a:latin typeface="NikoshBAN" pitchFamily="2" charset="0"/>
                <a:cs typeface="NikoshBAN" pitchFamily="2" charset="0"/>
              </a:rPr>
              <a:t>ম</a:t>
            </a:r>
            <a:r>
              <a:rPr lang="en-US" sz="35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500" b="1" dirty="0">
                <a:latin typeface="NikoshBAN" pitchFamily="2" charset="0"/>
                <a:cs typeface="NikoshBAN" pitchFamily="2" charset="0"/>
              </a:rPr>
              <a:t>ব</a:t>
            </a:r>
            <a:r>
              <a:rPr lang="en-US" sz="3500" b="1" dirty="0">
                <a:latin typeface="NikoshBAN" pitchFamily="2" charset="0"/>
                <a:cs typeface="NikoshBAN" pitchFamily="2" charset="0"/>
              </a:rPr>
              <a:t>ু</a:t>
            </a:r>
            <a:r>
              <a:rPr lang="as-IN" sz="3500" b="1" dirty="0">
                <a:latin typeface="NikoshBAN" pitchFamily="2" charset="0"/>
                <a:cs typeface="NikoshBAN" pitchFamily="2" charset="0"/>
              </a:rPr>
              <a:t>দ</a:t>
            </a:r>
            <a:r>
              <a:rPr lang="en-US" sz="3500" b="1" dirty="0" err="1">
                <a:latin typeface="NikoshBAN" pitchFamily="2" charset="0"/>
                <a:cs typeface="NikoshBAN" pitchFamily="2" charset="0"/>
              </a:rPr>
              <a:t>্ধের</a:t>
            </a:r>
            <a:r>
              <a:rPr lang="en-US" sz="35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35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500" b="1" dirty="0" err="1">
                <a:latin typeface="NikoshBAN" pitchFamily="2" charset="0"/>
                <a:cs typeface="NikoshBAN" pitchFamily="2" charset="0"/>
              </a:rPr>
              <a:t>মৃত্যু</a:t>
            </a:r>
            <a:endParaRPr lang="en-US" sz="35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3500" b="1" dirty="0">
                <a:latin typeface="NikoshBAN" pitchFamily="2" charset="0"/>
                <a:cs typeface="NikoshBAN" pitchFamily="2" charset="0"/>
              </a:rPr>
              <a:t>	  </a:t>
            </a:r>
            <a:r>
              <a:rPr lang="en-US" sz="3500" b="1" dirty="0" err="1">
                <a:latin typeface="NikoshBAN" pitchFamily="2" charset="0"/>
                <a:cs typeface="NikoshBAN" pitchFamily="2" charset="0"/>
              </a:rPr>
              <a:t>বুদ্ধুত্ব</a:t>
            </a:r>
            <a:r>
              <a:rPr lang="en-US" sz="35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>
                <a:latin typeface="NikoshBAN" pitchFamily="2" charset="0"/>
                <a:cs typeface="NikoshBAN" pitchFamily="2" charset="0"/>
              </a:rPr>
              <a:t>প্রাপ</a:t>
            </a:r>
            <a:r>
              <a:rPr lang="as-IN" sz="3500" b="1" dirty="0">
                <a:latin typeface="NikoshBAN" pitchFamily="2" charset="0"/>
                <a:cs typeface="NikoshBAN" pitchFamily="2" charset="0"/>
              </a:rPr>
              <a:t>্</a:t>
            </a:r>
            <a:r>
              <a:rPr lang="en-US" sz="3500" b="1" dirty="0">
                <a:latin typeface="NikoshBAN" pitchFamily="2" charset="0"/>
                <a:cs typeface="NikoshBAN" pitchFamily="2" charset="0"/>
              </a:rPr>
              <a:t>ত</a:t>
            </a:r>
            <a:r>
              <a:rPr lang="as-IN" sz="3500" b="1" dirty="0">
                <a:latin typeface="NikoshBAN" pitchFamily="2" charset="0"/>
                <a:cs typeface="NikoshBAN" pitchFamily="2" charset="0"/>
              </a:rPr>
              <a:t>ি</a:t>
            </a:r>
            <a:r>
              <a:rPr lang="en-US" sz="3500" b="1" dirty="0">
                <a:latin typeface="NikoshBAN" pitchFamily="2" charset="0"/>
                <a:cs typeface="NikoshBAN" pitchFamily="2" charset="0"/>
              </a:rPr>
              <a:t>র </a:t>
            </a:r>
            <a:r>
              <a:rPr lang="as-IN" sz="3500" b="1" dirty="0">
                <a:latin typeface="NikoshBAN" pitchFamily="2" charset="0"/>
                <a:cs typeface="NikoshBAN" pitchFamily="2" charset="0"/>
              </a:rPr>
              <a:t>দ</a:t>
            </a:r>
            <a:r>
              <a:rPr lang="en-US" sz="3500" b="1" dirty="0">
                <a:latin typeface="NikoshBAN" pitchFamily="2" charset="0"/>
                <a:cs typeface="NikoshBAN" pitchFamily="2" charset="0"/>
              </a:rPr>
              <a:t>ি</a:t>
            </a:r>
            <a:r>
              <a:rPr lang="as-IN" sz="3500" b="1" dirty="0">
                <a:latin typeface="NikoshBAN" pitchFamily="2" charset="0"/>
                <a:cs typeface="NikoshBAN" pitchFamily="2" charset="0"/>
              </a:rPr>
              <a:t>ন</a:t>
            </a:r>
            <a:r>
              <a:rPr lang="en-US" sz="3500" b="1" dirty="0">
                <a:latin typeface="NikoshBAN" pitchFamily="2" charset="0"/>
                <a:cs typeface="NikoshBAN" pitchFamily="2" charset="0"/>
              </a:rPr>
              <a:t>ট</a:t>
            </a:r>
            <a:r>
              <a:rPr lang="as-IN" sz="3500" b="1" dirty="0">
                <a:latin typeface="NikoshBAN" pitchFamily="2" charset="0"/>
                <a:cs typeface="NikoshBAN" pitchFamily="2" charset="0"/>
              </a:rPr>
              <a:t>ি</a:t>
            </a:r>
            <a:r>
              <a:rPr lang="en-US" sz="3500" b="1" dirty="0">
                <a:latin typeface="NikoshBAN" pitchFamily="2" charset="0"/>
                <a:cs typeface="NikoshBAN" pitchFamily="2" charset="0"/>
              </a:rPr>
              <a:t>ক</a:t>
            </a:r>
            <a:r>
              <a:rPr lang="as-IN" sz="3500" b="1" dirty="0">
                <a:latin typeface="NikoshBAN" pitchFamily="2" charset="0"/>
                <a:cs typeface="NikoshBAN" pitchFamily="2" charset="0"/>
              </a:rPr>
              <a:t>ে</a:t>
            </a:r>
            <a:r>
              <a:rPr lang="en-US" sz="3500" b="1" dirty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3500" b="1" dirty="0" err="1">
                <a:latin typeface="NikoshBAN" pitchFamily="2" charset="0"/>
                <a:cs typeface="NikoshBAN" pitchFamily="2" charset="0"/>
              </a:rPr>
              <a:t>বৈশাখী</a:t>
            </a:r>
            <a:r>
              <a:rPr lang="en-US" sz="35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>
                <a:latin typeface="NikoshBAN" pitchFamily="2" charset="0"/>
                <a:cs typeface="NikoshBAN" pitchFamily="2" charset="0"/>
              </a:rPr>
              <a:t>পূ</a:t>
            </a:r>
            <a:r>
              <a:rPr lang="as-IN" sz="3500" b="1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3500" b="1" dirty="0" err="1">
                <a:latin typeface="NikoshBAN" pitchFamily="2" charset="0"/>
                <a:cs typeface="NikoshBAN" pitchFamily="2" charset="0"/>
              </a:rPr>
              <a:t>্ণি</a:t>
            </a:r>
            <a:r>
              <a:rPr lang="as-IN" sz="3500" b="1" dirty="0">
                <a:latin typeface="NikoshBAN" pitchFamily="2" charset="0"/>
                <a:cs typeface="NikoshBAN" pitchFamily="2" charset="0"/>
              </a:rPr>
              <a:t>ম</a:t>
            </a:r>
            <a:r>
              <a:rPr lang="en-US" sz="3500" b="1" dirty="0">
                <a:latin typeface="NikoshBAN" pitchFamily="2" charset="0"/>
                <a:cs typeface="NikoshBAN" pitchFamily="2" charset="0"/>
              </a:rPr>
              <a:t>া’ </a:t>
            </a:r>
            <a:r>
              <a:rPr lang="as-IN" sz="3500" b="1" dirty="0">
                <a:latin typeface="NikoshBAN" pitchFamily="2" charset="0"/>
                <a:cs typeface="NikoshBAN" pitchFamily="2" charset="0"/>
              </a:rPr>
              <a:t>হ</a:t>
            </a:r>
            <a:r>
              <a:rPr lang="en-US" sz="3500" b="1" dirty="0">
                <a:latin typeface="NikoshBAN" pitchFamily="2" charset="0"/>
                <a:cs typeface="NikoshBAN" pitchFamily="2" charset="0"/>
              </a:rPr>
              <a:t>ি</a:t>
            </a:r>
            <a:r>
              <a:rPr lang="as-IN" sz="3500" b="1" dirty="0">
                <a:latin typeface="NikoshBAN" pitchFamily="2" charset="0"/>
                <a:cs typeface="NikoshBAN" pitchFamily="2" charset="0"/>
              </a:rPr>
              <a:t>স</a:t>
            </a:r>
            <a:r>
              <a:rPr lang="en-US" sz="3500" b="1" dirty="0">
                <a:latin typeface="NikoshBAN" pitchFamily="2" charset="0"/>
                <a:cs typeface="NikoshBAN" pitchFamily="2" charset="0"/>
              </a:rPr>
              <a:t>ে</a:t>
            </a:r>
            <a:r>
              <a:rPr lang="as-IN" sz="3500" b="1" dirty="0">
                <a:latin typeface="NikoshBAN" pitchFamily="2" charset="0"/>
                <a:cs typeface="NikoshBAN" pitchFamily="2" charset="0"/>
              </a:rPr>
              <a:t>ব</a:t>
            </a:r>
            <a:r>
              <a:rPr lang="en-US" sz="3500" b="1" dirty="0">
                <a:latin typeface="NikoshBAN" pitchFamily="2" charset="0"/>
                <a:cs typeface="NikoshBAN" pitchFamily="2" charset="0"/>
              </a:rPr>
              <a:t>ে </a:t>
            </a:r>
            <a:r>
              <a:rPr lang="as-IN" sz="3500" b="1" dirty="0">
                <a:latin typeface="NikoshBAN" pitchFamily="2" charset="0"/>
                <a:cs typeface="NikoshBAN" pitchFamily="2" charset="0"/>
              </a:rPr>
              <a:t>প</a:t>
            </a:r>
            <a:r>
              <a:rPr lang="en-US" sz="3500" b="1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3500" b="1" dirty="0">
                <a:latin typeface="NikoshBAN" pitchFamily="2" charset="0"/>
                <a:cs typeface="NikoshBAN" pitchFamily="2" charset="0"/>
              </a:rPr>
              <a:t>ল</a:t>
            </a:r>
            <a:r>
              <a:rPr lang="en-US" sz="3500" b="1" dirty="0">
                <a:latin typeface="NikoshBAN" pitchFamily="2" charset="0"/>
                <a:cs typeface="NikoshBAN" pitchFamily="2" charset="0"/>
              </a:rPr>
              <a:t>ন </a:t>
            </a:r>
            <a:r>
              <a:rPr lang="as-IN" sz="3500" b="1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3500" b="1" dirty="0">
                <a:latin typeface="NikoshBAN" pitchFamily="2" charset="0"/>
                <a:cs typeface="NikoshBAN" pitchFamily="2" charset="0"/>
              </a:rPr>
              <a:t>র</a:t>
            </a:r>
            <a:r>
              <a:rPr lang="as-IN" sz="3500" b="1" dirty="0">
                <a:latin typeface="NikoshBAN" pitchFamily="2" charset="0"/>
                <a:cs typeface="NikoshBAN" pitchFamily="2" charset="0"/>
              </a:rPr>
              <a:t>ে</a:t>
            </a:r>
            <a:endParaRPr lang="en-US" sz="35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3500" b="1" dirty="0">
                <a:latin typeface="NikoshBAN" pitchFamily="2" charset="0"/>
                <a:cs typeface="NikoshBAN" pitchFamily="2" charset="0"/>
              </a:rPr>
              <a:t>	  </a:t>
            </a:r>
            <a:r>
              <a:rPr lang="as-IN" sz="3500" b="1" dirty="0">
                <a:latin typeface="NikoshBAN" pitchFamily="2" charset="0"/>
                <a:cs typeface="NikoshBAN" pitchFamily="2" charset="0"/>
              </a:rPr>
              <a:t>থ</a:t>
            </a:r>
            <a:r>
              <a:rPr lang="en-US" sz="3500" b="1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3500" b="1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3500" b="1" dirty="0">
                <a:latin typeface="NikoshBAN" pitchFamily="2" charset="0"/>
                <a:cs typeface="NikoshBAN" pitchFamily="2" charset="0"/>
              </a:rPr>
              <a:t>ে।</a:t>
            </a:r>
          </a:p>
        </p:txBody>
      </p:sp>
    </p:spTree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83452" y="214290"/>
            <a:ext cx="627928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চাকমা</a:t>
            </a:r>
            <a:r>
              <a:rPr lang="bn-IN" sz="5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নৃগোষ্ঠী</a:t>
            </a:r>
            <a:r>
              <a:rPr lang="as-IN" sz="5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r>
              <a:rPr lang="en-US" sz="5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as-IN" sz="5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5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5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</a:t>
            </a:r>
            <a:r>
              <a:rPr lang="en-US" sz="5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ী</a:t>
            </a:r>
            <a:r>
              <a:rPr lang="as-IN" sz="5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en-US" sz="5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as-IN" sz="5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</a:t>
            </a:r>
            <a:r>
              <a:rPr lang="en-US" sz="5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5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5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</a:p>
        </p:txBody>
      </p:sp>
      <p:sp>
        <p:nvSpPr>
          <p:cNvPr id="6" name="Rectangle 5"/>
          <p:cNvSpPr/>
          <p:nvPr/>
        </p:nvSpPr>
        <p:spPr>
          <a:xfrm>
            <a:off x="650597" y="3657218"/>
            <a:ext cx="13596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as-IN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ং</a:t>
            </a:r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as-IN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as-IN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ৃ</a:t>
            </a:r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as-IN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ি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8" name="Picture 6" descr="C:\Users\SAIF\Desktop\My Content\3\11011936_1571967486389689_257836161823011013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052736"/>
            <a:ext cx="2616200" cy="2664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-10648" y="5169386"/>
            <a:ext cx="14863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AC66C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as-IN" sz="4000" b="1" dirty="0">
                <a:solidFill>
                  <a:srgbClr val="0AC66C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4000" b="1" dirty="0">
                <a:solidFill>
                  <a:srgbClr val="0AC66C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4000" b="1" dirty="0">
                <a:solidFill>
                  <a:srgbClr val="0AC66C"/>
                </a:solidFill>
                <a:latin typeface="NikoshBAN" pitchFamily="2" charset="0"/>
                <a:cs typeface="NikoshBAN" pitchFamily="2" charset="0"/>
              </a:rPr>
              <a:t>থ</a:t>
            </a:r>
            <a:r>
              <a:rPr lang="en-US" sz="4000" b="1" dirty="0">
                <a:solidFill>
                  <a:srgbClr val="0AC66C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as-IN" sz="4000" b="1" dirty="0">
                <a:solidFill>
                  <a:srgbClr val="0AC66C"/>
                </a:solidFill>
                <a:latin typeface="NikoshBAN" pitchFamily="2" charset="0"/>
                <a:cs typeface="NikoshBAN" pitchFamily="2" charset="0"/>
              </a:rPr>
              <a:t>ী</a:t>
            </a:r>
            <a:r>
              <a:rPr lang="en-US" sz="4000" b="1" dirty="0">
                <a:solidFill>
                  <a:srgbClr val="0AC66C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as-IN" sz="4000" b="1" dirty="0">
                <a:solidFill>
                  <a:srgbClr val="0AC66C"/>
                </a:solidFill>
                <a:latin typeface="NikoshBAN" pitchFamily="2" charset="0"/>
                <a:cs typeface="NikoshBAN" pitchFamily="2" charset="0"/>
              </a:rPr>
              <a:t>ি</a:t>
            </a:r>
            <a:endParaRPr lang="en-US" sz="4000" dirty="0">
              <a:solidFill>
                <a:srgbClr val="0AC66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020272" y="5157192"/>
            <a:ext cx="21194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as-IN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 </a:t>
            </a:r>
            <a:r>
              <a:rPr lang="as-IN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</a:t>
            </a:r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ী</a:t>
            </a:r>
            <a:r>
              <a:rPr lang="as-IN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3EF6B8-DA09-4BFD-9519-12DA664521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537" y="1052735"/>
            <a:ext cx="3204850" cy="26641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B95A14-9596-4B73-A5E5-88CE0C10A0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300" y="1052735"/>
            <a:ext cx="3035300" cy="26641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B1BC67-1F4F-4C67-887D-B701CBD8F8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278412"/>
            <a:ext cx="2902548" cy="25075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1674CCB-4E85-43EA-9DA3-DBDD718CF2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278412"/>
            <a:ext cx="2616200" cy="250758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5B7B6CE-441B-42EB-84AF-988309B875BA}"/>
              </a:ext>
            </a:extLst>
          </p:cNvPr>
          <p:cNvSpPr/>
          <p:nvPr/>
        </p:nvSpPr>
        <p:spPr>
          <a:xfrm>
            <a:off x="4843327" y="3611116"/>
            <a:ext cx="17251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আবাসস্থল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rgbClr val="FFFF6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444820" y="194340"/>
            <a:ext cx="3867080" cy="80896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3" name="Flowchart: Terminator 2"/>
          <p:cNvSpPr/>
          <p:nvPr/>
        </p:nvSpPr>
        <p:spPr>
          <a:xfrm>
            <a:off x="3131840" y="1273320"/>
            <a:ext cx="2500330" cy="571504"/>
          </a:xfrm>
          <a:prstGeom prst="flowChartTerminator">
            <a:avLst/>
          </a:prstGeom>
          <a:pattFill prst="pct90">
            <a:fgClr>
              <a:srgbClr val="FF0000"/>
            </a:fgClr>
            <a:bgClr>
              <a:srgbClr val="572EBC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দল-১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Flowchart: Terminator 3"/>
          <p:cNvSpPr/>
          <p:nvPr/>
        </p:nvSpPr>
        <p:spPr>
          <a:xfrm>
            <a:off x="3295806" y="3356992"/>
            <a:ext cx="2500330" cy="571504"/>
          </a:xfrm>
          <a:prstGeom prst="flowChartTerminator">
            <a:avLst/>
          </a:prstGeom>
          <a:pattFill prst="pct80">
            <a:fgClr>
              <a:srgbClr val="FF0000"/>
            </a:fgClr>
            <a:bgClr>
              <a:srgbClr val="00B050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-২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520" y="1868631"/>
            <a:ext cx="883927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অবস্থানরত</a:t>
            </a:r>
            <a:r>
              <a:rPr lang="en-US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চ</a:t>
            </a:r>
            <a:r>
              <a:rPr lang="en-US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as-IN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ক্ষুদ্রগোষ্ঠীদের</a:t>
            </a:r>
            <a:r>
              <a:rPr lang="en-US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সাংস্কৃতিক</a:t>
            </a:r>
            <a:r>
              <a:rPr lang="en-US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ও</a:t>
            </a:r>
          </a:p>
          <a:p>
            <a:r>
              <a:rPr lang="en-US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6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ব</a:t>
            </a:r>
            <a:r>
              <a:rPr lang="as-IN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36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্ণ</a:t>
            </a:r>
            <a:r>
              <a:rPr lang="as-IN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া </a:t>
            </a:r>
            <a:r>
              <a:rPr lang="as-IN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র ।</a:t>
            </a:r>
            <a:endParaRPr lang="en-US" sz="3600" dirty="0">
              <a:solidFill>
                <a:srgbClr val="00B0F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E8477B3-D573-45A7-94E7-BA203B8E2780}"/>
              </a:ext>
            </a:extLst>
          </p:cNvPr>
          <p:cNvSpPr/>
          <p:nvPr/>
        </p:nvSpPr>
        <p:spPr>
          <a:xfrm>
            <a:off x="251520" y="3933056"/>
            <a:ext cx="815479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অবস্থানরত</a:t>
            </a:r>
            <a:r>
              <a:rPr lang="en-US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চ</a:t>
            </a:r>
            <a:r>
              <a:rPr lang="en-US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as-IN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ক্ষুদ্রগোষ্ঠীদের</a:t>
            </a:r>
            <a:r>
              <a:rPr lang="en-US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ধ</a:t>
            </a:r>
            <a:r>
              <a:rPr lang="en-US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as-IN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en-US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as-IN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ী</a:t>
            </a:r>
            <a:r>
              <a:rPr lang="en-US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য় </a:t>
            </a:r>
            <a:r>
              <a:rPr lang="as-IN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ও</a:t>
            </a:r>
            <a:endParaRPr lang="en-US" sz="36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as-IN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en-US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as-IN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en-US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থ</a:t>
            </a:r>
            <a:r>
              <a:rPr lang="as-IN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ৈ</a:t>
            </a:r>
            <a:r>
              <a:rPr lang="as-IN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en-US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as-IN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ব</a:t>
            </a:r>
            <a:r>
              <a:rPr lang="as-IN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36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্ণ</a:t>
            </a:r>
            <a:r>
              <a:rPr lang="as-IN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া </a:t>
            </a:r>
            <a:r>
              <a:rPr lang="as-IN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র ।</a:t>
            </a:r>
            <a:endParaRPr lang="en-US" sz="36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TM02900688[[fn=Facet]]</Template>
  <TotalTime>769</TotalTime>
  <Words>348</Words>
  <Application>Microsoft Office PowerPoint</Application>
  <PresentationFormat>On-screen Show (4:3)</PresentationFormat>
  <Paragraphs>48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NikoshBAN</vt:lpstr>
      <vt:lpstr>Trebuchet MS</vt:lpstr>
      <vt:lpstr>Wingdings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Lab-4</dc:creator>
  <cp:lastModifiedBy>Admin</cp:lastModifiedBy>
  <cp:revision>304</cp:revision>
  <dcterms:created xsi:type="dcterms:W3CDTF">2015-11-08T07:19:35Z</dcterms:created>
  <dcterms:modified xsi:type="dcterms:W3CDTF">2019-10-01T02:13:18Z</dcterms:modified>
</cp:coreProperties>
</file>