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86" r:id="rId2"/>
    <p:sldId id="267" r:id="rId3"/>
    <p:sldId id="290" r:id="rId4"/>
    <p:sldId id="291" r:id="rId5"/>
    <p:sldId id="302" r:id="rId6"/>
    <p:sldId id="292" r:id="rId7"/>
    <p:sldId id="293" r:id="rId8"/>
    <p:sldId id="261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94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9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4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1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1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3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1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0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3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8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20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447800"/>
            <a:ext cx="9143999" cy="101566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778E16-A95F-412E-9188-446C83289D8B}"/>
              </a:ext>
            </a:extLst>
          </p:cNvPr>
          <p:cNvSpPr txBox="1"/>
          <p:nvPr/>
        </p:nvSpPr>
        <p:spPr>
          <a:xfrm>
            <a:off x="0" y="2743200"/>
            <a:ext cx="9143999" cy="193899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</a:t>
            </a: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 Class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3387" y="552271"/>
            <a:ext cx="47770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u="sng" dirty="0">
                <a:solidFill>
                  <a:srgbClr val="00B050"/>
                </a:solidFill>
              </a:rPr>
              <a:t>Homework: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382000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Write ten sentences using the following prepositions.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8534400" cy="1446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On, over, above, in, into, between, among, behind, in front of, down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0FC5-D17E-4AB8-A0B9-6B9F2B693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-152400"/>
            <a:ext cx="7772400" cy="3505200"/>
          </a:xfrm>
          <a:ln>
            <a:noFill/>
          </a:ln>
          <a:scene3d>
            <a:camera prst="perspectiveRelaxed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Thanks everybody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tx1">
              <a:lumMod val="85000"/>
            </a:schemeClr>
          </a:fgClr>
          <a:bgClr>
            <a:schemeClr val="tx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152400"/>
            <a:ext cx="4419600" cy="737652"/>
          </a:xfrm>
        </p:spPr>
        <p:txBody>
          <a:bodyPr>
            <a:normAutofit fontScale="90000"/>
          </a:bodyPr>
          <a:lstStyle/>
          <a:p>
            <a:r>
              <a:rPr sz="4800" dirty="0">
                <a:solidFill>
                  <a:srgbClr val="FF0000"/>
                </a:solidFill>
              </a:rPr>
              <a:t>Presentation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4100" y="685800"/>
            <a:ext cx="6210300" cy="1200329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1905"/>
                <a:solidFill>
                  <a:schemeClr val="bg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</a:p>
          <a:p>
            <a:pPr algn="ctr"/>
            <a:r>
              <a:rPr lang="en-US" sz="3600" b="1" dirty="0">
                <a:ln w="1905"/>
                <a:solidFill>
                  <a:schemeClr val="bg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Students of Class- Nine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505200"/>
            <a:ext cx="8763000" cy="304698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2060"/>
                </a:solidFill>
              </a:rPr>
              <a:t>Saiful Islam</a:t>
            </a:r>
          </a:p>
          <a:p>
            <a:pPr algn="ctr"/>
            <a:r>
              <a:rPr lang="en-US" sz="4800" dirty="0">
                <a:solidFill>
                  <a:srgbClr val="002060"/>
                </a:solidFill>
              </a:rPr>
              <a:t>Asst. Teacher (Comp.)</a:t>
            </a:r>
          </a:p>
          <a:p>
            <a:pPr algn="ctr"/>
            <a:r>
              <a:rPr lang="en-US" sz="4800" dirty="0" err="1">
                <a:solidFill>
                  <a:srgbClr val="002060"/>
                </a:solidFill>
              </a:rPr>
              <a:t>Akua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Chamuria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Dakhil</a:t>
            </a:r>
            <a:r>
              <a:rPr lang="en-US" sz="4800" dirty="0">
                <a:solidFill>
                  <a:srgbClr val="002060"/>
                </a:solidFill>
              </a:rPr>
              <a:t> Madrasah</a:t>
            </a:r>
          </a:p>
          <a:p>
            <a:pPr algn="ctr"/>
            <a:r>
              <a:rPr lang="en-US" sz="4800" dirty="0" err="1">
                <a:solidFill>
                  <a:srgbClr val="002060"/>
                </a:solidFill>
              </a:rPr>
              <a:t>Kalihati</a:t>
            </a:r>
            <a:r>
              <a:rPr lang="en-US" sz="4800" dirty="0">
                <a:solidFill>
                  <a:srgbClr val="002060"/>
                </a:solidFill>
              </a:rPr>
              <a:t>, Tangail.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47425"/>
            <a:ext cx="990600" cy="707886"/>
          </a:xfrm>
          <a:prstGeom prst="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By-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20B5DC-C7D7-4DCC-8266-65432C90FF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3048000" cy="30469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89588E2F-CDCA-442B-AAC1-8936F009C842}"/>
              </a:ext>
            </a:extLst>
          </p:cNvPr>
          <p:cNvGrpSpPr/>
          <p:nvPr/>
        </p:nvGrpSpPr>
        <p:grpSpPr>
          <a:xfrm>
            <a:off x="914400" y="381000"/>
            <a:ext cx="7924800" cy="1550550"/>
            <a:chOff x="609600" y="3067853"/>
            <a:chExt cx="7924800" cy="155055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6B63156-B90D-4387-A128-3EE1DB32D9E2}"/>
                </a:ext>
              </a:extLst>
            </p:cNvPr>
            <p:cNvGrpSpPr/>
            <p:nvPr/>
          </p:nvGrpSpPr>
          <p:grpSpPr>
            <a:xfrm>
              <a:off x="609600" y="3067853"/>
              <a:ext cx="7924800" cy="660975"/>
              <a:chOff x="609600" y="4038600"/>
              <a:chExt cx="7924800" cy="66097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609600" y="4114800"/>
                <a:ext cx="792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Mina was running _________ the car.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810000" y="4038600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</a:rPr>
                  <a:t>  behind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B4FCA89-FC12-4E8E-BFB6-CF9CD1200111}"/>
                </a:ext>
              </a:extLst>
            </p:cNvPr>
            <p:cNvGrpSpPr/>
            <p:nvPr/>
          </p:nvGrpSpPr>
          <p:grpSpPr>
            <a:xfrm>
              <a:off x="609600" y="3805028"/>
              <a:ext cx="7924800" cy="813375"/>
              <a:chOff x="533400" y="4800600"/>
              <a:chExt cx="7924800" cy="8133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33400" y="5029200"/>
                <a:ext cx="792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 The book is ________ the table.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24200" y="4800600"/>
                <a:ext cx="76014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>
                    <a:solidFill>
                      <a:srgbClr val="C00000"/>
                    </a:solidFill>
                  </a:rPr>
                  <a:t>on</a:t>
                </a:r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BEF93E-19F7-481D-AE5F-3AC92113477B}"/>
              </a:ext>
            </a:extLst>
          </p:cNvPr>
          <p:cNvSpPr txBox="1"/>
          <p:nvPr/>
        </p:nvSpPr>
        <p:spPr>
          <a:xfrm>
            <a:off x="800100" y="2786381"/>
            <a:ext cx="8382000" cy="212365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So, our today’s topic is ………………………..……..?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840583"/>
            <a:ext cx="8610600" cy="221599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RelaxedModerately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  <a:sp3d extrusionH="57150">
              <a:bevelT w="50800" h="38100" prst="riblet"/>
              <a:bevelB w="69850" h="69850" prst="divot"/>
            </a:sp3d>
          </a:bodyPr>
          <a:lstStyle/>
          <a:p>
            <a:r>
              <a:rPr lang="en-US" sz="13800" u="sng" dirty="0">
                <a:pattFill prst="pct70">
                  <a:fgClr>
                    <a:srgbClr val="FF0000"/>
                  </a:fgClr>
                  <a:bgClr>
                    <a:schemeClr val="bg1"/>
                  </a:bgClr>
                </a:pattFill>
              </a:rPr>
              <a:t>Preposition</a:t>
            </a:r>
            <a:endParaRPr lang="en-US" sz="9600" u="sng" dirty="0">
              <a:pattFill prst="pct70">
                <a:fgClr>
                  <a:srgbClr val="FF0000"/>
                </a:fgClr>
                <a:bgClr>
                  <a:schemeClr val="bg1"/>
                </a:bgClr>
              </a:patt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5256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0070C0"/>
                </a:solidFill>
              </a:rPr>
              <a:t>Aims and Objectives: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61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70C0"/>
                </a:solidFill>
              </a:rPr>
              <a:t>By this lesson you will be able to-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8229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sz="3800" b="1" dirty="0">
                <a:solidFill>
                  <a:srgbClr val="7030A0"/>
                </a:solidFill>
              </a:rPr>
              <a:t> earn writing and speaking skill.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505200"/>
            <a:ext cx="853440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7030A0"/>
                </a:solidFill>
              </a:rPr>
              <a:t>c) say about  preposition and their uses.</a:t>
            </a:r>
            <a:endParaRPr lang="en-US" sz="3800" dirty="0"/>
          </a:p>
        </p:txBody>
      </p:sp>
      <p:sp>
        <p:nvSpPr>
          <p:cNvPr id="6" name="Rectangle 5"/>
          <p:cNvSpPr/>
          <p:nvPr/>
        </p:nvSpPr>
        <p:spPr>
          <a:xfrm>
            <a:off x="304800" y="2852916"/>
            <a:ext cx="8763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7030A0"/>
                </a:solidFill>
              </a:rPr>
              <a:t>b</a:t>
            </a:r>
            <a:r>
              <a:rPr lang="en-US" sz="3800" b="1" dirty="0">
                <a:solidFill>
                  <a:srgbClr val="7030A0"/>
                </a:solidFill>
              </a:rPr>
              <a:t>) use the correct preposition.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5E576281-F45A-40F9-9440-7F3E6EE6D5DD}"/>
              </a:ext>
            </a:extLst>
          </p:cNvPr>
          <p:cNvGrpSpPr/>
          <p:nvPr/>
        </p:nvGrpSpPr>
        <p:grpSpPr>
          <a:xfrm>
            <a:off x="4045634" y="1066800"/>
            <a:ext cx="4876800" cy="1098441"/>
            <a:chOff x="3962400" y="245826"/>
            <a:chExt cx="4876800" cy="1098441"/>
          </a:xfrm>
        </p:grpSpPr>
        <p:sp>
          <p:nvSpPr>
            <p:cNvPr id="4" name="TextBox 3"/>
            <p:cNvSpPr txBox="1"/>
            <p:nvPr/>
          </p:nvSpPr>
          <p:spPr>
            <a:xfrm>
              <a:off x="3962400" y="245826"/>
              <a:ext cx="487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Dhaka is </a:t>
              </a:r>
              <a:r>
                <a:rPr lang="en-US" sz="3600" u="sng" dirty="0">
                  <a:solidFill>
                    <a:srgbClr val="C00000"/>
                  </a:solidFill>
                </a:rPr>
                <a:t>on</a:t>
              </a:r>
              <a:r>
                <a:rPr lang="en-US" sz="3200" dirty="0"/>
                <a:t> the </a:t>
              </a:r>
              <a:r>
                <a:rPr lang="en-US" sz="3200" dirty="0" err="1"/>
                <a:t>buriganga</a:t>
              </a:r>
              <a:r>
                <a:rPr lang="en-US" sz="3200" dirty="0"/>
                <a:t>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66837" y="821047"/>
              <a:ext cx="2057400" cy="5232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70C0"/>
                  </a:solidFill>
                </a:rPr>
                <a:t>Preposition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765301EF-DEF3-48F2-ADD3-2C501D7C3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0" y="652462"/>
            <a:ext cx="2952310" cy="21669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38FB54C-AA44-4B8C-92CD-5A1237B76C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1" y="3790950"/>
            <a:ext cx="2952310" cy="230505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7633D720-D3D7-434E-BA2B-0B6F69FEF086}"/>
              </a:ext>
            </a:extLst>
          </p:cNvPr>
          <p:cNvGrpSpPr/>
          <p:nvPr/>
        </p:nvGrpSpPr>
        <p:grpSpPr>
          <a:xfrm>
            <a:off x="4045634" y="4429809"/>
            <a:ext cx="4953000" cy="1027331"/>
            <a:chOff x="3924300" y="2388247"/>
            <a:chExt cx="4953000" cy="1027331"/>
          </a:xfrm>
        </p:grpSpPr>
        <p:sp>
          <p:nvSpPr>
            <p:cNvPr id="6" name="TextBox 5"/>
            <p:cNvSpPr txBox="1"/>
            <p:nvPr/>
          </p:nvSpPr>
          <p:spPr>
            <a:xfrm>
              <a:off x="3924300" y="2388247"/>
              <a:ext cx="495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He sat </a:t>
              </a:r>
              <a:r>
                <a:rPr lang="en-US" sz="3600" u="sng" dirty="0">
                  <a:solidFill>
                    <a:srgbClr val="FF0000"/>
                  </a:solidFill>
                </a:rPr>
                <a:t>beside</a:t>
              </a:r>
              <a:r>
                <a:rPr lang="en-US" sz="3200" dirty="0"/>
                <a:t> me.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0C34F0-B4FA-4606-88A1-453B9DF27CBB}"/>
                </a:ext>
              </a:extLst>
            </p:cNvPr>
            <p:cNvSpPr txBox="1"/>
            <p:nvPr/>
          </p:nvSpPr>
          <p:spPr>
            <a:xfrm>
              <a:off x="4762500" y="2892358"/>
              <a:ext cx="2057400" cy="5232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70C0"/>
                  </a:solidFill>
                </a:rPr>
                <a:t>Preposition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908" y="32546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Preposition is a word that is placed before a noun or pronoun to show its relation with other words in the sentence.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320225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FF0000"/>
                </a:solidFill>
              </a:rPr>
              <a:t>Pre</a:t>
            </a:r>
            <a:r>
              <a:rPr lang="en-US" sz="3200" b="1" i="1" dirty="0">
                <a:solidFill>
                  <a:srgbClr val="C00000"/>
                </a:solidFill>
              </a:rPr>
              <a:t> 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means</a:t>
            </a:r>
            <a:r>
              <a:rPr lang="en-US" sz="3200" b="1" i="1" dirty="0"/>
              <a:t> </a:t>
            </a:r>
            <a:r>
              <a:rPr lang="en-US" sz="3200" b="1" i="1" u="sng" dirty="0">
                <a:solidFill>
                  <a:srgbClr val="FF0000"/>
                </a:solidFill>
              </a:rPr>
              <a:t>before</a:t>
            </a:r>
            <a:r>
              <a:rPr lang="en-US" sz="3200" b="1" i="1" dirty="0"/>
              <a:t> 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and</a:t>
            </a:r>
            <a:r>
              <a:rPr lang="en-US" sz="3200" b="1" i="1" dirty="0"/>
              <a:t> </a:t>
            </a:r>
            <a:r>
              <a:rPr lang="en-US" sz="3200" b="1" i="1" u="sng" dirty="0">
                <a:solidFill>
                  <a:srgbClr val="FF0000"/>
                </a:solidFill>
              </a:rPr>
              <a:t>position</a:t>
            </a:r>
            <a:r>
              <a:rPr lang="en-US" sz="3200" b="1" i="1" dirty="0"/>
              <a:t> 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means</a:t>
            </a:r>
            <a:r>
              <a:rPr lang="en-US" sz="3200" b="1" i="1" dirty="0"/>
              <a:t> </a:t>
            </a:r>
            <a:r>
              <a:rPr lang="en-US" sz="3200" b="1" i="1" u="sng" dirty="0">
                <a:solidFill>
                  <a:srgbClr val="FF0000"/>
                </a:solidFill>
              </a:rPr>
              <a:t>place</a:t>
            </a:r>
          </a:p>
          <a:p>
            <a:r>
              <a:rPr lang="en-US" sz="32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So, Preposition means “the place before noun or pronoun.”</a:t>
            </a:r>
            <a:endParaRPr lang="en-US" sz="32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A2F46B-D912-49C3-B7D7-96AF1EE40577}"/>
              </a:ext>
            </a:extLst>
          </p:cNvPr>
          <p:cNvSpPr txBox="1"/>
          <p:nvPr/>
        </p:nvSpPr>
        <p:spPr>
          <a:xfrm>
            <a:off x="457200" y="211282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>
                <a:solidFill>
                  <a:srgbClr val="C00000"/>
                </a:solidFill>
              </a:rPr>
              <a:t>The identification of preposition -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FAE100-4BBF-410A-9BEB-9D1159C52840}"/>
              </a:ext>
            </a:extLst>
          </p:cNvPr>
          <p:cNvGrpSpPr/>
          <p:nvPr/>
        </p:nvGrpSpPr>
        <p:grpSpPr>
          <a:xfrm>
            <a:off x="3657600" y="4378406"/>
            <a:ext cx="5867400" cy="599420"/>
            <a:chOff x="3276600" y="4419600"/>
            <a:chExt cx="5867400" cy="599420"/>
          </a:xfrm>
        </p:grpSpPr>
        <p:sp>
          <p:nvSpPr>
            <p:cNvPr id="12" name="TextBox 11"/>
            <p:cNvSpPr txBox="1"/>
            <p:nvPr/>
          </p:nvSpPr>
          <p:spPr>
            <a:xfrm>
              <a:off x="3276600" y="4495800"/>
              <a:ext cx="586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The book ________ the table.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67300" y="4419600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</a:rPr>
                <a:t>on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77E9395-EA74-45E8-96C8-BCE3B6A25623}"/>
              </a:ext>
            </a:extLst>
          </p:cNvPr>
          <p:cNvGrpSpPr/>
          <p:nvPr/>
        </p:nvGrpSpPr>
        <p:grpSpPr>
          <a:xfrm>
            <a:off x="3581400" y="1396425"/>
            <a:ext cx="5257800" cy="737175"/>
            <a:chOff x="3657600" y="1143000"/>
            <a:chExt cx="5257800" cy="737175"/>
          </a:xfrm>
        </p:grpSpPr>
        <p:sp>
          <p:nvSpPr>
            <p:cNvPr id="16" name="TextBox 15"/>
            <p:cNvSpPr txBox="1"/>
            <p:nvPr/>
          </p:nvSpPr>
          <p:spPr>
            <a:xfrm>
              <a:off x="3657600" y="1295400"/>
              <a:ext cx="525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The sun is _________ the car.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91200" y="11430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</a:rPr>
                <a:t>above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B0F4581-1D06-4F5A-B740-1ACD4FC47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775275"/>
            <a:ext cx="2667000" cy="220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52AD9B-85CA-40DB-B6E7-65C9A0F48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57285"/>
            <a:ext cx="266700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0916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FF0000"/>
                </a:solidFill>
              </a:rPr>
              <a:t>Fill in the blanks with preposition from the box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2855655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a. The boy lives ………. Mirpur …….. Dhaka.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b. He entered ……. The room.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c. The sky is …….. Us.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d. He died ……… heart failure.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e. He went away ……. Lunch.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60CE13-3807-49AE-8FE4-427EFA418DD7}"/>
              </a:ext>
            </a:extLst>
          </p:cNvPr>
          <p:cNvSpPr txBox="1"/>
          <p:nvPr/>
        </p:nvSpPr>
        <p:spPr>
          <a:xfrm>
            <a:off x="1066800" y="2209800"/>
            <a:ext cx="6096000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Before, into, at, of, above, in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976</TotalTime>
  <Words>259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PowerPoint Presentation</vt:lpstr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everybody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Saiful Islam</cp:lastModifiedBy>
  <cp:revision>143</cp:revision>
  <dcterms:created xsi:type="dcterms:W3CDTF">2006-08-16T00:00:00Z</dcterms:created>
  <dcterms:modified xsi:type="dcterms:W3CDTF">2020-09-21T13:48:51Z</dcterms:modified>
</cp:coreProperties>
</file>