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6" r:id="rId10"/>
    <p:sldId id="263" r:id="rId11"/>
    <p:sldId id="264" r:id="rId12"/>
    <p:sldId id="265" r:id="rId13"/>
    <p:sldId id="267"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ame 10"/>
          <p:cNvSpPr/>
          <p:nvPr userDrawn="1"/>
        </p:nvSpPr>
        <p:spPr>
          <a:xfrm>
            <a:off x="0" y="0"/>
            <a:ext cx="12192000" cy="6858000"/>
          </a:xfrm>
          <a:prstGeom prst="frame">
            <a:avLst>
              <a:gd name="adj1" fmla="val 1142"/>
            </a:avLst>
          </a:prstGeom>
          <a:blipFill>
            <a:blip r:embed="rId2"/>
            <a:tile tx="0" ty="0" sx="100000" sy="100000" flip="none" algn="tl"/>
          </a:blipFill>
          <a:ln w="76200"/>
          <a:effectLst>
            <a:glow rad="139700">
              <a:schemeClr val="accent4">
                <a:satMod val="175000"/>
                <a:alpha val="40000"/>
              </a:schemeClr>
            </a:glo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000" y="4605866"/>
            <a:ext cx="2751667" cy="2125133"/>
          </a:xfrm>
          <a:prstGeom prst="rect">
            <a:avLst/>
          </a:prstGeom>
        </p:spPr>
      </p:pic>
      <p:pic>
        <p:nvPicPr>
          <p:cNvPr id="14" name="Picture 13"/>
          <p:cNvPicPr>
            <a:picLocks noChangeAspect="1"/>
          </p:cNvPicPr>
          <p:nvPr userDrawn="1"/>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0814212" y="4831428"/>
            <a:ext cx="1220665" cy="1885950"/>
          </a:xfrm>
          <a:prstGeom prst="rect">
            <a:avLst/>
          </a:prstGeom>
        </p:spPr>
      </p:pic>
      <p:sp>
        <p:nvSpPr>
          <p:cNvPr id="15" name="TextBox 14"/>
          <p:cNvSpPr txBox="1"/>
          <p:nvPr userDrawn="1"/>
        </p:nvSpPr>
        <p:spPr>
          <a:xfrm>
            <a:off x="2189285" y="6348046"/>
            <a:ext cx="7921869" cy="369332"/>
          </a:xfrm>
          <a:prstGeom prst="rect">
            <a:avLst/>
          </a:prstGeom>
          <a:noFill/>
        </p:spPr>
        <p:txBody>
          <a:bodyPr wrap="square" rtlCol="0">
            <a:spAutoFit/>
          </a:bodyPr>
          <a:lstStyle/>
          <a:p>
            <a:pPr algn="ctr"/>
            <a:r>
              <a:rPr lang="en-US" dirty="0" smtClean="0">
                <a:latin typeface="Candara Light" panose="020E0502030303020204" pitchFamily="34" charset="0"/>
              </a:rPr>
              <a:t>Md. Robiul Islam, Assistant Teacher English, Pioneer Girls’ High School, Khulna.</a:t>
            </a:r>
            <a:endParaRPr lang="en-US" dirty="0">
              <a:latin typeface="Candara Light" panose="020E0502030303020204" pitchFamily="34" charset="0"/>
            </a:endParaRPr>
          </a:p>
        </p:txBody>
      </p:sp>
    </p:spTree>
    <p:extLst>
      <p:ext uri="{BB962C8B-B14F-4D97-AF65-F5344CB8AC3E}">
        <p14:creationId xmlns:p14="http://schemas.microsoft.com/office/powerpoint/2010/main" val="184172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4D545-C02F-4563-B05F-A563AAFFD533}"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390020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4D545-C02F-4563-B05F-A563AAFFD533}"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207589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4D545-C02F-4563-B05F-A563AAFFD533}"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308071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4D545-C02F-4563-B05F-A563AAFFD533}"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155481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64D545-C02F-4563-B05F-A563AAFFD533}"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116698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4D545-C02F-4563-B05F-A563AAFFD533}"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394797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4D545-C02F-4563-B05F-A563AAFFD533}"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57016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4D545-C02F-4563-B05F-A563AAFFD533}" type="datetimeFigureOut">
              <a:rPr lang="en-US" smtClean="0"/>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361185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4D545-C02F-4563-B05F-A563AAFFD533}"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17645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4D545-C02F-4563-B05F-A563AAFFD533}"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E0F5-202E-464E-B543-34658A2E9F3E}" type="slidenum">
              <a:rPr lang="en-US" smtClean="0"/>
              <a:t>‹#›</a:t>
            </a:fld>
            <a:endParaRPr lang="en-US"/>
          </a:p>
        </p:txBody>
      </p:sp>
    </p:spTree>
    <p:extLst>
      <p:ext uri="{BB962C8B-B14F-4D97-AF65-F5344CB8AC3E}">
        <p14:creationId xmlns:p14="http://schemas.microsoft.com/office/powerpoint/2010/main" val="362063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4D545-C02F-4563-B05F-A563AAFFD533}" type="datetimeFigureOut">
              <a:rPr lang="en-US" smtClean="0"/>
              <a:t>9/21/2020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E0F5-202E-464E-B543-34658A2E9F3E}" type="slidenum">
              <a:rPr lang="en-US" smtClean="0"/>
              <a:t>‹#›</a:t>
            </a:fld>
            <a:endParaRPr lang="en-US"/>
          </a:p>
        </p:txBody>
      </p:sp>
    </p:spTree>
    <p:extLst>
      <p:ext uri="{BB962C8B-B14F-4D97-AF65-F5344CB8AC3E}">
        <p14:creationId xmlns:p14="http://schemas.microsoft.com/office/powerpoint/2010/main" val="138969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38101" y="1102408"/>
            <a:ext cx="7622849" cy="1938992"/>
          </a:xfrm>
          <a:prstGeom prst="rect">
            <a:avLst/>
          </a:prstGeom>
          <a:noFill/>
        </p:spPr>
        <p:txBody>
          <a:bodyPr wrap="square" rtlCol="0">
            <a:spAutoFit/>
          </a:bodyPr>
          <a:lstStyle/>
          <a:p>
            <a:pPr algn="ctr"/>
            <a:r>
              <a:rPr lang="en-US" sz="6000" dirty="0" smtClean="0">
                <a:solidFill>
                  <a:srgbClr val="7030A0"/>
                </a:solidFill>
                <a:latin typeface="Cambria" panose="02040503050406030204" pitchFamily="18" charset="0"/>
                <a:ea typeface="Cambria" panose="02040503050406030204" pitchFamily="18" charset="0"/>
              </a:rPr>
              <a:t>Welcome to my multimedia classroom</a:t>
            </a:r>
            <a:endParaRPr lang="en-US" sz="6000" dirty="0">
              <a:solidFill>
                <a:srgbClr val="7030A0"/>
              </a:solidFill>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1913" y="2683378"/>
            <a:ext cx="4024402" cy="3984121"/>
          </a:xfrm>
          <a:prstGeom prst="rect">
            <a:avLst/>
          </a:prstGeom>
        </p:spPr>
      </p:pic>
    </p:spTree>
    <p:extLst>
      <p:ext uri="{BB962C8B-B14F-4D97-AF65-F5344CB8AC3E}">
        <p14:creationId xmlns:p14="http://schemas.microsoft.com/office/powerpoint/2010/main" val="51647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13" y="162370"/>
            <a:ext cx="11887200" cy="523220"/>
          </a:xfrm>
          <a:prstGeom prst="rect">
            <a:avLst/>
          </a:prstGeom>
          <a:noFill/>
        </p:spPr>
        <p:txBody>
          <a:bodyPr wrap="square" rtlCol="0">
            <a:spAutoFit/>
          </a:bodyPr>
          <a:lstStyle/>
          <a:p>
            <a:r>
              <a:rPr lang="en-US" sz="2800" dirty="0" smtClean="0">
                <a:latin typeface="Bell MT" panose="02020503060305020303" pitchFamily="18" charset="0"/>
              </a:rPr>
              <a:t>B. Read more about the three birds and write answers to the following questions.</a:t>
            </a:r>
            <a:endParaRPr lang="en-US" sz="2800" dirty="0">
              <a:latin typeface="Bell MT" panose="020205030603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3681" y="521293"/>
            <a:ext cx="1888621" cy="922946"/>
          </a:xfrm>
          <a:prstGeom prst="rect">
            <a:avLst/>
          </a:prstGeom>
        </p:spPr>
      </p:pic>
      <p:sp>
        <p:nvSpPr>
          <p:cNvPr id="4" name="TextBox 3"/>
          <p:cNvSpPr txBox="1"/>
          <p:nvPr/>
        </p:nvSpPr>
        <p:spPr>
          <a:xfrm>
            <a:off x="145278" y="1239140"/>
            <a:ext cx="11947023" cy="4401205"/>
          </a:xfrm>
          <a:prstGeom prst="rect">
            <a:avLst/>
          </a:prstGeom>
          <a:noFill/>
        </p:spPr>
        <p:txBody>
          <a:bodyPr wrap="square" rtlCol="0">
            <a:spAutoFit/>
          </a:bodyPr>
          <a:lstStyle/>
          <a:p>
            <a:pPr algn="just"/>
            <a:r>
              <a:rPr lang="en-US" sz="2800" dirty="0" smtClean="0">
                <a:latin typeface="Bell MT" panose="02020503060305020303" pitchFamily="18" charset="0"/>
              </a:rPr>
              <a:t>All this time the dove was listening to her friend’s false praises. She was wondering how insincere his praises were. The dove hung her head down and was quiet. The owl got impatient. He wanted to hear more praises. He looked at the dove and asked, “Don’t you have any good thing to say about me?” The bat joined the owl, “ Yes, don’t you have any words of praise for our kind host?” The dove was ashamed of her friend bat and kept her eyes down. The owl urged the dove, “Come on, say something!”</a:t>
            </a:r>
          </a:p>
          <a:p>
            <a:pPr algn="just"/>
            <a:r>
              <a:rPr lang="en-US" sz="2800" dirty="0" smtClean="0">
                <a:latin typeface="Bell MT" panose="02020503060305020303" pitchFamily="18" charset="0"/>
              </a:rPr>
              <a:t>The dove lifted her head slowly and said, “ Master owl, thank you very much for the shelter you have given me, thank you for the food you have offered me. I will remain ever grateful for this.</a:t>
            </a:r>
            <a:endParaRPr lang="en-US" sz="2800" dirty="0">
              <a:latin typeface="Bell MT" panose="02020503060305020303" pitchFamily="18" charset="0"/>
            </a:endParaRPr>
          </a:p>
        </p:txBody>
      </p:sp>
    </p:spTree>
    <p:extLst>
      <p:ext uri="{BB962C8B-B14F-4D97-AF65-F5344CB8AC3E}">
        <p14:creationId xmlns:p14="http://schemas.microsoft.com/office/powerpoint/2010/main" val="234815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374" y="794759"/>
            <a:ext cx="4460905" cy="584775"/>
          </a:xfrm>
          <a:prstGeom prst="rect">
            <a:avLst/>
          </a:prstGeom>
          <a:noFill/>
        </p:spPr>
        <p:txBody>
          <a:bodyPr wrap="square" rtlCol="0">
            <a:spAutoFit/>
          </a:bodyPr>
          <a:lstStyle/>
          <a:p>
            <a:r>
              <a:rPr lang="en-US" sz="3200" dirty="0" smtClean="0">
                <a:latin typeface="Bell MT" panose="02020503060305020303" pitchFamily="18" charset="0"/>
              </a:rPr>
              <a:t>Questions. Work in pairs.</a:t>
            </a:r>
            <a:endParaRPr lang="en-US" sz="3200" dirty="0">
              <a:latin typeface="Bell MT" panose="02020503060305020303" pitchFamily="18" charset="0"/>
            </a:endParaRPr>
          </a:p>
        </p:txBody>
      </p:sp>
      <p:sp>
        <p:nvSpPr>
          <p:cNvPr id="3" name="TextBox 2"/>
          <p:cNvSpPr txBox="1"/>
          <p:nvPr/>
        </p:nvSpPr>
        <p:spPr>
          <a:xfrm>
            <a:off x="1880075" y="1657884"/>
            <a:ext cx="8973084" cy="584775"/>
          </a:xfrm>
          <a:prstGeom prst="rect">
            <a:avLst/>
          </a:prstGeom>
          <a:noFill/>
        </p:spPr>
        <p:txBody>
          <a:bodyPr wrap="square" rtlCol="0">
            <a:spAutoFit/>
          </a:bodyPr>
          <a:lstStyle/>
          <a:p>
            <a:r>
              <a:rPr lang="en-US" sz="3200" dirty="0" smtClean="0">
                <a:latin typeface="Bell MT" panose="02020503060305020303" pitchFamily="18" charset="0"/>
              </a:rPr>
              <a:t>1. What does the word ‘insincere’ mean in the story?</a:t>
            </a:r>
            <a:endParaRPr lang="en-US" sz="3200" dirty="0">
              <a:latin typeface="Bell MT" panose="02020503060305020303" pitchFamily="18" charset="0"/>
            </a:endParaRPr>
          </a:p>
        </p:txBody>
      </p:sp>
      <p:sp>
        <p:nvSpPr>
          <p:cNvPr id="4" name="TextBox 3"/>
          <p:cNvSpPr txBox="1"/>
          <p:nvPr/>
        </p:nvSpPr>
        <p:spPr>
          <a:xfrm>
            <a:off x="1922801" y="2726108"/>
            <a:ext cx="8921809" cy="584775"/>
          </a:xfrm>
          <a:prstGeom prst="rect">
            <a:avLst/>
          </a:prstGeom>
          <a:noFill/>
        </p:spPr>
        <p:txBody>
          <a:bodyPr wrap="square" rtlCol="0">
            <a:spAutoFit/>
          </a:bodyPr>
          <a:lstStyle/>
          <a:p>
            <a:r>
              <a:rPr lang="en-US" sz="3200" dirty="0" smtClean="0">
                <a:latin typeface="Bell MT" panose="02020503060305020303" pitchFamily="18" charset="0"/>
              </a:rPr>
              <a:t>2. Why did the dove think that the bat is insincere?</a:t>
            </a:r>
            <a:endParaRPr lang="en-US" sz="3200" dirty="0">
              <a:latin typeface="Bell MT" panose="02020503060305020303" pitchFamily="18" charset="0"/>
            </a:endParaRPr>
          </a:p>
        </p:txBody>
      </p:sp>
      <p:sp>
        <p:nvSpPr>
          <p:cNvPr id="5" name="TextBox 4"/>
          <p:cNvSpPr txBox="1"/>
          <p:nvPr/>
        </p:nvSpPr>
        <p:spPr>
          <a:xfrm>
            <a:off x="1897165" y="3691781"/>
            <a:ext cx="5922235" cy="584775"/>
          </a:xfrm>
          <a:prstGeom prst="rect">
            <a:avLst/>
          </a:prstGeom>
          <a:noFill/>
        </p:spPr>
        <p:txBody>
          <a:bodyPr wrap="square" rtlCol="0">
            <a:spAutoFit/>
          </a:bodyPr>
          <a:lstStyle/>
          <a:p>
            <a:r>
              <a:rPr lang="en-US" sz="3200" dirty="0" smtClean="0">
                <a:latin typeface="Bell MT" panose="02020503060305020303" pitchFamily="18" charset="0"/>
              </a:rPr>
              <a:t>3. What made the owl impatient?</a:t>
            </a:r>
            <a:endParaRPr lang="en-US" sz="3200" dirty="0">
              <a:latin typeface="Bell MT" panose="02020503060305020303" pitchFamily="18" charset="0"/>
            </a:endParaRPr>
          </a:p>
        </p:txBody>
      </p:sp>
      <p:sp>
        <p:nvSpPr>
          <p:cNvPr id="6" name="TextBox 5"/>
          <p:cNvSpPr txBox="1"/>
          <p:nvPr/>
        </p:nvSpPr>
        <p:spPr>
          <a:xfrm>
            <a:off x="1956985" y="4700186"/>
            <a:ext cx="8007410" cy="584775"/>
          </a:xfrm>
          <a:prstGeom prst="rect">
            <a:avLst/>
          </a:prstGeom>
          <a:noFill/>
        </p:spPr>
        <p:txBody>
          <a:bodyPr wrap="square" rtlCol="0">
            <a:spAutoFit/>
          </a:bodyPr>
          <a:lstStyle/>
          <a:p>
            <a:r>
              <a:rPr lang="en-US" sz="3200" dirty="0" smtClean="0">
                <a:latin typeface="Bell MT" panose="02020503060305020303" pitchFamily="18" charset="0"/>
              </a:rPr>
              <a:t>4. Why was the dove ashamed of her friend?</a:t>
            </a:r>
            <a:endParaRPr lang="en-US" sz="3200" dirty="0">
              <a:latin typeface="Bell MT" panose="02020503060305020303" pitchFamily="18" charset="0"/>
            </a:endParaRPr>
          </a:p>
        </p:txBody>
      </p:sp>
    </p:spTree>
    <p:extLst>
      <p:ext uri="{BB962C8B-B14F-4D97-AF65-F5344CB8AC3E}">
        <p14:creationId xmlns:p14="http://schemas.microsoft.com/office/powerpoint/2010/main" val="345022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 calcmode="lin" valueType="num">
                                      <p:cBhvr>
                                        <p:cTn id="38" dur="1000" fill="hold"/>
                                        <p:tgtEl>
                                          <p:spTgt spid="6"/>
                                        </p:tgtEl>
                                        <p:attrNameLst>
                                          <p:attrName>style.rotation</p:attrName>
                                        </p:attrNameLst>
                                      </p:cBhvr>
                                      <p:tavLst>
                                        <p:tav tm="0">
                                          <p:val>
                                            <p:fltVal val="90"/>
                                          </p:val>
                                        </p:tav>
                                        <p:tav tm="100000">
                                          <p:val>
                                            <p:fltVal val="0"/>
                                          </p:val>
                                        </p:tav>
                                      </p:tavLst>
                                    </p:anim>
                                    <p:animEffect transition="in" filter="fade">
                                      <p:cBhvr>
                                        <p:cTn id="3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7667" y="700755"/>
            <a:ext cx="9306370" cy="584775"/>
          </a:xfrm>
          <a:prstGeom prst="rect">
            <a:avLst/>
          </a:prstGeom>
          <a:noFill/>
        </p:spPr>
        <p:txBody>
          <a:bodyPr wrap="square" rtlCol="0">
            <a:spAutoFit/>
          </a:bodyPr>
          <a:lstStyle/>
          <a:p>
            <a:r>
              <a:rPr lang="en-US" sz="3200" dirty="0" smtClean="0">
                <a:latin typeface="Bell MT" panose="02020503060305020303" pitchFamily="18" charset="0"/>
              </a:rPr>
              <a:t>C. True or false. If false, give the correct information.</a:t>
            </a:r>
            <a:endParaRPr lang="en-US" sz="3200" dirty="0">
              <a:latin typeface="Bell MT" panose="02020503060305020303" pitchFamily="18" charset="0"/>
            </a:endParaRPr>
          </a:p>
        </p:txBody>
      </p:sp>
      <p:sp>
        <p:nvSpPr>
          <p:cNvPr id="3" name="TextBox 2"/>
          <p:cNvSpPr txBox="1"/>
          <p:nvPr/>
        </p:nvSpPr>
        <p:spPr>
          <a:xfrm>
            <a:off x="1931350" y="1687794"/>
            <a:ext cx="9084180" cy="584775"/>
          </a:xfrm>
          <a:prstGeom prst="rect">
            <a:avLst/>
          </a:prstGeom>
          <a:noFill/>
        </p:spPr>
        <p:txBody>
          <a:bodyPr wrap="square" rtlCol="0">
            <a:spAutoFit/>
          </a:bodyPr>
          <a:lstStyle/>
          <a:p>
            <a:r>
              <a:rPr lang="en-US" sz="3200" dirty="0" smtClean="0">
                <a:latin typeface="Bell MT" panose="02020503060305020303" pitchFamily="18" charset="0"/>
              </a:rPr>
              <a:t>1. The bat was very sincere when he praised the owl.</a:t>
            </a:r>
            <a:endParaRPr lang="en-US" sz="3200" dirty="0">
              <a:latin typeface="Bell MT" panose="02020503060305020303" pitchFamily="18" charset="0"/>
            </a:endParaRPr>
          </a:p>
        </p:txBody>
      </p:sp>
      <p:sp>
        <p:nvSpPr>
          <p:cNvPr id="4" name="TextBox 3"/>
          <p:cNvSpPr txBox="1"/>
          <p:nvPr/>
        </p:nvSpPr>
        <p:spPr>
          <a:xfrm>
            <a:off x="1931350" y="2674834"/>
            <a:ext cx="10101129" cy="584775"/>
          </a:xfrm>
          <a:prstGeom prst="rect">
            <a:avLst/>
          </a:prstGeom>
          <a:noFill/>
        </p:spPr>
        <p:txBody>
          <a:bodyPr wrap="square" rtlCol="0">
            <a:spAutoFit/>
          </a:bodyPr>
          <a:lstStyle/>
          <a:p>
            <a:r>
              <a:rPr lang="en-US" sz="3200" dirty="0" smtClean="0">
                <a:latin typeface="Bell MT" panose="02020503060305020303" pitchFamily="18" charset="0"/>
              </a:rPr>
              <a:t>2. The owl wanted to hear more good things about himself.</a:t>
            </a:r>
            <a:endParaRPr lang="en-US" sz="3200" dirty="0">
              <a:latin typeface="Bell MT" panose="02020503060305020303" pitchFamily="18" charset="0"/>
            </a:endParaRPr>
          </a:p>
        </p:txBody>
      </p:sp>
      <p:sp>
        <p:nvSpPr>
          <p:cNvPr id="5" name="TextBox 4"/>
          <p:cNvSpPr txBox="1"/>
          <p:nvPr/>
        </p:nvSpPr>
        <p:spPr>
          <a:xfrm>
            <a:off x="2008262" y="3691783"/>
            <a:ext cx="9255095" cy="584775"/>
          </a:xfrm>
          <a:prstGeom prst="rect">
            <a:avLst/>
          </a:prstGeom>
          <a:noFill/>
        </p:spPr>
        <p:txBody>
          <a:bodyPr wrap="square" rtlCol="0">
            <a:spAutoFit/>
          </a:bodyPr>
          <a:lstStyle/>
          <a:p>
            <a:r>
              <a:rPr lang="en-US" sz="3200" dirty="0" smtClean="0">
                <a:latin typeface="Bell MT" panose="02020503060305020303" pitchFamily="18" charset="0"/>
              </a:rPr>
              <a:t>3. The dove was very harsh to the owl.</a:t>
            </a:r>
            <a:endParaRPr lang="en-US" sz="3200" dirty="0">
              <a:latin typeface="Bell MT" panose="02020503060305020303" pitchFamily="18" charset="0"/>
            </a:endParaRPr>
          </a:p>
        </p:txBody>
      </p:sp>
    </p:spTree>
    <p:extLst>
      <p:ext uri="{BB962C8B-B14F-4D97-AF65-F5344CB8AC3E}">
        <p14:creationId xmlns:p14="http://schemas.microsoft.com/office/powerpoint/2010/main" val="300547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63455" y="393106"/>
            <a:ext cx="3307223" cy="584775"/>
          </a:xfrm>
          <a:prstGeom prst="rect">
            <a:avLst/>
          </a:prstGeom>
          <a:noFill/>
        </p:spPr>
        <p:txBody>
          <a:bodyPr wrap="square" rtlCol="0">
            <a:spAutoFit/>
          </a:bodyPr>
          <a:lstStyle/>
          <a:p>
            <a:r>
              <a:rPr lang="en-US" sz="3200" dirty="0" smtClean="0">
                <a:latin typeface="Bell MT" panose="02020503060305020303" pitchFamily="18" charset="0"/>
              </a:rPr>
              <a:t>Grammatical Task</a:t>
            </a:r>
            <a:endParaRPr lang="en-US" sz="3200" dirty="0">
              <a:latin typeface="Bell MT" panose="02020503060305020303" pitchFamily="18" charset="0"/>
            </a:endParaRPr>
          </a:p>
        </p:txBody>
      </p:sp>
      <p:sp>
        <p:nvSpPr>
          <p:cNvPr id="4" name="Oval 3"/>
          <p:cNvSpPr/>
          <p:nvPr/>
        </p:nvSpPr>
        <p:spPr>
          <a:xfrm>
            <a:off x="3589235" y="1538243"/>
            <a:ext cx="811850" cy="76912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4366901" y="1478422"/>
            <a:ext cx="1734796" cy="82894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1666430" y="1538243"/>
            <a:ext cx="9896030" cy="646331"/>
          </a:xfrm>
          <a:prstGeom prst="rect">
            <a:avLst/>
          </a:prstGeom>
          <a:noFill/>
        </p:spPr>
        <p:txBody>
          <a:bodyPr wrap="square" rtlCol="0">
            <a:spAutoFit/>
          </a:bodyPr>
          <a:lstStyle/>
          <a:p>
            <a:r>
              <a:rPr lang="en-US" sz="3600" dirty="0" smtClean="0">
                <a:latin typeface="Bell MT" panose="02020503060305020303" pitchFamily="18" charset="0"/>
              </a:rPr>
              <a:t>The dove was listening to her friend’s false praises.</a:t>
            </a:r>
            <a:endParaRPr lang="en-US" sz="3600" dirty="0">
              <a:latin typeface="Bell MT" panose="02020503060305020303" pitchFamily="18" charset="0"/>
            </a:endParaRPr>
          </a:p>
        </p:txBody>
      </p:sp>
      <p:sp>
        <p:nvSpPr>
          <p:cNvPr id="6" name="TextBox 5"/>
          <p:cNvSpPr txBox="1"/>
          <p:nvPr/>
        </p:nvSpPr>
        <p:spPr>
          <a:xfrm>
            <a:off x="341832" y="2657742"/>
            <a:ext cx="1632247" cy="523220"/>
          </a:xfrm>
          <a:prstGeom prst="rect">
            <a:avLst/>
          </a:prstGeom>
          <a:noFill/>
        </p:spPr>
        <p:txBody>
          <a:bodyPr wrap="square" rtlCol="0">
            <a:spAutoFit/>
          </a:bodyPr>
          <a:lstStyle/>
          <a:p>
            <a:r>
              <a:rPr lang="en-US" sz="2800" dirty="0" smtClean="0">
                <a:latin typeface="Bell MT" panose="02020503060305020303" pitchFamily="18" charset="0"/>
              </a:rPr>
              <a:t>Structure</a:t>
            </a:r>
            <a:endParaRPr lang="en-US" sz="2800" dirty="0">
              <a:latin typeface="Bell MT" panose="02020503060305020303" pitchFamily="18" charset="0"/>
            </a:endParaRPr>
          </a:p>
        </p:txBody>
      </p:sp>
      <p:sp>
        <p:nvSpPr>
          <p:cNvPr id="7" name="Right Arrow 6"/>
          <p:cNvSpPr/>
          <p:nvPr/>
        </p:nvSpPr>
        <p:spPr>
          <a:xfrm>
            <a:off x="1974079" y="2837202"/>
            <a:ext cx="273465" cy="20509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2315910" y="2657742"/>
            <a:ext cx="1461331" cy="523220"/>
          </a:xfrm>
          <a:prstGeom prst="rect">
            <a:avLst/>
          </a:prstGeom>
          <a:noFill/>
        </p:spPr>
        <p:txBody>
          <a:bodyPr wrap="square" rtlCol="0">
            <a:spAutoFit/>
          </a:bodyPr>
          <a:lstStyle/>
          <a:p>
            <a:r>
              <a:rPr lang="en-US" sz="2800" dirty="0" smtClean="0">
                <a:latin typeface="Bell MT" panose="02020503060305020303" pitchFamily="18" charset="0"/>
              </a:rPr>
              <a:t>Subject</a:t>
            </a:r>
            <a:endParaRPr lang="en-US" sz="2800" dirty="0">
              <a:latin typeface="Bell MT" panose="02020503060305020303" pitchFamily="18" charset="0"/>
            </a:endParaRPr>
          </a:p>
        </p:txBody>
      </p:sp>
      <p:sp>
        <p:nvSpPr>
          <p:cNvPr id="9" name="TextBox 8"/>
          <p:cNvSpPr txBox="1"/>
          <p:nvPr/>
        </p:nvSpPr>
        <p:spPr>
          <a:xfrm>
            <a:off x="3623416" y="2640651"/>
            <a:ext cx="555476" cy="584775"/>
          </a:xfrm>
          <a:prstGeom prst="rect">
            <a:avLst/>
          </a:prstGeom>
          <a:noFill/>
        </p:spPr>
        <p:txBody>
          <a:bodyPr wrap="square" rtlCol="0">
            <a:spAutoFit/>
          </a:bodyPr>
          <a:lstStyle/>
          <a:p>
            <a:r>
              <a:rPr lang="en-US" sz="3200" dirty="0" smtClean="0"/>
              <a:t>+</a:t>
            </a:r>
            <a:endParaRPr lang="en-US" sz="3200" dirty="0"/>
          </a:p>
        </p:txBody>
      </p:sp>
      <p:sp>
        <p:nvSpPr>
          <p:cNvPr id="10" name="TextBox 9"/>
          <p:cNvSpPr txBox="1"/>
          <p:nvPr/>
        </p:nvSpPr>
        <p:spPr>
          <a:xfrm>
            <a:off x="3999432" y="2678141"/>
            <a:ext cx="1828797" cy="523220"/>
          </a:xfrm>
          <a:prstGeom prst="rect">
            <a:avLst/>
          </a:prstGeom>
          <a:noFill/>
        </p:spPr>
        <p:txBody>
          <a:bodyPr wrap="square" rtlCol="0">
            <a:spAutoFit/>
          </a:bodyPr>
          <a:lstStyle/>
          <a:p>
            <a:r>
              <a:rPr lang="en-US" sz="2800" dirty="0" smtClean="0">
                <a:latin typeface="Bell MT" panose="02020503060305020303" pitchFamily="18" charset="0"/>
              </a:rPr>
              <a:t>Was/were</a:t>
            </a:r>
            <a:endParaRPr lang="en-US" sz="2800" dirty="0">
              <a:latin typeface="Bell MT" panose="02020503060305020303" pitchFamily="18" charset="0"/>
            </a:endParaRPr>
          </a:p>
        </p:txBody>
      </p:sp>
      <p:sp>
        <p:nvSpPr>
          <p:cNvPr id="11" name="TextBox 10"/>
          <p:cNvSpPr txBox="1"/>
          <p:nvPr/>
        </p:nvSpPr>
        <p:spPr>
          <a:xfrm>
            <a:off x="5655895" y="2647769"/>
            <a:ext cx="555476" cy="584775"/>
          </a:xfrm>
          <a:prstGeom prst="rect">
            <a:avLst/>
          </a:prstGeom>
          <a:noFill/>
        </p:spPr>
        <p:txBody>
          <a:bodyPr wrap="square" rtlCol="0">
            <a:spAutoFit/>
          </a:bodyPr>
          <a:lstStyle/>
          <a:p>
            <a:r>
              <a:rPr lang="en-US" sz="3200" dirty="0" smtClean="0"/>
              <a:t>+</a:t>
            </a:r>
            <a:endParaRPr lang="en-US" sz="3200" dirty="0"/>
          </a:p>
        </p:txBody>
      </p:sp>
      <p:sp>
        <p:nvSpPr>
          <p:cNvPr id="12" name="TextBox 11"/>
          <p:cNvSpPr txBox="1"/>
          <p:nvPr/>
        </p:nvSpPr>
        <p:spPr>
          <a:xfrm>
            <a:off x="6101697" y="2683374"/>
            <a:ext cx="2521010" cy="523220"/>
          </a:xfrm>
          <a:prstGeom prst="rect">
            <a:avLst/>
          </a:prstGeom>
          <a:noFill/>
        </p:spPr>
        <p:txBody>
          <a:bodyPr wrap="square" rtlCol="0">
            <a:spAutoFit/>
          </a:bodyPr>
          <a:lstStyle/>
          <a:p>
            <a:r>
              <a:rPr lang="en-US" sz="2800" dirty="0" smtClean="0">
                <a:latin typeface="Bell MT" panose="02020503060305020303" pitchFamily="18" charset="0"/>
              </a:rPr>
              <a:t>Verb – with ing</a:t>
            </a:r>
            <a:endParaRPr lang="en-US" sz="2800" dirty="0">
              <a:latin typeface="Bell MT" panose="02020503060305020303" pitchFamily="18" charset="0"/>
            </a:endParaRPr>
          </a:p>
        </p:txBody>
      </p:sp>
      <p:sp>
        <p:nvSpPr>
          <p:cNvPr id="13" name="TextBox 12"/>
          <p:cNvSpPr txBox="1"/>
          <p:nvPr/>
        </p:nvSpPr>
        <p:spPr>
          <a:xfrm>
            <a:off x="8493101" y="2656315"/>
            <a:ext cx="555476" cy="584775"/>
          </a:xfrm>
          <a:prstGeom prst="rect">
            <a:avLst/>
          </a:prstGeom>
          <a:noFill/>
        </p:spPr>
        <p:txBody>
          <a:bodyPr wrap="square" rtlCol="0">
            <a:spAutoFit/>
          </a:bodyPr>
          <a:lstStyle/>
          <a:p>
            <a:r>
              <a:rPr lang="en-US" sz="3200" dirty="0" smtClean="0"/>
              <a:t>+</a:t>
            </a:r>
            <a:endParaRPr lang="en-US" sz="3200" dirty="0"/>
          </a:p>
        </p:txBody>
      </p:sp>
      <p:sp>
        <p:nvSpPr>
          <p:cNvPr id="14" name="TextBox 13"/>
          <p:cNvSpPr txBox="1"/>
          <p:nvPr/>
        </p:nvSpPr>
        <p:spPr>
          <a:xfrm>
            <a:off x="8955991" y="2678141"/>
            <a:ext cx="1145137" cy="523220"/>
          </a:xfrm>
          <a:prstGeom prst="rect">
            <a:avLst/>
          </a:prstGeom>
          <a:noFill/>
        </p:spPr>
        <p:txBody>
          <a:bodyPr wrap="square" rtlCol="0">
            <a:spAutoFit/>
          </a:bodyPr>
          <a:lstStyle/>
          <a:p>
            <a:r>
              <a:rPr lang="en-US" sz="2800" dirty="0" smtClean="0">
                <a:latin typeface="Bell MT" panose="02020503060305020303" pitchFamily="18" charset="0"/>
              </a:rPr>
              <a:t>Object</a:t>
            </a:r>
            <a:endParaRPr lang="en-US" sz="2800" dirty="0">
              <a:latin typeface="Bell MT" panose="02020503060305020303" pitchFamily="18" charset="0"/>
            </a:endParaRPr>
          </a:p>
        </p:txBody>
      </p:sp>
      <p:grpSp>
        <p:nvGrpSpPr>
          <p:cNvPr id="17" name="Group 16"/>
          <p:cNvGrpSpPr/>
          <p:nvPr/>
        </p:nvGrpSpPr>
        <p:grpSpPr>
          <a:xfrm>
            <a:off x="4563455" y="3332860"/>
            <a:ext cx="4151297" cy="2964456"/>
            <a:chOff x="4563455" y="3332860"/>
            <a:chExt cx="4151297" cy="2964456"/>
          </a:xfrm>
        </p:grpSpPr>
        <p:sp>
          <p:nvSpPr>
            <p:cNvPr id="15" name="Oval 14"/>
            <p:cNvSpPr/>
            <p:nvPr/>
          </p:nvSpPr>
          <p:spPr>
            <a:xfrm>
              <a:off x="4563455" y="3332860"/>
              <a:ext cx="3008119" cy="276029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dirty="0" smtClean="0">
                  <a:latin typeface="Bell MT" panose="02020503060305020303" pitchFamily="18" charset="0"/>
                </a:rPr>
                <a:t>Past Continuous Tense</a:t>
              </a:r>
              <a:endParaRPr lang="en-US" sz="3200" dirty="0">
                <a:latin typeface="Bell MT" panose="02020503060305020303" pitchFamily="18" charset="0"/>
              </a:endParaRPr>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009652" y="4611391"/>
              <a:ext cx="2705100" cy="1685925"/>
            </a:xfrm>
            <a:prstGeom prst="rect">
              <a:avLst/>
            </a:prstGeom>
          </p:spPr>
        </p:pic>
      </p:grpSp>
    </p:spTree>
    <p:extLst>
      <p:ext uri="{BB962C8B-B14F-4D97-AF65-F5344CB8AC3E}">
        <p14:creationId xmlns:p14="http://schemas.microsoft.com/office/powerpoint/2010/main" val="340444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fltVal val="0"/>
                                          </p:val>
                                        </p:tav>
                                        <p:tav tm="100000">
                                          <p:val>
                                            <p:strVal val="#ppt_w"/>
                                          </p:val>
                                        </p:tav>
                                      </p:tavLst>
                                    </p:anim>
                                    <p:anim calcmode="lin" valueType="num">
                                      <p:cBhvr>
                                        <p:cTn id="38" dur="1000" fill="hold"/>
                                        <p:tgtEl>
                                          <p:spTgt spid="5"/>
                                        </p:tgtEl>
                                        <p:attrNameLst>
                                          <p:attrName>ppt_h</p:attrName>
                                        </p:attrNameLst>
                                      </p:cBhvr>
                                      <p:tavLst>
                                        <p:tav tm="0">
                                          <p:val>
                                            <p:fltVal val="0"/>
                                          </p:val>
                                        </p:tav>
                                        <p:tav tm="100000">
                                          <p:val>
                                            <p:strVal val="#ppt_h"/>
                                          </p:val>
                                        </p:tav>
                                      </p:tavLst>
                                    </p:anim>
                                    <p:anim calcmode="lin" valueType="num">
                                      <p:cBhvr>
                                        <p:cTn id="39" dur="1000" fill="hold"/>
                                        <p:tgtEl>
                                          <p:spTgt spid="5"/>
                                        </p:tgtEl>
                                        <p:attrNameLst>
                                          <p:attrName>style.rotation</p:attrName>
                                        </p:attrNameLst>
                                      </p:cBhvr>
                                      <p:tavLst>
                                        <p:tav tm="0">
                                          <p:val>
                                            <p:fltVal val="90"/>
                                          </p:val>
                                        </p:tav>
                                        <p:tav tm="100000">
                                          <p:val>
                                            <p:fltVal val="0"/>
                                          </p:val>
                                        </p:tav>
                                      </p:tavLst>
                                    </p:anim>
                                    <p:animEffect transition="in" filter="fade">
                                      <p:cBhvr>
                                        <p:cTn id="40" dur="1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500" fill="hold"/>
                                        <p:tgtEl>
                                          <p:spTgt spid="9"/>
                                        </p:tgtEl>
                                        <p:attrNameLst>
                                          <p:attrName>ppt_x</p:attrName>
                                        </p:attrNameLst>
                                      </p:cBhvr>
                                      <p:tavLst>
                                        <p:tav tm="0">
                                          <p:val>
                                            <p:strVal val="#ppt_x"/>
                                          </p:val>
                                        </p:tav>
                                        <p:tav tm="100000">
                                          <p:val>
                                            <p:strVal val="#ppt_x"/>
                                          </p:val>
                                        </p:tav>
                                      </p:tavLst>
                                    </p:anim>
                                    <p:anim calcmode="lin" valueType="num">
                                      <p:cBhvr additive="base">
                                        <p:cTn id="6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additive="base">
                                        <p:cTn id="75" dur="500" fill="hold"/>
                                        <p:tgtEl>
                                          <p:spTgt spid="11"/>
                                        </p:tgtEl>
                                        <p:attrNameLst>
                                          <p:attrName>ppt_x</p:attrName>
                                        </p:attrNameLst>
                                      </p:cBhvr>
                                      <p:tavLst>
                                        <p:tav tm="0">
                                          <p:val>
                                            <p:strVal val="#ppt_x"/>
                                          </p:val>
                                        </p:tav>
                                        <p:tav tm="100000">
                                          <p:val>
                                            <p:strVal val="#ppt_x"/>
                                          </p:val>
                                        </p:tav>
                                      </p:tavLst>
                                    </p:anim>
                                    <p:anim calcmode="lin" valueType="num">
                                      <p:cBhvr additive="base">
                                        <p:cTn id="7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anim calcmode="lin" valueType="num">
                                      <p:cBhvr additive="base">
                                        <p:cTn id="81" dur="500" fill="hold"/>
                                        <p:tgtEl>
                                          <p:spTgt spid="12"/>
                                        </p:tgtEl>
                                        <p:attrNameLst>
                                          <p:attrName>ppt_x</p:attrName>
                                        </p:attrNameLst>
                                      </p:cBhvr>
                                      <p:tavLst>
                                        <p:tav tm="0">
                                          <p:val>
                                            <p:strVal val="#ppt_x"/>
                                          </p:val>
                                        </p:tav>
                                        <p:tav tm="100000">
                                          <p:val>
                                            <p:strVal val="#ppt_x"/>
                                          </p:val>
                                        </p:tav>
                                      </p:tavLst>
                                    </p:anim>
                                    <p:anim calcmode="lin" valueType="num">
                                      <p:cBhvr additive="base">
                                        <p:cTn id="8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additive="base">
                                        <p:cTn id="87" dur="500" fill="hold"/>
                                        <p:tgtEl>
                                          <p:spTgt spid="13"/>
                                        </p:tgtEl>
                                        <p:attrNameLst>
                                          <p:attrName>ppt_x</p:attrName>
                                        </p:attrNameLst>
                                      </p:cBhvr>
                                      <p:tavLst>
                                        <p:tav tm="0">
                                          <p:val>
                                            <p:strVal val="#ppt_x"/>
                                          </p:val>
                                        </p:tav>
                                        <p:tav tm="100000">
                                          <p:val>
                                            <p:strVal val="#ppt_x"/>
                                          </p:val>
                                        </p:tav>
                                      </p:tavLst>
                                    </p:anim>
                                    <p:anim calcmode="lin" valueType="num">
                                      <p:cBhvr additive="base">
                                        <p:cTn id="8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additive="base">
                                        <p:cTn id="93" dur="500" fill="hold"/>
                                        <p:tgtEl>
                                          <p:spTgt spid="14"/>
                                        </p:tgtEl>
                                        <p:attrNameLst>
                                          <p:attrName>ppt_x</p:attrName>
                                        </p:attrNameLst>
                                      </p:cBhvr>
                                      <p:tavLst>
                                        <p:tav tm="0">
                                          <p:val>
                                            <p:strVal val="#ppt_x"/>
                                          </p:val>
                                        </p:tav>
                                        <p:tav tm="100000">
                                          <p:val>
                                            <p:strVal val="#ppt_x"/>
                                          </p:val>
                                        </p:tav>
                                      </p:tavLst>
                                    </p:anim>
                                    <p:anim calcmode="lin" valueType="num">
                                      <p:cBhvr additive="base">
                                        <p:cTn id="9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nodeType="click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1000" fill="hold"/>
                                        <p:tgtEl>
                                          <p:spTgt spid="17"/>
                                        </p:tgtEl>
                                        <p:attrNameLst>
                                          <p:attrName>ppt_w</p:attrName>
                                        </p:attrNameLst>
                                      </p:cBhvr>
                                      <p:tavLst>
                                        <p:tav tm="0">
                                          <p:val>
                                            <p:fltVal val="0"/>
                                          </p:val>
                                        </p:tav>
                                        <p:tav tm="100000">
                                          <p:val>
                                            <p:strVal val="#ppt_w"/>
                                          </p:val>
                                        </p:tav>
                                      </p:tavLst>
                                    </p:anim>
                                    <p:anim calcmode="lin" valueType="num">
                                      <p:cBhvr>
                                        <p:cTn id="100" dur="1000" fill="hold"/>
                                        <p:tgtEl>
                                          <p:spTgt spid="17"/>
                                        </p:tgtEl>
                                        <p:attrNameLst>
                                          <p:attrName>ppt_h</p:attrName>
                                        </p:attrNameLst>
                                      </p:cBhvr>
                                      <p:tavLst>
                                        <p:tav tm="0">
                                          <p:val>
                                            <p:fltVal val="0"/>
                                          </p:val>
                                        </p:tav>
                                        <p:tav tm="100000">
                                          <p:val>
                                            <p:strVal val="#ppt_h"/>
                                          </p:val>
                                        </p:tav>
                                      </p:tavLst>
                                    </p:anim>
                                    <p:anim calcmode="lin" valueType="num">
                                      <p:cBhvr>
                                        <p:cTn id="101" dur="1000" fill="hold"/>
                                        <p:tgtEl>
                                          <p:spTgt spid="17"/>
                                        </p:tgtEl>
                                        <p:attrNameLst>
                                          <p:attrName>style.rotation</p:attrName>
                                        </p:attrNameLst>
                                      </p:cBhvr>
                                      <p:tavLst>
                                        <p:tav tm="0">
                                          <p:val>
                                            <p:fltVal val="90"/>
                                          </p:val>
                                        </p:tav>
                                        <p:tav tm="100000">
                                          <p:val>
                                            <p:fltVal val="0"/>
                                          </p:val>
                                        </p:tav>
                                      </p:tavLst>
                                    </p:anim>
                                    <p:animEffect transition="in" filter="fade">
                                      <p:cBhvr>
                                        <p:cTn id="10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p:bldP spid="7" grpId="0" animBg="1"/>
      <p:bldP spid="8" grpId="0"/>
      <p:bldP spid="9"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1700613" y="488434"/>
            <a:ext cx="3048000" cy="18018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p:cNvSpPr txBox="1"/>
          <p:nvPr/>
        </p:nvSpPr>
        <p:spPr>
          <a:xfrm>
            <a:off x="5144568" y="957129"/>
            <a:ext cx="3179036" cy="707886"/>
          </a:xfrm>
          <a:prstGeom prst="rect">
            <a:avLst/>
          </a:prstGeom>
          <a:noFill/>
        </p:spPr>
        <p:txBody>
          <a:bodyPr wrap="square" rtlCol="0">
            <a:spAutoFit/>
          </a:bodyPr>
          <a:lstStyle/>
          <a:p>
            <a:r>
              <a:rPr lang="en-US" sz="4000" b="1" dirty="0" smtClean="0">
                <a:latin typeface="Bell MT" panose="02020503060305020303" pitchFamily="18" charset="0"/>
              </a:rPr>
              <a:t>Home Work</a:t>
            </a:r>
            <a:endParaRPr lang="en-US" sz="4000" b="1" dirty="0">
              <a:latin typeface="Bell MT" panose="02020503060305020303" pitchFamily="18" charset="0"/>
            </a:endParaRPr>
          </a:p>
        </p:txBody>
      </p:sp>
      <p:sp>
        <p:nvSpPr>
          <p:cNvPr id="4" name="TextBox 3"/>
          <p:cNvSpPr txBox="1"/>
          <p:nvPr/>
        </p:nvSpPr>
        <p:spPr>
          <a:xfrm>
            <a:off x="2009209" y="3267114"/>
            <a:ext cx="8691767" cy="584775"/>
          </a:xfrm>
          <a:prstGeom prst="rect">
            <a:avLst/>
          </a:prstGeom>
          <a:noFill/>
        </p:spPr>
        <p:txBody>
          <a:bodyPr wrap="square" rtlCol="0">
            <a:spAutoFit/>
          </a:bodyPr>
          <a:lstStyle/>
          <a:p>
            <a:pPr marL="285750" indent="-285750" algn="just">
              <a:buFont typeface="Wingdings" panose="05000000000000000000" pitchFamily="2" charset="2"/>
              <a:buChar char="Ø"/>
            </a:pPr>
            <a:r>
              <a:rPr lang="en-US" sz="3200" dirty="0" smtClean="0">
                <a:latin typeface="Bell MT" panose="02020503060305020303" pitchFamily="18" charset="0"/>
              </a:rPr>
              <a:t>Write a paragraph about “</a:t>
            </a:r>
            <a:r>
              <a:rPr lang="en-US" sz="3200" b="1" dirty="0" smtClean="0">
                <a:latin typeface="Bell MT" panose="02020503060305020303" pitchFamily="18" charset="0"/>
              </a:rPr>
              <a:t>Birds of Bangladesh</a:t>
            </a:r>
            <a:r>
              <a:rPr lang="en-US" sz="3200" dirty="0" smtClean="0">
                <a:latin typeface="Bell MT" panose="02020503060305020303" pitchFamily="18" charset="0"/>
              </a:rPr>
              <a:t>.”</a:t>
            </a:r>
            <a:endParaRPr lang="en-US" sz="3200" dirty="0">
              <a:latin typeface="Bell MT" panose="02020503060305020303" pitchFamily="18" charset="0"/>
            </a:endParaRPr>
          </a:p>
        </p:txBody>
      </p:sp>
    </p:spTree>
    <p:extLst>
      <p:ext uri="{BB962C8B-B14F-4D97-AF65-F5344CB8AC3E}">
        <p14:creationId xmlns:p14="http://schemas.microsoft.com/office/powerpoint/2010/main" val="269187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059536" y="1803163"/>
            <a:ext cx="8262366" cy="2596499"/>
            <a:chOff x="2059536" y="1803163"/>
            <a:chExt cx="8262366" cy="2596499"/>
          </a:xfrm>
        </p:grpSpPr>
        <p:sp>
          <p:nvSpPr>
            <p:cNvPr id="3" name="Rectangle 2"/>
            <p:cNvSpPr/>
            <p:nvPr/>
          </p:nvSpPr>
          <p:spPr>
            <a:xfrm>
              <a:off x="2384274" y="2264635"/>
              <a:ext cx="7605756" cy="1914258"/>
            </a:xfrm>
            <a:prstGeom prst="rect">
              <a:avLst/>
            </a:prstGeom>
            <a:ln w="76200"/>
            <a:scene3d>
              <a:camera prst="orthographicFront"/>
              <a:lightRig rig="threePt" dir="t"/>
            </a:scene3d>
            <a:sp3d>
              <a:bevelT prst="convex"/>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13800" dirty="0" smtClean="0"/>
                <a:t>Thank You</a:t>
              </a:r>
              <a:endParaRPr lang="en-US" sz="13800" dirty="0"/>
            </a:p>
          </p:txBody>
        </p:sp>
        <p:sp>
          <p:nvSpPr>
            <p:cNvPr id="4" name="Teardrop 3"/>
            <p:cNvSpPr/>
            <p:nvPr/>
          </p:nvSpPr>
          <p:spPr>
            <a:xfrm>
              <a:off x="2059536" y="1803163"/>
              <a:ext cx="666572" cy="717846"/>
            </a:xfrm>
            <a:prstGeom prst="teardrop">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ardrop 4"/>
            <p:cNvSpPr/>
            <p:nvPr/>
          </p:nvSpPr>
          <p:spPr>
            <a:xfrm rot="4930665">
              <a:off x="9629693" y="3707453"/>
              <a:ext cx="666572" cy="717846"/>
            </a:xfrm>
            <a:prstGeom prst="teardrop">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875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37817" y="128187"/>
            <a:ext cx="3649054" cy="584775"/>
          </a:xfrm>
          <a:prstGeom prst="rect">
            <a:avLst/>
          </a:prstGeom>
          <a:noFill/>
        </p:spPr>
        <p:txBody>
          <a:bodyPr wrap="square" rtlCol="0">
            <a:spAutoFit/>
          </a:bodyPr>
          <a:lstStyle/>
          <a:p>
            <a:pPr algn="ctr"/>
            <a:r>
              <a:rPr lang="en-US" sz="3200" dirty="0" smtClean="0">
                <a:latin typeface="Cambria" panose="02040503050406030204" pitchFamily="18" charset="0"/>
                <a:ea typeface="Cambria" panose="02040503050406030204" pitchFamily="18" charset="0"/>
              </a:rPr>
              <a:t>About me and book</a:t>
            </a:r>
            <a:endParaRPr lang="en-US" sz="3200" dirty="0">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739" y="948580"/>
            <a:ext cx="2042443" cy="2241135"/>
          </a:xfrm>
          <a:prstGeom prst="rect">
            <a:avLst/>
          </a:prstGeom>
          <a:ln w="28575" cap="sq">
            <a:solidFill>
              <a:srgbClr val="000000"/>
            </a:solidFill>
            <a:prstDash val="sysDash"/>
            <a:miter lim="800000"/>
          </a:ln>
          <a:effectLst>
            <a:glow rad="228600">
              <a:schemeClr val="accent4">
                <a:satMod val="175000"/>
                <a:alpha val="40000"/>
              </a:schemeClr>
            </a:glow>
            <a:outerShdw blurRad="50800" dist="38100" dir="2700000" algn="tl" rotWithShape="0">
              <a:srgbClr val="000000">
                <a:alpha val="43000"/>
              </a:srgbClr>
            </a:outerShdw>
          </a:effectLst>
        </p:spPr>
      </p:pic>
      <p:sp>
        <p:nvSpPr>
          <p:cNvPr id="4" name="Rounded Rectangle 3"/>
          <p:cNvSpPr/>
          <p:nvPr/>
        </p:nvSpPr>
        <p:spPr>
          <a:xfrm>
            <a:off x="2427005" y="880212"/>
            <a:ext cx="7016097" cy="2444097"/>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Cambria" panose="02040503050406030204" pitchFamily="18" charset="0"/>
                <a:ea typeface="Cambria" panose="02040503050406030204" pitchFamily="18" charset="0"/>
              </a:rPr>
              <a:t>Md. Robiul Islam</a:t>
            </a:r>
          </a:p>
          <a:p>
            <a:pPr algn="ctr"/>
            <a:r>
              <a:rPr lang="en-US" sz="3200" dirty="0" smtClean="0">
                <a:latin typeface="Cambria" panose="02040503050406030204" pitchFamily="18" charset="0"/>
                <a:ea typeface="Cambria" panose="02040503050406030204" pitchFamily="18" charset="0"/>
              </a:rPr>
              <a:t>Assistant Teacher English</a:t>
            </a:r>
          </a:p>
          <a:p>
            <a:pPr algn="ctr"/>
            <a:r>
              <a:rPr lang="en-US" sz="3200" dirty="0" smtClean="0">
                <a:latin typeface="Cambria" panose="02040503050406030204" pitchFamily="18" charset="0"/>
                <a:ea typeface="Cambria" panose="02040503050406030204" pitchFamily="18" charset="0"/>
              </a:rPr>
              <a:t>Pioneer Girls’ High School, Khulna.</a:t>
            </a:r>
          </a:p>
          <a:p>
            <a:pPr algn="ctr"/>
            <a:r>
              <a:rPr lang="en-US" sz="3200" dirty="0" smtClean="0">
                <a:latin typeface="Cambria" panose="02040503050406030204" pitchFamily="18" charset="0"/>
                <a:ea typeface="Cambria" panose="02040503050406030204" pitchFamily="18" charset="0"/>
              </a:rPr>
              <a:t>ICT4E Ambassador, Khulna Sadar, Khulna</a:t>
            </a:r>
            <a:endParaRPr lang="en-US" sz="3200" dirty="0">
              <a:latin typeface="Cambria" panose="02040503050406030204" pitchFamily="18" charset="0"/>
              <a:ea typeface="Cambria" panose="02040503050406030204" pitchFamily="18" charset="0"/>
            </a:endParaRPr>
          </a:p>
        </p:txBody>
      </p:sp>
      <p:cxnSp>
        <p:nvCxnSpPr>
          <p:cNvPr id="6" name="Straight Connector 5"/>
          <p:cNvCxnSpPr/>
          <p:nvPr/>
        </p:nvCxnSpPr>
        <p:spPr>
          <a:xfrm flipV="1">
            <a:off x="222187" y="3409770"/>
            <a:ext cx="9220915" cy="8546"/>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652" y="3503778"/>
            <a:ext cx="1965530" cy="1786070"/>
          </a:xfrm>
          <a:prstGeom prst="rect">
            <a:avLst/>
          </a:prstGeom>
          <a:effectLst>
            <a:glow rad="139700">
              <a:schemeClr val="accent4">
                <a:satMod val="175000"/>
                <a:alpha val="40000"/>
              </a:schemeClr>
            </a:glow>
          </a:effectLst>
        </p:spPr>
      </p:pic>
      <p:sp>
        <p:nvSpPr>
          <p:cNvPr id="10" name="Rounded Rectangle 9"/>
          <p:cNvSpPr/>
          <p:nvPr/>
        </p:nvSpPr>
        <p:spPr>
          <a:xfrm>
            <a:off x="2503918" y="3503778"/>
            <a:ext cx="6862273" cy="1897164"/>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latin typeface="Cambria" panose="02040503050406030204" pitchFamily="18" charset="0"/>
                <a:ea typeface="Cambria" panose="02040503050406030204" pitchFamily="18" charset="0"/>
              </a:rPr>
              <a:t>ENGLISH For TODAY</a:t>
            </a:r>
          </a:p>
          <a:p>
            <a:pPr algn="ctr"/>
            <a:r>
              <a:rPr lang="en-US" sz="2800" dirty="0" smtClean="0">
                <a:latin typeface="Cambria" panose="02040503050406030204" pitchFamily="18" charset="0"/>
                <a:ea typeface="Cambria" panose="02040503050406030204" pitchFamily="18" charset="0"/>
              </a:rPr>
              <a:t>Class- Eight</a:t>
            </a:r>
          </a:p>
          <a:p>
            <a:pPr algn="ctr"/>
            <a:r>
              <a:rPr lang="en-US" sz="2800" dirty="0" smtClean="0">
                <a:latin typeface="Cambria" panose="02040503050406030204" pitchFamily="18" charset="0"/>
                <a:ea typeface="Cambria" panose="02040503050406030204" pitchFamily="18" charset="0"/>
              </a:rPr>
              <a:t>Time- 40 Minutes</a:t>
            </a:r>
          </a:p>
          <a:p>
            <a:pPr algn="ctr"/>
            <a:r>
              <a:rPr lang="en-US" sz="2800" dirty="0" smtClean="0">
                <a:latin typeface="Cambria" panose="02040503050406030204" pitchFamily="18" charset="0"/>
                <a:ea typeface="Cambria" panose="02040503050406030204" pitchFamily="18" charset="0"/>
              </a:rPr>
              <a:t>Date- 05/09/2020</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3068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heel(1)">
                                      <p:cBhvr>
                                        <p:cTn id="3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5" y="179462"/>
            <a:ext cx="11870109" cy="4691641"/>
          </a:xfrm>
          <a:prstGeom prst="rect">
            <a:avLst/>
          </a:prstGeom>
        </p:spPr>
      </p:pic>
      <p:sp>
        <p:nvSpPr>
          <p:cNvPr id="4" name="TextBox 3"/>
          <p:cNvSpPr txBox="1"/>
          <p:nvPr/>
        </p:nvSpPr>
        <p:spPr>
          <a:xfrm>
            <a:off x="2666288" y="4871103"/>
            <a:ext cx="1145136" cy="523220"/>
          </a:xfrm>
          <a:prstGeom prst="rect">
            <a:avLst/>
          </a:prstGeom>
          <a:noFill/>
        </p:spPr>
        <p:txBody>
          <a:bodyPr wrap="square" rtlCol="0">
            <a:spAutoFit/>
          </a:bodyPr>
          <a:lstStyle/>
          <a:p>
            <a:pPr algn="ctr"/>
            <a:r>
              <a:rPr lang="en-US" sz="2800" dirty="0" smtClean="0">
                <a:latin typeface="Cambria" panose="02040503050406030204" pitchFamily="18" charset="0"/>
                <a:ea typeface="Cambria" panose="02040503050406030204" pitchFamily="18" charset="0"/>
              </a:rPr>
              <a:t>Dove</a:t>
            </a:r>
            <a:endParaRPr lang="en-US" sz="2800" dirty="0">
              <a:latin typeface="Cambria" panose="02040503050406030204" pitchFamily="18" charset="0"/>
              <a:ea typeface="Cambria" panose="02040503050406030204" pitchFamily="18" charset="0"/>
            </a:endParaRPr>
          </a:p>
        </p:txBody>
      </p:sp>
      <p:sp>
        <p:nvSpPr>
          <p:cNvPr id="5" name="TextBox 4"/>
          <p:cNvSpPr txBox="1"/>
          <p:nvPr/>
        </p:nvSpPr>
        <p:spPr>
          <a:xfrm>
            <a:off x="6242702" y="3751603"/>
            <a:ext cx="781941"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Bat</a:t>
            </a:r>
            <a:endParaRPr lang="en-US" sz="2800" dirty="0">
              <a:latin typeface="Cambria" panose="02040503050406030204" pitchFamily="18" charset="0"/>
              <a:ea typeface="Cambria" panose="02040503050406030204" pitchFamily="18" charset="0"/>
            </a:endParaRPr>
          </a:p>
        </p:txBody>
      </p:sp>
      <p:sp>
        <p:nvSpPr>
          <p:cNvPr id="6" name="TextBox 5"/>
          <p:cNvSpPr txBox="1"/>
          <p:nvPr/>
        </p:nvSpPr>
        <p:spPr>
          <a:xfrm>
            <a:off x="8579977" y="4742916"/>
            <a:ext cx="897308" cy="523220"/>
          </a:xfrm>
          <a:prstGeom prst="rect">
            <a:avLst/>
          </a:prstGeom>
          <a:noFill/>
        </p:spPr>
        <p:txBody>
          <a:bodyPr wrap="square" rtlCol="0">
            <a:spAutoFit/>
          </a:bodyPr>
          <a:lstStyle/>
          <a:p>
            <a:pPr algn="ctr"/>
            <a:r>
              <a:rPr lang="en-US" sz="2800" dirty="0" smtClean="0">
                <a:latin typeface="Cambria" panose="02040503050406030204" pitchFamily="18" charset="0"/>
                <a:ea typeface="Cambria" panose="02040503050406030204" pitchFamily="18" charset="0"/>
              </a:rPr>
              <a:t>Owl</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0858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2983" y="1247686"/>
            <a:ext cx="6255522"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Today we are going to read about-</a:t>
            </a:r>
            <a:endParaRPr lang="en-US" sz="3200" dirty="0">
              <a:latin typeface="Cambria" panose="02040503050406030204" pitchFamily="18" charset="0"/>
              <a:ea typeface="Cambria" panose="02040503050406030204" pitchFamily="18" charset="0"/>
            </a:endParaRPr>
          </a:p>
        </p:txBody>
      </p:sp>
      <p:sp>
        <p:nvSpPr>
          <p:cNvPr id="3" name="TextBox 2"/>
          <p:cNvSpPr txBox="1"/>
          <p:nvPr/>
        </p:nvSpPr>
        <p:spPr>
          <a:xfrm>
            <a:off x="4195985" y="1956987"/>
            <a:ext cx="1401510"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Unit - 5</a:t>
            </a:r>
            <a:endParaRPr lang="en-US" sz="2800" dirty="0">
              <a:latin typeface="Cambria" panose="02040503050406030204" pitchFamily="18" charset="0"/>
              <a:ea typeface="Cambria" panose="02040503050406030204" pitchFamily="18" charset="0"/>
            </a:endParaRPr>
          </a:p>
        </p:txBody>
      </p:sp>
      <p:sp>
        <p:nvSpPr>
          <p:cNvPr id="4" name="TextBox 3"/>
          <p:cNvSpPr txBox="1"/>
          <p:nvPr/>
        </p:nvSpPr>
        <p:spPr>
          <a:xfrm>
            <a:off x="5853865" y="1956987"/>
            <a:ext cx="3093577"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Making difference</a:t>
            </a:r>
            <a:endParaRPr lang="en-US" sz="2800" dirty="0">
              <a:latin typeface="Cambria" panose="02040503050406030204" pitchFamily="18" charset="0"/>
              <a:ea typeface="Cambria" panose="02040503050406030204" pitchFamily="18" charset="0"/>
            </a:endParaRPr>
          </a:p>
        </p:txBody>
      </p:sp>
      <p:sp>
        <p:nvSpPr>
          <p:cNvPr id="5" name="TextBox 4"/>
          <p:cNvSpPr txBox="1"/>
          <p:nvPr/>
        </p:nvSpPr>
        <p:spPr>
          <a:xfrm>
            <a:off x="4272897" y="2604733"/>
            <a:ext cx="1777525"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Lesson- 6</a:t>
            </a:r>
            <a:endParaRPr lang="en-US" sz="2800" dirty="0">
              <a:latin typeface="Cambria" panose="02040503050406030204" pitchFamily="18" charset="0"/>
              <a:ea typeface="Cambria" panose="02040503050406030204" pitchFamily="18" charset="0"/>
            </a:endParaRPr>
          </a:p>
        </p:txBody>
      </p:sp>
      <p:sp>
        <p:nvSpPr>
          <p:cNvPr id="6" name="TextBox 5"/>
          <p:cNvSpPr txBox="1"/>
          <p:nvPr/>
        </p:nvSpPr>
        <p:spPr>
          <a:xfrm>
            <a:off x="6050422" y="2597920"/>
            <a:ext cx="3871245"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The truthful dove (2)</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5452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553" y="1170775"/>
            <a:ext cx="8836352"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After we have studied this lesson, we will be able to -</a:t>
            </a:r>
            <a:endParaRPr lang="en-US" sz="2800" dirty="0">
              <a:latin typeface="Cambria" panose="02040503050406030204" pitchFamily="18" charset="0"/>
              <a:ea typeface="Cambria" panose="02040503050406030204" pitchFamily="18" charset="0"/>
            </a:endParaRPr>
          </a:p>
        </p:txBody>
      </p:sp>
      <p:sp>
        <p:nvSpPr>
          <p:cNvPr id="3" name="TextBox 2"/>
          <p:cNvSpPr txBox="1"/>
          <p:nvPr/>
        </p:nvSpPr>
        <p:spPr>
          <a:xfrm>
            <a:off x="2298819" y="2033900"/>
            <a:ext cx="814414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Read and understand text through silent reading.</a:t>
            </a:r>
            <a:endParaRPr lang="en-US" sz="2800" dirty="0">
              <a:latin typeface="Cambria" panose="02040503050406030204" pitchFamily="18" charset="0"/>
              <a:ea typeface="Cambria" panose="02040503050406030204" pitchFamily="18" charset="0"/>
            </a:endParaRPr>
          </a:p>
        </p:txBody>
      </p:sp>
      <p:sp>
        <p:nvSpPr>
          <p:cNvPr id="4" name="TextBox 3"/>
          <p:cNvSpPr txBox="1"/>
          <p:nvPr/>
        </p:nvSpPr>
        <p:spPr>
          <a:xfrm>
            <a:off x="2298819" y="2768838"/>
            <a:ext cx="4580545"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Infer meaning from text.</a:t>
            </a:r>
            <a:endParaRPr lang="en-US" sz="2800" dirty="0">
              <a:latin typeface="Cambria" panose="02040503050406030204" pitchFamily="18" charset="0"/>
              <a:ea typeface="Cambria" panose="02040503050406030204" pitchFamily="18" charset="0"/>
            </a:endParaRPr>
          </a:p>
        </p:txBody>
      </p:sp>
      <p:sp>
        <p:nvSpPr>
          <p:cNvPr id="5" name="TextBox 4"/>
          <p:cNvSpPr txBox="1"/>
          <p:nvPr/>
        </p:nvSpPr>
        <p:spPr>
          <a:xfrm>
            <a:off x="2324454" y="3512322"/>
            <a:ext cx="471728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smtClean="0">
                <a:latin typeface="Cambria" panose="02040503050406030204" pitchFamily="18" charset="0"/>
                <a:ea typeface="Cambria" panose="02040503050406030204" pitchFamily="18" charset="0"/>
              </a:rPr>
              <a:t>Ask and answer question.</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8385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103" y="1375873"/>
            <a:ext cx="2213361"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Wondering</a:t>
            </a:r>
            <a:endParaRPr lang="en-US" sz="3200" dirty="0">
              <a:latin typeface="Cambria" panose="02040503050406030204" pitchFamily="18" charset="0"/>
              <a:ea typeface="Cambria" panose="02040503050406030204" pitchFamily="18" charset="0"/>
            </a:endParaRPr>
          </a:p>
        </p:txBody>
      </p:sp>
      <p:sp>
        <p:nvSpPr>
          <p:cNvPr id="3" name="Right Arrow 2"/>
          <p:cNvSpPr/>
          <p:nvPr/>
        </p:nvSpPr>
        <p:spPr>
          <a:xfrm>
            <a:off x="2512463" y="1580970"/>
            <a:ext cx="452927" cy="30276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3154823" y="1008404"/>
            <a:ext cx="1981200"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Synonyms</a:t>
            </a:r>
            <a:endParaRPr lang="en-US" sz="3200" dirty="0">
              <a:latin typeface="Cambria" panose="02040503050406030204" pitchFamily="18" charset="0"/>
              <a:ea typeface="Cambria" panose="02040503050406030204" pitchFamily="18" charset="0"/>
            </a:endParaRPr>
          </a:p>
        </p:txBody>
      </p:sp>
      <p:sp>
        <p:nvSpPr>
          <p:cNvPr id="5" name="Right Arrow 4"/>
          <p:cNvSpPr/>
          <p:nvPr/>
        </p:nvSpPr>
        <p:spPr>
          <a:xfrm>
            <a:off x="5298393" y="1153682"/>
            <a:ext cx="444381" cy="32474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5819686" y="1008404"/>
            <a:ext cx="3973794"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Fascinating, admiring</a:t>
            </a:r>
            <a:endParaRPr lang="en-US" sz="3200" dirty="0">
              <a:latin typeface="Cambria" panose="02040503050406030204" pitchFamily="18" charset="0"/>
              <a:ea typeface="Cambria" panose="02040503050406030204" pitchFamily="18" charset="0"/>
            </a:endParaRPr>
          </a:p>
        </p:txBody>
      </p:sp>
      <p:sp>
        <p:nvSpPr>
          <p:cNvPr id="7" name="TextBox 6"/>
          <p:cNvSpPr txBox="1"/>
          <p:nvPr/>
        </p:nvSpPr>
        <p:spPr>
          <a:xfrm>
            <a:off x="3132034" y="1960648"/>
            <a:ext cx="2021079"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Antonyms</a:t>
            </a:r>
            <a:endParaRPr lang="en-US" sz="3200" dirty="0">
              <a:latin typeface="Cambria" panose="02040503050406030204" pitchFamily="18" charset="0"/>
              <a:ea typeface="Cambria" panose="02040503050406030204" pitchFamily="18" charset="0"/>
            </a:endParaRPr>
          </a:p>
        </p:txBody>
      </p:sp>
      <p:sp>
        <p:nvSpPr>
          <p:cNvPr id="8" name="Right Arrow 7"/>
          <p:cNvSpPr/>
          <p:nvPr/>
        </p:nvSpPr>
        <p:spPr>
          <a:xfrm>
            <a:off x="5339695" y="2143575"/>
            <a:ext cx="444381" cy="32474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78340" y="2141333"/>
            <a:ext cx="2887050" cy="584775"/>
          </a:xfrm>
          <a:prstGeom prst="rect">
            <a:avLst/>
          </a:prstGeom>
          <a:noFill/>
        </p:spPr>
        <p:txBody>
          <a:bodyPr wrap="square" rtlCol="0">
            <a:spAutoFit/>
          </a:bodyPr>
          <a:lstStyle/>
          <a:p>
            <a:r>
              <a:rPr lang="en-US" sz="3200" dirty="0"/>
              <a:t>[ </a:t>
            </a:r>
            <a:r>
              <a:rPr lang="en-US" sz="3200" dirty="0" err="1"/>
              <a:t>wuhn</a:t>
            </a:r>
            <a:r>
              <a:rPr lang="en-US" sz="3200" dirty="0"/>
              <a:t>-der-</a:t>
            </a:r>
            <a:r>
              <a:rPr lang="en-US" sz="3200" dirty="0" err="1"/>
              <a:t>ing</a:t>
            </a:r>
            <a:r>
              <a:rPr lang="en-US" sz="3200" dirty="0"/>
              <a:t> </a:t>
            </a:r>
            <a:r>
              <a:rPr lang="en-US" sz="3200" dirty="0" smtClean="0"/>
              <a:t>]</a:t>
            </a:r>
            <a:endParaRPr lang="en-US" sz="3200" dirty="0"/>
          </a:p>
        </p:txBody>
      </p:sp>
      <p:sp>
        <p:nvSpPr>
          <p:cNvPr id="12" name="TextBox 11"/>
          <p:cNvSpPr txBox="1"/>
          <p:nvPr/>
        </p:nvSpPr>
        <p:spPr>
          <a:xfrm>
            <a:off x="5888052" y="1960648"/>
            <a:ext cx="3461047" cy="1077218"/>
          </a:xfrm>
          <a:prstGeom prst="rect">
            <a:avLst/>
          </a:prstGeom>
          <a:noFill/>
        </p:spPr>
        <p:txBody>
          <a:bodyPr wrap="square" rtlCol="0">
            <a:spAutoFit/>
          </a:bodyPr>
          <a:lstStyle/>
          <a:p>
            <a:r>
              <a:rPr lang="en-US" sz="3200" dirty="0">
                <a:latin typeface="Cambria" panose="02040503050406030204" pitchFamily="18" charset="0"/>
                <a:ea typeface="Cambria" panose="02040503050406030204" pitchFamily="18" charset="0"/>
              </a:rPr>
              <a:t>Apathy, disinterest </a:t>
            </a:r>
          </a:p>
          <a:p>
            <a:endParaRPr lang="en-US" sz="3200" dirty="0"/>
          </a:p>
        </p:txBody>
      </p:sp>
      <p:sp>
        <p:nvSpPr>
          <p:cNvPr id="9" name="Down Arrow 8"/>
          <p:cNvSpPr/>
          <p:nvPr/>
        </p:nvSpPr>
        <p:spPr>
          <a:xfrm>
            <a:off x="1196411" y="2726108"/>
            <a:ext cx="350378" cy="4272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76841" y="3153398"/>
            <a:ext cx="1657884" cy="584775"/>
          </a:xfrm>
          <a:prstGeom prst="rect">
            <a:avLst/>
          </a:prstGeom>
          <a:noFill/>
        </p:spPr>
        <p:txBody>
          <a:bodyPr wrap="square" rtlCol="0">
            <a:spAutoFit/>
          </a:bodyPr>
          <a:lstStyle/>
          <a:p>
            <a:pPr algn="ctr"/>
            <a:r>
              <a:rPr lang="en-US" sz="3200" dirty="0" smtClean="0">
                <a:latin typeface="Cambria" panose="02040503050406030204" pitchFamily="18" charset="0"/>
                <a:ea typeface="Cambria" panose="02040503050406030204" pitchFamily="18" charset="0"/>
              </a:rPr>
              <a:t>Noun</a:t>
            </a:r>
            <a:endParaRPr lang="en-US" sz="3200" dirty="0">
              <a:latin typeface="Cambria" panose="02040503050406030204" pitchFamily="18" charset="0"/>
              <a:ea typeface="Cambria" panose="02040503050406030204" pitchFamily="18" charset="0"/>
            </a:endParaRPr>
          </a:p>
        </p:txBody>
      </p:sp>
      <p:sp>
        <p:nvSpPr>
          <p:cNvPr id="13" name="TextBox 12"/>
          <p:cNvSpPr txBox="1"/>
          <p:nvPr/>
        </p:nvSpPr>
        <p:spPr>
          <a:xfrm>
            <a:off x="418744" y="4349809"/>
            <a:ext cx="1815981"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Insincere</a:t>
            </a:r>
            <a:endParaRPr lang="en-US" sz="3200" dirty="0">
              <a:latin typeface="Cambria" panose="02040503050406030204" pitchFamily="18" charset="0"/>
              <a:ea typeface="Cambria" panose="02040503050406030204" pitchFamily="18" charset="0"/>
            </a:endParaRPr>
          </a:p>
        </p:txBody>
      </p:sp>
      <p:sp>
        <p:nvSpPr>
          <p:cNvPr id="14" name="Right Arrow 13"/>
          <p:cNvSpPr/>
          <p:nvPr/>
        </p:nvSpPr>
        <p:spPr>
          <a:xfrm>
            <a:off x="2234725" y="4546362"/>
            <a:ext cx="397380" cy="27346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2811565" y="3888336"/>
            <a:ext cx="2127903"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Synonyms</a:t>
            </a:r>
            <a:endParaRPr lang="en-US" sz="3200" dirty="0">
              <a:latin typeface="Cambria" panose="02040503050406030204" pitchFamily="18" charset="0"/>
              <a:ea typeface="Cambria" panose="02040503050406030204" pitchFamily="18" charset="0"/>
            </a:endParaRPr>
          </a:p>
        </p:txBody>
      </p:sp>
      <p:sp>
        <p:nvSpPr>
          <p:cNvPr id="16" name="Right Arrow 15"/>
          <p:cNvSpPr/>
          <p:nvPr/>
        </p:nvSpPr>
        <p:spPr>
          <a:xfrm>
            <a:off x="4965104" y="4067796"/>
            <a:ext cx="376014" cy="29910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TextBox 16"/>
          <p:cNvSpPr txBox="1"/>
          <p:nvPr/>
        </p:nvSpPr>
        <p:spPr>
          <a:xfrm>
            <a:off x="5520582" y="3896880"/>
            <a:ext cx="3452501" cy="584775"/>
          </a:xfrm>
          <a:prstGeom prst="rect">
            <a:avLst/>
          </a:prstGeom>
          <a:noFill/>
        </p:spPr>
        <p:txBody>
          <a:bodyPr wrap="square" rtlCol="0">
            <a:spAutoFit/>
          </a:bodyPr>
          <a:lstStyle/>
          <a:p>
            <a:r>
              <a:rPr lang="en-US" sz="3200" dirty="0">
                <a:latin typeface="Cambria" panose="02040503050406030204" pitchFamily="18" charset="0"/>
                <a:ea typeface="Cambria" panose="02040503050406030204" pitchFamily="18" charset="0"/>
              </a:rPr>
              <a:t>u</a:t>
            </a:r>
            <a:r>
              <a:rPr lang="en-US" sz="3200" dirty="0" smtClean="0">
                <a:latin typeface="Cambria" panose="02040503050406030204" pitchFamily="18" charset="0"/>
                <a:ea typeface="Cambria" panose="02040503050406030204" pitchFamily="18" charset="0"/>
              </a:rPr>
              <a:t>nfaithful, untrue</a:t>
            </a:r>
            <a:endParaRPr lang="en-US" sz="3200" dirty="0">
              <a:latin typeface="Cambria" panose="02040503050406030204" pitchFamily="18" charset="0"/>
              <a:ea typeface="Cambria" panose="02040503050406030204" pitchFamily="18" charset="0"/>
            </a:endParaRPr>
          </a:p>
        </p:txBody>
      </p:sp>
      <p:sp>
        <p:nvSpPr>
          <p:cNvPr id="18" name="TextBox 17"/>
          <p:cNvSpPr txBox="1"/>
          <p:nvPr/>
        </p:nvSpPr>
        <p:spPr>
          <a:xfrm>
            <a:off x="5620996" y="4642196"/>
            <a:ext cx="2514600" cy="584775"/>
          </a:xfrm>
          <a:prstGeom prst="rect">
            <a:avLst/>
          </a:prstGeom>
          <a:noFill/>
        </p:spPr>
        <p:txBody>
          <a:bodyPr wrap="square" rtlCol="0">
            <a:spAutoFit/>
          </a:bodyPr>
          <a:lstStyle/>
          <a:p>
            <a:r>
              <a:rPr lang="en-US" sz="3200" dirty="0">
                <a:latin typeface="Cambria" panose="02040503050406030204" pitchFamily="18" charset="0"/>
                <a:ea typeface="Cambria" panose="02040503050406030204" pitchFamily="18" charset="0"/>
              </a:rPr>
              <a:t>r</a:t>
            </a:r>
            <a:r>
              <a:rPr lang="en-US" sz="3200" dirty="0" smtClean="0">
                <a:latin typeface="Cambria" panose="02040503050406030204" pitchFamily="18" charset="0"/>
                <a:ea typeface="Cambria" panose="02040503050406030204" pitchFamily="18" charset="0"/>
              </a:rPr>
              <a:t>eal, sincere</a:t>
            </a:r>
            <a:endParaRPr lang="en-US" sz="3200" dirty="0">
              <a:latin typeface="Cambria" panose="02040503050406030204" pitchFamily="18" charset="0"/>
              <a:ea typeface="Cambria" panose="02040503050406030204" pitchFamily="18" charset="0"/>
            </a:endParaRPr>
          </a:p>
        </p:txBody>
      </p:sp>
      <p:sp>
        <p:nvSpPr>
          <p:cNvPr id="21" name="TextBox 20"/>
          <p:cNvSpPr txBox="1"/>
          <p:nvPr/>
        </p:nvSpPr>
        <p:spPr>
          <a:xfrm>
            <a:off x="2926933" y="4620207"/>
            <a:ext cx="2011817"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Antonyms</a:t>
            </a:r>
            <a:endParaRPr lang="en-US" sz="3200" dirty="0">
              <a:latin typeface="Cambria" panose="02040503050406030204" pitchFamily="18" charset="0"/>
              <a:ea typeface="Cambria" panose="02040503050406030204" pitchFamily="18" charset="0"/>
            </a:endParaRPr>
          </a:p>
        </p:txBody>
      </p:sp>
      <p:sp>
        <p:nvSpPr>
          <p:cNvPr id="22" name="Right Arrow 21"/>
          <p:cNvSpPr/>
          <p:nvPr/>
        </p:nvSpPr>
        <p:spPr>
          <a:xfrm>
            <a:off x="4980768" y="4835491"/>
            <a:ext cx="376014" cy="29910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p:cNvSpPr txBox="1"/>
          <p:nvPr/>
        </p:nvSpPr>
        <p:spPr>
          <a:xfrm>
            <a:off x="1123770" y="5862415"/>
            <a:ext cx="1909985"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Adjective</a:t>
            </a:r>
            <a:endParaRPr lang="en-US" sz="3200" dirty="0">
              <a:latin typeface="Cambria" panose="02040503050406030204" pitchFamily="18" charset="0"/>
              <a:ea typeface="Cambria" panose="02040503050406030204" pitchFamily="18" charset="0"/>
            </a:endParaRPr>
          </a:p>
        </p:txBody>
      </p:sp>
      <p:sp>
        <p:nvSpPr>
          <p:cNvPr id="24" name="Down Arrow 23"/>
          <p:cNvSpPr/>
          <p:nvPr/>
        </p:nvSpPr>
        <p:spPr>
          <a:xfrm>
            <a:off x="1598061" y="5516928"/>
            <a:ext cx="286284" cy="396763"/>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TextBox 24"/>
          <p:cNvSpPr txBox="1"/>
          <p:nvPr/>
        </p:nvSpPr>
        <p:spPr>
          <a:xfrm>
            <a:off x="726392" y="4922374"/>
            <a:ext cx="2238997" cy="584775"/>
          </a:xfrm>
          <a:prstGeom prst="rect">
            <a:avLst/>
          </a:prstGeom>
          <a:noFill/>
        </p:spPr>
        <p:txBody>
          <a:bodyPr wrap="square" rtlCol="0">
            <a:spAutoFit/>
          </a:bodyPr>
          <a:lstStyle/>
          <a:p>
            <a:r>
              <a:rPr lang="en-US" sz="3200" dirty="0"/>
              <a:t>[</a:t>
            </a:r>
            <a:r>
              <a:rPr lang="en-US" sz="3200" dirty="0" smtClean="0"/>
              <a:t>in-sin-</a:t>
            </a:r>
            <a:r>
              <a:rPr lang="en-US" sz="3200" dirty="0"/>
              <a:t>ˈ</a:t>
            </a:r>
            <a:r>
              <a:rPr lang="en-US" sz="3200" dirty="0" smtClean="0"/>
              <a:t>sir]</a:t>
            </a:r>
            <a:endParaRPr lang="en-US" sz="3200" dirty="0"/>
          </a:p>
        </p:txBody>
      </p:sp>
    </p:spTree>
    <p:extLst>
      <p:ext uri="{BB962C8B-B14F-4D97-AF65-F5344CB8AC3E}">
        <p14:creationId xmlns:p14="http://schemas.microsoft.com/office/powerpoint/2010/main" val="304063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style.rotation</p:attrName>
                                        </p:attrNameLst>
                                      </p:cBhvr>
                                      <p:tavLst>
                                        <p:tav tm="0">
                                          <p:val>
                                            <p:fltVal val="90"/>
                                          </p:val>
                                        </p:tav>
                                        <p:tav tm="100000">
                                          <p:val>
                                            <p:fltVal val="0"/>
                                          </p:val>
                                        </p:tav>
                                      </p:tavLst>
                                    </p:anim>
                                    <p:animEffect transition="in" filter="fade">
                                      <p:cBhvr>
                                        <p:cTn id="38" dur="1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style.rotation</p:attrName>
                                        </p:attrNameLst>
                                      </p:cBhvr>
                                      <p:tavLst>
                                        <p:tav tm="0">
                                          <p:val>
                                            <p:fltVal val="90"/>
                                          </p:val>
                                        </p:tav>
                                        <p:tav tm="100000">
                                          <p:val>
                                            <p:fltVal val="0"/>
                                          </p:val>
                                        </p:tav>
                                      </p:tavLst>
                                    </p:anim>
                                    <p:animEffect transition="in" filter="fade">
                                      <p:cBhvr>
                                        <p:cTn id="46" dur="1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500" fill="hold"/>
                                        <p:tgtEl>
                                          <p:spTgt spid="10"/>
                                        </p:tgtEl>
                                        <p:attrNameLst>
                                          <p:attrName>ppt_x</p:attrName>
                                        </p:attrNameLst>
                                      </p:cBhvr>
                                      <p:tavLst>
                                        <p:tav tm="0">
                                          <p:val>
                                            <p:strVal val="#ppt_x"/>
                                          </p:val>
                                        </p:tav>
                                        <p:tav tm="100000">
                                          <p:val>
                                            <p:strVal val="#ppt_x"/>
                                          </p:val>
                                        </p:tav>
                                      </p:tavLst>
                                    </p:anim>
                                    <p:anim calcmode="lin" valueType="num">
                                      <p:cBhvr additive="base">
                                        <p:cTn id="6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ppt_x"/>
                                          </p:val>
                                        </p:tav>
                                        <p:tav tm="100000">
                                          <p:val>
                                            <p:strVal val="#ppt_x"/>
                                          </p:val>
                                        </p:tav>
                                      </p:tavLst>
                                    </p:anim>
                                    <p:anim calcmode="lin" valueType="num">
                                      <p:cBhvr additive="base">
                                        <p:cTn id="7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1000" fill="hold"/>
                                        <p:tgtEl>
                                          <p:spTgt spid="13"/>
                                        </p:tgtEl>
                                        <p:attrNameLst>
                                          <p:attrName>ppt_w</p:attrName>
                                        </p:attrNameLst>
                                      </p:cBhvr>
                                      <p:tavLst>
                                        <p:tav tm="0">
                                          <p:val>
                                            <p:fltVal val="0"/>
                                          </p:val>
                                        </p:tav>
                                        <p:tav tm="100000">
                                          <p:val>
                                            <p:strVal val="#ppt_w"/>
                                          </p:val>
                                        </p:tav>
                                      </p:tavLst>
                                    </p:anim>
                                    <p:anim calcmode="lin" valueType="num">
                                      <p:cBhvr>
                                        <p:cTn id="84" dur="1000" fill="hold"/>
                                        <p:tgtEl>
                                          <p:spTgt spid="13"/>
                                        </p:tgtEl>
                                        <p:attrNameLst>
                                          <p:attrName>ppt_h</p:attrName>
                                        </p:attrNameLst>
                                      </p:cBhvr>
                                      <p:tavLst>
                                        <p:tav tm="0">
                                          <p:val>
                                            <p:fltVal val="0"/>
                                          </p:val>
                                        </p:tav>
                                        <p:tav tm="100000">
                                          <p:val>
                                            <p:strVal val="#ppt_h"/>
                                          </p:val>
                                        </p:tav>
                                      </p:tavLst>
                                    </p:anim>
                                    <p:anim calcmode="lin" valueType="num">
                                      <p:cBhvr>
                                        <p:cTn id="85" dur="1000" fill="hold"/>
                                        <p:tgtEl>
                                          <p:spTgt spid="13"/>
                                        </p:tgtEl>
                                        <p:attrNameLst>
                                          <p:attrName>style.rotation</p:attrName>
                                        </p:attrNameLst>
                                      </p:cBhvr>
                                      <p:tavLst>
                                        <p:tav tm="0">
                                          <p:val>
                                            <p:fltVal val="90"/>
                                          </p:val>
                                        </p:tav>
                                        <p:tav tm="100000">
                                          <p:val>
                                            <p:fltVal val="0"/>
                                          </p:val>
                                        </p:tav>
                                      </p:tavLst>
                                    </p:anim>
                                    <p:animEffect transition="in" filter="fade">
                                      <p:cBhvr>
                                        <p:cTn id="86" dur="10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p:cTn id="97" dur="1000" fill="hold"/>
                                        <p:tgtEl>
                                          <p:spTgt spid="15"/>
                                        </p:tgtEl>
                                        <p:attrNameLst>
                                          <p:attrName>ppt_w</p:attrName>
                                        </p:attrNameLst>
                                      </p:cBhvr>
                                      <p:tavLst>
                                        <p:tav tm="0">
                                          <p:val>
                                            <p:fltVal val="0"/>
                                          </p:val>
                                        </p:tav>
                                        <p:tav tm="100000">
                                          <p:val>
                                            <p:strVal val="#ppt_w"/>
                                          </p:val>
                                        </p:tav>
                                      </p:tavLst>
                                    </p:anim>
                                    <p:anim calcmode="lin" valueType="num">
                                      <p:cBhvr>
                                        <p:cTn id="98" dur="1000" fill="hold"/>
                                        <p:tgtEl>
                                          <p:spTgt spid="15"/>
                                        </p:tgtEl>
                                        <p:attrNameLst>
                                          <p:attrName>ppt_h</p:attrName>
                                        </p:attrNameLst>
                                      </p:cBhvr>
                                      <p:tavLst>
                                        <p:tav tm="0">
                                          <p:val>
                                            <p:fltVal val="0"/>
                                          </p:val>
                                        </p:tav>
                                        <p:tav tm="100000">
                                          <p:val>
                                            <p:strVal val="#ppt_h"/>
                                          </p:val>
                                        </p:tav>
                                      </p:tavLst>
                                    </p:anim>
                                    <p:anim calcmode="lin" valueType="num">
                                      <p:cBhvr>
                                        <p:cTn id="99" dur="1000" fill="hold"/>
                                        <p:tgtEl>
                                          <p:spTgt spid="15"/>
                                        </p:tgtEl>
                                        <p:attrNameLst>
                                          <p:attrName>style.rotation</p:attrName>
                                        </p:attrNameLst>
                                      </p:cBhvr>
                                      <p:tavLst>
                                        <p:tav tm="0">
                                          <p:val>
                                            <p:fltVal val="90"/>
                                          </p:val>
                                        </p:tav>
                                        <p:tav tm="100000">
                                          <p:val>
                                            <p:fltVal val="0"/>
                                          </p:val>
                                        </p:tav>
                                      </p:tavLst>
                                    </p:anim>
                                    <p:animEffect transition="in" filter="fade">
                                      <p:cBhvr>
                                        <p:cTn id="100" dur="1000"/>
                                        <p:tgtEl>
                                          <p:spTgt spid="15"/>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16"/>
                                        </p:tgtEl>
                                        <p:attrNameLst>
                                          <p:attrName>style.visibility</p:attrName>
                                        </p:attrNameLst>
                                      </p:cBhvr>
                                      <p:to>
                                        <p:strVal val="visible"/>
                                      </p:to>
                                    </p:set>
                                    <p:anim calcmode="lin" valueType="num">
                                      <p:cBhvr additive="base">
                                        <p:cTn id="105" dur="500" fill="hold"/>
                                        <p:tgtEl>
                                          <p:spTgt spid="16"/>
                                        </p:tgtEl>
                                        <p:attrNameLst>
                                          <p:attrName>ppt_x</p:attrName>
                                        </p:attrNameLst>
                                      </p:cBhvr>
                                      <p:tavLst>
                                        <p:tav tm="0">
                                          <p:val>
                                            <p:strVal val="#ppt_x"/>
                                          </p:val>
                                        </p:tav>
                                        <p:tav tm="100000">
                                          <p:val>
                                            <p:strVal val="#ppt_x"/>
                                          </p:val>
                                        </p:tav>
                                      </p:tavLst>
                                    </p:anim>
                                    <p:anim calcmode="lin" valueType="num">
                                      <p:cBhvr additive="base">
                                        <p:cTn id="10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p:cTn id="111" dur="1000" fill="hold"/>
                                        <p:tgtEl>
                                          <p:spTgt spid="17"/>
                                        </p:tgtEl>
                                        <p:attrNameLst>
                                          <p:attrName>ppt_w</p:attrName>
                                        </p:attrNameLst>
                                      </p:cBhvr>
                                      <p:tavLst>
                                        <p:tav tm="0">
                                          <p:val>
                                            <p:fltVal val="0"/>
                                          </p:val>
                                        </p:tav>
                                        <p:tav tm="100000">
                                          <p:val>
                                            <p:strVal val="#ppt_w"/>
                                          </p:val>
                                        </p:tav>
                                      </p:tavLst>
                                    </p:anim>
                                    <p:anim calcmode="lin" valueType="num">
                                      <p:cBhvr>
                                        <p:cTn id="112" dur="1000" fill="hold"/>
                                        <p:tgtEl>
                                          <p:spTgt spid="17"/>
                                        </p:tgtEl>
                                        <p:attrNameLst>
                                          <p:attrName>ppt_h</p:attrName>
                                        </p:attrNameLst>
                                      </p:cBhvr>
                                      <p:tavLst>
                                        <p:tav tm="0">
                                          <p:val>
                                            <p:fltVal val="0"/>
                                          </p:val>
                                        </p:tav>
                                        <p:tav tm="100000">
                                          <p:val>
                                            <p:strVal val="#ppt_h"/>
                                          </p:val>
                                        </p:tav>
                                      </p:tavLst>
                                    </p:anim>
                                    <p:anim calcmode="lin" valueType="num">
                                      <p:cBhvr>
                                        <p:cTn id="113" dur="1000" fill="hold"/>
                                        <p:tgtEl>
                                          <p:spTgt spid="17"/>
                                        </p:tgtEl>
                                        <p:attrNameLst>
                                          <p:attrName>style.rotation</p:attrName>
                                        </p:attrNameLst>
                                      </p:cBhvr>
                                      <p:tavLst>
                                        <p:tav tm="0">
                                          <p:val>
                                            <p:fltVal val="90"/>
                                          </p:val>
                                        </p:tav>
                                        <p:tav tm="100000">
                                          <p:val>
                                            <p:fltVal val="0"/>
                                          </p:val>
                                        </p:tav>
                                      </p:tavLst>
                                    </p:anim>
                                    <p:animEffect transition="in" filter="fade">
                                      <p:cBhvr>
                                        <p:cTn id="114" dur="1000"/>
                                        <p:tgtEl>
                                          <p:spTgt spid="17"/>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p:cTn id="119" dur="1000" fill="hold"/>
                                        <p:tgtEl>
                                          <p:spTgt spid="21"/>
                                        </p:tgtEl>
                                        <p:attrNameLst>
                                          <p:attrName>ppt_w</p:attrName>
                                        </p:attrNameLst>
                                      </p:cBhvr>
                                      <p:tavLst>
                                        <p:tav tm="0">
                                          <p:val>
                                            <p:fltVal val="0"/>
                                          </p:val>
                                        </p:tav>
                                        <p:tav tm="100000">
                                          <p:val>
                                            <p:strVal val="#ppt_w"/>
                                          </p:val>
                                        </p:tav>
                                      </p:tavLst>
                                    </p:anim>
                                    <p:anim calcmode="lin" valueType="num">
                                      <p:cBhvr>
                                        <p:cTn id="120" dur="1000" fill="hold"/>
                                        <p:tgtEl>
                                          <p:spTgt spid="21"/>
                                        </p:tgtEl>
                                        <p:attrNameLst>
                                          <p:attrName>ppt_h</p:attrName>
                                        </p:attrNameLst>
                                      </p:cBhvr>
                                      <p:tavLst>
                                        <p:tav tm="0">
                                          <p:val>
                                            <p:fltVal val="0"/>
                                          </p:val>
                                        </p:tav>
                                        <p:tav tm="100000">
                                          <p:val>
                                            <p:strVal val="#ppt_h"/>
                                          </p:val>
                                        </p:tav>
                                      </p:tavLst>
                                    </p:anim>
                                    <p:anim calcmode="lin" valueType="num">
                                      <p:cBhvr>
                                        <p:cTn id="121" dur="1000" fill="hold"/>
                                        <p:tgtEl>
                                          <p:spTgt spid="21"/>
                                        </p:tgtEl>
                                        <p:attrNameLst>
                                          <p:attrName>style.rotation</p:attrName>
                                        </p:attrNameLst>
                                      </p:cBhvr>
                                      <p:tavLst>
                                        <p:tav tm="0">
                                          <p:val>
                                            <p:fltVal val="90"/>
                                          </p:val>
                                        </p:tav>
                                        <p:tav tm="100000">
                                          <p:val>
                                            <p:fltVal val="0"/>
                                          </p:val>
                                        </p:tav>
                                      </p:tavLst>
                                    </p:anim>
                                    <p:animEffect transition="in" filter="fade">
                                      <p:cBhvr>
                                        <p:cTn id="122" dur="1000"/>
                                        <p:tgtEl>
                                          <p:spTgt spid="21"/>
                                        </p:tgtEl>
                                      </p:cBhvr>
                                    </p:animEffect>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additive="base">
                                        <p:cTn id="127" dur="500" fill="hold"/>
                                        <p:tgtEl>
                                          <p:spTgt spid="22"/>
                                        </p:tgtEl>
                                        <p:attrNameLst>
                                          <p:attrName>ppt_x</p:attrName>
                                        </p:attrNameLst>
                                      </p:cBhvr>
                                      <p:tavLst>
                                        <p:tav tm="0">
                                          <p:val>
                                            <p:strVal val="#ppt_x"/>
                                          </p:val>
                                        </p:tav>
                                        <p:tav tm="100000">
                                          <p:val>
                                            <p:strVal val="#ppt_x"/>
                                          </p:val>
                                        </p:tav>
                                      </p:tavLst>
                                    </p:anim>
                                    <p:anim calcmode="lin" valueType="num">
                                      <p:cBhvr additive="base">
                                        <p:cTn id="1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18"/>
                                        </p:tgtEl>
                                        <p:attrNameLst>
                                          <p:attrName>style.visibility</p:attrName>
                                        </p:attrNameLst>
                                      </p:cBhvr>
                                      <p:to>
                                        <p:strVal val="visible"/>
                                      </p:to>
                                    </p:set>
                                    <p:animEffect transition="in" filter="fade">
                                      <p:cBhvr>
                                        <p:cTn id="133" dur="500"/>
                                        <p:tgtEl>
                                          <p:spTgt spid="18"/>
                                        </p:tgtEl>
                                      </p:cBhvr>
                                    </p:animEffect>
                                  </p:childTnLst>
                                </p:cTn>
                              </p:par>
                            </p:childTnLst>
                          </p:cTn>
                        </p:par>
                      </p:childTnLst>
                    </p:cTn>
                  </p:par>
                  <p:par>
                    <p:cTn id="134" fill="hold">
                      <p:stCondLst>
                        <p:cond delay="indefinite"/>
                      </p:stCondLst>
                      <p:childTnLst>
                        <p:par>
                          <p:cTn id="135" fill="hold">
                            <p:stCondLst>
                              <p:cond delay="0"/>
                            </p:stCondLst>
                            <p:childTnLst>
                              <p:par>
                                <p:cTn id="136" presetID="31" presetClass="entr" presetSubtype="0" fill="hold" grpId="0" nodeType="clickEffect">
                                  <p:stCondLst>
                                    <p:cond delay="0"/>
                                  </p:stCondLst>
                                  <p:childTnLst>
                                    <p:set>
                                      <p:cBhvr>
                                        <p:cTn id="137" dur="1" fill="hold">
                                          <p:stCondLst>
                                            <p:cond delay="0"/>
                                          </p:stCondLst>
                                        </p:cTn>
                                        <p:tgtEl>
                                          <p:spTgt spid="25"/>
                                        </p:tgtEl>
                                        <p:attrNameLst>
                                          <p:attrName>style.visibility</p:attrName>
                                        </p:attrNameLst>
                                      </p:cBhvr>
                                      <p:to>
                                        <p:strVal val="visible"/>
                                      </p:to>
                                    </p:set>
                                    <p:anim calcmode="lin" valueType="num">
                                      <p:cBhvr>
                                        <p:cTn id="138" dur="1000" fill="hold"/>
                                        <p:tgtEl>
                                          <p:spTgt spid="25"/>
                                        </p:tgtEl>
                                        <p:attrNameLst>
                                          <p:attrName>ppt_w</p:attrName>
                                        </p:attrNameLst>
                                      </p:cBhvr>
                                      <p:tavLst>
                                        <p:tav tm="0">
                                          <p:val>
                                            <p:fltVal val="0"/>
                                          </p:val>
                                        </p:tav>
                                        <p:tav tm="100000">
                                          <p:val>
                                            <p:strVal val="#ppt_w"/>
                                          </p:val>
                                        </p:tav>
                                      </p:tavLst>
                                    </p:anim>
                                    <p:anim calcmode="lin" valueType="num">
                                      <p:cBhvr>
                                        <p:cTn id="139" dur="1000" fill="hold"/>
                                        <p:tgtEl>
                                          <p:spTgt spid="25"/>
                                        </p:tgtEl>
                                        <p:attrNameLst>
                                          <p:attrName>ppt_h</p:attrName>
                                        </p:attrNameLst>
                                      </p:cBhvr>
                                      <p:tavLst>
                                        <p:tav tm="0">
                                          <p:val>
                                            <p:fltVal val="0"/>
                                          </p:val>
                                        </p:tav>
                                        <p:tav tm="100000">
                                          <p:val>
                                            <p:strVal val="#ppt_h"/>
                                          </p:val>
                                        </p:tav>
                                      </p:tavLst>
                                    </p:anim>
                                    <p:anim calcmode="lin" valueType="num">
                                      <p:cBhvr>
                                        <p:cTn id="140" dur="1000" fill="hold"/>
                                        <p:tgtEl>
                                          <p:spTgt spid="25"/>
                                        </p:tgtEl>
                                        <p:attrNameLst>
                                          <p:attrName>style.rotation</p:attrName>
                                        </p:attrNameLst>
                                      </p:cBhvr>
                                      <p:tavLst>
                                        <p:tav tm="0">
                                          <p:val>
                                            <p:fltVal val="90"/>
                                          </p:val>
                                        </p:tav>
                                        <p:tav tm="100000">
                                          <p:val>
                                            <p:fltVal val="0"/>
                                          </p:val>
                                        </p:tav>
                                      </p:tavLst>
                                    </p:anim>
                                    <p:animEffect transition="in" filter="fade">
                                      <p:cBhvr>
                                        <p:cTn id="141" dur="1000"/>
                                        <p:tgtEl>
                                          <p:spTgt spid="25"/>
                                        </p:tgtEl>
                                      </p:cBhvr>
                                    </p:animEffect>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4"/>
                                        </p:tgtEl>
                                        <p:attrNameLst>
                                          <p:attrName>style.visibility</p:attrName>
                                        </p:attrNameLst>
                                      </p:cBhvr>
                                      <p:to>
                                        <p:strVal val="visible"/>
                                      </p:to>
                                    </p:set>
                                    <p:anim calcmode="lin" valueType="num">
                                      <p:cBhvr additive="base">
                                        <p:cTn id="146" dur="500" fill="hold"/>
                                        <p:tgtEl>
                                          <p:spTgt spid="24"/>
                                        </p:tgtEl>
                                        <p:attrNameLst>
                                          <p:attrName>ppt_x</p:attrName>
                                        </p:attrNameLst>
                                      </p:cBhvr>
                                      <p:tavLst>
                                        <p:tav tm="0">
                                          <p:val>
                                            <p:strVal val="#ppt_x"/>
                                          </p:val>
                                        </p:tav>
                                        <p:tav tm="100000">
                                          <p:val>
                                            <p:strVal val="#ppt_x"/>
                                          </p:val>
                                        </p:tav>
                                      </p:tavLst>
                                    </p:anim>
                                    <p:anim calcmode="lin" valueType="num">
                                      <p:cBhvr additive="base">
                                        <p:cTn id="14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 calcmode="lin" valueType="num">
                                      <p:cBhvr>
                                        <p:cTn id="152" dur="1000" fill="hold"/>
                                        <p:tgtEl>
                                          <p:spTgt spid="23"/>
                                        </p:tgtEl>
                                        <p:attrNameLst>
                                          <p:attrName>ppt_w</p:attrName>
                                        </p:attrNameLst>
                                      </p:cBhvr>
                                      <p:tavLst>
                                        <p:tav tm="0">
                                          <p:val>
                                            <p:fltVal val="0"/>
                                          </p:val>
                                        </p:tav>
                                        <p:tav tm="100000">
                                          <p:val>
                                            <p:strVal val="#ppt_w"/>
                                          </p:val>
                                        </p:tav>
                                      </p:tavLst>
                                    </p:anim>
                                    <p:anim calcmode="lin" valueType="num">
                                      <p:cBhvr>
                                        <p:cTn id="153" dur="1000" fill="hold"/>
                                        <p:tgtEl>
                                          <p:spTgt spid="23"/>
                                        </p:tgtEl>
                                        <p:attrNameLst>
                                          <p:attrName>ppt_h</p:attrName>
                                        </p:attrNameLst>
                                      </p:cBhvr>
                                      <p:tavLst>
                                        <p:tav tm="0">
                                          <p:val>
                                            <p:fltVal val="0"/>
                                          </p:val>
                                        </p:tav>
                                        <p:tav tm="100000">
                                          <p:val>
                                            <p:strVal val="#ppt_h"/>
                                          </p:val>
                                        </p:tav>
                                      </p:tavLst>
                                    </p:anim>
                                    <p:anim calcmode="lin" valueType="num">
                                      <p:cBhvr>
                                        <p:cTn id="154" dur="1000" fill="hold"/>
                                        <p:tgtEl>
                                          <p:spTgt spid="23"/>
                                        </p:tgtEl>
                                        <p:attrNameLst>
                                          <p:attrName>style.rotation</p:attrName>
                                        </p:attrNameLst>
                                      </p:cBhvr>
                                      <p:tavLst>
                                        <p:tav tm="0">
                                          <p:val>
                                            <p:fltVal val="90"/>
                                          </p:val>
                                        </p:tav>
                                        <p:tav tm="100000">
                                          <p:val>
                                            <p:fltVal val="0"/>
                                          </p:val>
                                        </p:tav>
                                      </p:tavLst>
                                    </p:anim>
                                    <p:animEffect transition="in" filter="fade">
                                      <p:cBhvr>
                                        <p:cTn id="15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7" grpId="0"/>
      <p:bldP spid="8" grpId="0" animBg="1"/>
      <p:bldP spid="10" grpId="0"/>
      <p:bldP spid="12" grpId="0"/>
      <p:bldP spid="9" grpId="0" animBg="1"/>
      <p:bldP spid="11" grpId="0"/>
      <p:bldP spid="13" grpId="0"/>
      <p:bldP spid="14" grpId="0" animBg="1"/>
      <p:bldP spid="15" grpId="0"/>
      <p:bldP spid="16" grpId="0" animBg="1"/>
      <p:bldP spid="17" grpId="0"/>
      <p:bldP spid="18" grpId="0"/>
      <p:bldP spid="21" grpId="0"/>
      <p:bldP spid="22" grpId="0" animBg="1"/>
      <p:bldP spid="23" grpId="0"/>
      <p:bldP spid="24" grpId="0" animBg="1"/>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649" y="1504060"/>
            <a:ext cx="1444239"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Speech</a:t>
            </a:r>
            <a:endParaRPr lang="en-US" sz="3200" dirty="0">
              <a:latin typeface="Cambria" panose="02040503050406030204" pitchFamily="18" charset="0"/>
              <a:ea typeface="Cambria" panose="02040503050406030204" pitchFamily="18" charset="0"/>
            </a:endParaRPr>
          </a:p>
        </p:txBody>
      </p:sp>
      <p:sp>
        <p:nvSpPr>
          <p:cNvPr id="3" name="Right Arrow 2"/>
          <p:cNvSpPr/>
          <p:nvPr/>
        </p:nvSpPr>
        <p:spPr>
          <a:xfrm>
            <a:off x="1828800" y="1649334"/>
            <a:ext cx="495655" cy="3418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2375731" y="1119499"/>
            <a:ext cx="2016807"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Synonyms</a:t>
            </a:r>
            <a:endParaRPr lang="en-US" sz="3200" dirty="0">
              <a:latin typeface="Cambria" panose="02040503050406030204" pitchFamily="18" charset="0"/>
              <a:ea typeface="Cambria" panose="02040503050406030204" pitchFamily="18" charset="0"/>
            </a:endParaRPr>
          </a:p>
        </p:txBody>
      </p:sp>
      <p:sp>
        <p:nvSpPr>
          <p:cNvPr id="5" name="Right Arrow 4"/>
          <p:cNvSpPr/>
          <p:nvPr/>
        </p:nvSpPr>
        <p:spPr>
          <a:xfrm>
            <a:off x="4512179" y="1264778"/>
            <a:ext cx="495657" cy="31619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5084748" y="1119499"/>
            <a:ext cx="4238714"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Conversation, dialogue</a:t>
            </a:r>
            <a:endParaRPr lang="en-US" sz="3200" dirty="0">
              <a:latin typeface="Cambria" panose="02040503050406030204" pitchFamily="18" charset="0"/>
              <a:ea typeface="Cambria" panose="02040503050406030204" pitchFamily="18" charset="0"/>
            </a:endParaRPr>
          </a:p>
        </p:txBody>
      </p:sp>
      <p:sp>
        <p:nvSpPr>
          <p:cNvPr id="7" name="TextBox 6"/>
          <p:cNvSpPr txBox="1"/>
          <p:nvPr/>
        </p:nvSpPr>
        <p:spPr>
          <a:xfrm>
            <a:off x="2401367" y="1909369"/>
            <a:ext cx="1914258" cy="584775"/>
          </a:xfrm>
          <a:prstGeom prst="rect">
            <a:avLst/>
          </a:prstGeom>
          <a:noFill/>
        </p:spPr>
        <p:txBody>
          <a:bodyPr wrap="square" rtlCol="0">
            <a:spAutoFit/>
          </a:bodyPr>
          <a:lstStyle/>
          <a:p>
            <a:r>
              <a:rPr lang="en-US" sz="3200" dirty="0" smtClean="0">
                <a:latin typeface="Bell MT" panose="02020503060305020303" pitchFamily="18" charset="0"/>
              </a:rPr>
              <a:t>Antonyms</a:t>
            </a:r>
            <a:endParaRPr lang="en-US" sz="3200" dirty="0">
              <a:latin typeface="Bell MT" panose="02020503060305020303" pitchFamily="18" charset="0"/>
            </a:endParaRPr>
          </a:p>
        </p:txBody>
      </p:sp>
      <p:sp>
        <p:nvSpPr>
          <p:cNvPr id="8" name="Right Arrow 7"/>
          <p:cNvSpPr/>
          <p:nvPr/>
        </p:nvSpPr>
        <p:spPr>
          <a:xfrm>
            <a:off x="4502205" y="2066660"/>
            <a:ext cx="495657" cy="31619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5184442" y="1932369"/>
            <a:ext cx="2666289"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Quiet, silence</a:t>
            </a:r>
            <a:endParaRPr lang="en-US" sz="3200" dirty="0">
              <a:latin typeface="Cambria" panose="02040503050406030204" pitchFamily="18" charset="0"/>
              <a:ea typeface="Cambria" panose="02040503050406030204" pitchFamily="18" charset="0"/>
            </a:endParaRPr>
          </a:p>
        </p:txBody>
      </p:sp>
      <p:sp>
        <p:nvSpPr>
          <p:cNvPr id="11" name="TextBox 10"/>
          <p:cNvSpPr txBox="1"/>
          <p:nvPr/>
        </p:nvSpPr>
        <p:spPr>
          <a:xfrm>
            <a:off x="440108" y="2700470"/>
            <a:ext cx="1179319"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Noun</a:t>
            </a:r>
            <a:endParaRPr lang="en-US" sz="3200" dirty="0">
              <a:latin typeface="Cambria" panose="02040503050406030204" pitchFamily="18" charset="0"/>
              <a:ea typeface="Cambria" panose="02040503050406030204" pitchFamily="18" charset="0"/>
            </a:endParaRPr>
          </a:p>
        </p:txBody>
      </p:sp>
      <p:sp>
        <p:nvSpPr>
          <p:cNvPr id="12" name="Down Arrow 11"/>
          <p:cNvSpPr/>
          <p:nvPr/>
        </p:nvSpPr>
        <p:spPr>
          <a:xfrm>
            <a:off x="846034" y="2088835"/>
            <a:ext cx="333286" cy="59454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p:cNvSpPr txBox="1"/>
          <p:nvPr/>
        </p:nvSpPr>
        <p:spPr>
          <a:xfrm>
            <a:off x="367472" y="4289989"/>
            <a:ext cx="1311778"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Praise</a:t>
            </a:r>
            <a:endParaRPr lang="en-US" sz="3200" dirty="0">
              <a:latin typeface="Cambria" panose="02040503050406030204" pitchFamily="18" charset="0"/>
              <a:ea typeface="Cambria" panose="02040503050406030204" pitchFamily="18" charset="0"/>
            </a:endParaRPr>
          </a:p>
        </p:txBody>
      </p:sp>
      <p:sp>
        <p:nvSpPr>
          <p:cNvPr id="14" name="Right Arrow 13"/>
          <p:cNvSpPr/>
          <p:nvPr/>
        </p:nvSpPr>
        <p:spPr>
          <a:xfrm>
            <a:off x="1716279" y="4475156"/>
            <a:ext cx="495655" cy="3418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2211934" y="3955285"/>
            <a:ext cx="2016807"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Synonyms</a:t>
            </a:r>
            <a:endParaRPr lang="en-US" sz="3200" dirty="0">
              <a:latin typeface="Cambria" panose="02040503050406030204" pitchFamily="18" charset="0"/>
              <a:ea typeface="Cambria" panose="02040503050406030204" pitchFamily="18" charset="0"/>
            </a:endParaRPr>
          </a:p>
        </p:txBody>
      </p:sp>
      <p:sp>
        <p:nvSpPr>
          <p:cNvPr id="16" name="TextBox 15"/>
          <p:cNvSpPr txBox="1"/>
          <p:nvPr/>
        </p:nvSpPr>
        <p:spPr>
          <a:xfrm>
            <a:off x="2229025" y="4668240"/>
            <a:ext cx="1897166" cy="584775"/>
          </a:xfrm>
          <a:prstGeom prst="rect">
            <a:avLst/>
          </a:prstGeom>
          <a:noFill/>
        </p:spPr>
        <p:txBody>
          <a:bodyPr wrap="square" rtlCol="0">
            <a:spAutoFit/>
          </a:bodyPr>
          <a:lstStyle/>
          <a:p>
            <a:r>
              <a:rPr lang="en-US" sz="3200" dirty="0" smtClean="0"/>
              <a:t>Antonyms</a:t>
            </a:r>
            <a:endParaRPr lang="en-US" sz="3200" dirty="0"/>
          </a:p>
        </p:txBody>
      </p:sp>
      <p:sp>
        <p:nvSpPr>
          <p:cNvPr id="17" name="Right Arrow 16"/>
          <p:cNvSpPr/>
          <p:nvPr/>
        </p:nvSpPr>
        <p:spPr>
          <a:xfrm>
            <a:off x="4365473" y="4109108"/>
            <a:ext cx="495657" cy="31619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ight Arrow 17"/>
          <p:cNvSpPr/>
          <p:nvPr/>
        </p:nvSpPr>
        <p:spPr>
          <a:xfrm>
            <a:off x="4356927" y="4801319"/>
            <a:ext cx="495657" cy="31619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TextBox 19"/>
          <p:cNvSpPr txBox="1"/>
          <p:nvPr/>
        </p:nvSpPr>
        <p:spPr>
          <a:xfrm>
            <a:off x="4955133" y="4553490"/>
            <a:ext cx="5060537"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Blame, criticism, neglect</a:t>
            </a:r>
            <a:endParaRPr lang="en-US" sz="3200" dirty="0">
              <a:latin typeface="Cambria" panose="02040503050406030204" pitchFamily="18" charset="0"/>
              <a:ea typeface="Cambria" panose="02040503050406030204" pitchFamily="18" charset="0"/>
            </a:endParaRPr>
          </a:p>
        </p:txBody>
      </p:sp>
      <p:sp>
        <p:nvSpPr>
          <p:cNvPr id="22" name="TextBox 21"/>
          <p:cNvSpPr txBox="1"/>
          <p:nvPr/>
        </p:nvSpPr>
        <p:spPr>
          <a:xfrm>
            <a:off x="4955133" y="3955280"/>
            <a:ext cx="6180037" cy="584775"/>
          </a:xfrm>
          <a:prstGeom prst="rect">
            <a:avLst/>
          </a:prstGeom>
          <a:noFill/>
        </p:spPr>
        <p:txBody>
          <a:bodyPr wrap="square" rtlCol="0">
            <a:spAutoFit/>
          </a:bodyPr>
          <a:lstStyle/>
          <a:p>
            <a:r>
              <a:rPr lang="en-US" sz="3200" dirty="0" smtClean="0">
                <a:latin typeface="Cambria" panose="02040503050406030204" pitchFamily="18" charset="0"/>
                <a:ea typeface="Cambria" panose="02040503050406030204" pitchFamily="18" charset="0"/>
              </a:rPr>
              <a:t>Appreciation, applause, acclaim</a:t>
            </a:r>
            <a:endParaRPr lang="en-US" sz="3200" dirty="0">
              <a:latin typeface="Cambria" panose="02040503050406030204" pitchFamily="18" charset="0"/>
              <a:ea typeface="Cambria" panose="02040503050406030204" pitchFamily="18" charset="0"/>
            </a:endParaRPr>
          </a:p>
        </p:txBody>
      </p:sp>
      <p:sp>
        <p:nvSpPr>
          <p:cNvPr id="23" name="TextBox 22"/>
          <p:cNvSpPr txBox="1"/>
          <p:nvPr/>
        </p:nvSpPr>
        <p:spPr>
          <a:xfrm>
            <a:off x="272039" y="4758232"/>
            <a:ext cx="1666430" cy="523220"/>
          </a:xfrm>
          <a:prstGeom prst="rect">
            <a:avLst/>
          </a:prstGeom>
          <a:noFill/>
        </p:spPr>
        <p:txBody>
          <a:bodyPr wrap="square" rtlCol="0">
            <a:spAutoFit/>
          </a:bodyPr>
          <a:lstStyle/>
          <a:p>
            <a:r>
              <a:rPr lang="en-US" sz="2800" dirty="0">
                <a:latin typeface="Cambria" panose="02040503050406030204" pitchFamily="18" charset="0"/>
                <a:ea typeface="Cambria" panose="02040503050406030204" pitchFamily="18" charset="0"/>
              </a:rPr>
              <a:t>[ preyz ]</a:t>
            </a:r>
          </a:p>
        </p:txBody>
      </p:sp>
      <p:sp>
        <p:nvSpPr>
          <p:cNvPr id="24" name="Down Arrow 23"/>
          <p:cNvSpPr/>
          <p:nvPr/>
        </p:nvSpPr>
        <p:spPr>
          <a:xfrm>
            <a:off x="1307504" y="5289998"/>
            <a:ext cx="323315" cy="444229"/>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TextBox 24"/>
          <p:cNvSpPr txBox="1"/>
          <p:nvPr/>
        </p:nvSpPr>
        <p:spPr>
          <a:xfrm>
            <a:off x="1307507" y="5725679"/>
            <a:ext cx="1068224" cy="523220"/>
          </a:xfrm>
          <a:prstGeom prst="rect">
            <a:avLst/>
          </a:prstGeom>
          <a:noFill/>
        </p:spPr>
        <p:txBody>
          <a:bodyPr wrap="square" rtlCol="0">
            <a:spAutoFit/>
          </a:bodyPr>
          <a:lstStyle/>
          <a:p>
            <a:r>
              <a:rPr lang="en-US" sz="2800" dirty="0" smtClean="0">
                <a:latin typeface="Cambria" panose="02040503050406030204" pitchFamily="18" charset="0"/>
                <a:ea typeface="Cambria" panose="02040503050406030204" pitchFamily="18" charset="0"/>
              </a:rPr>
              <a:t>Nou</a:t>
            </a:r>
            <a:r>
              <a:rPr lang="en-US" sz="2800" dirty="0">
                <a:latin typeface="Cambria" panose="02040503050406030204" pitchFamily="18" charset="0"/>
                <a:ea typeface="Cambria" panose="02040503050406030204" pitchFamily="18" charset="0"/>
              </a:rPr>
              <a:t>n</a:t>
            </a:r>
          </a:p>
        </p:txBody>
      </p:sp>
    </p:spTree>
    <p:extLst>
      <p:ext uri="{BB962C8B-B14F-4D97-AF65-F5344CB8AC3E}">
        <p14:creationId xmlns:p14="http://schemas.microsoft.com/office/powerpoint/2010/main" val="266680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1000" fill="hold"/>
                                        <p:tgtEl>
                                          <p:spTgt spid="9"/>
                                        </p:tgtEl>
                                        <p:attrNameLst>
                                          <p:attrName>ppt_w</p:attrName>
                                        </p:attrNameLst>
                                      </p:cBhvr>
                                      <p:tavLst>
                                        <p:tav tm="0">
                                          <p:val>
                                            <p:fltVal val="0"/>
                                          </p:val>
                                        </p:tav>
                                        <p:tav tm="100000">
                                          <p:val>
                                            <p:strVal val="#ppt_w"/>
                                          </p:val>
                                        </p:tav>
                                      </p:tavLst>
                                    </p:anim>
                                    <p:anim calcmode="lin" valueType="num">
                                      <p:cBhvr>
                                        <p:cTn id="56" dur="1000" fill="hold"/>
                                        <p:tgtEl>
                                          <p:spTgt spid="9"/>
                                        </p:tgtEl>
                                        <p:attrNameLst>
                                          <p:attrName>ppt_h</p:attrName>
                                        </p:attrNameLst>
                                      </p:cBhvr>
                                      <p:tavLst>
                                        <p:tav tm="0">
                                          <p:val>
                                            <p:fltVal val="0"/>
                                          </p:val>
                                        </p:tav>
                                        <p:tav tm="100000">
                                          <p:val>
                                            <p:strVal val="#ppt_h"/>
                                          </p:val>
                                        </p:tav>
                                      </p:tavLst>
                                    </p:anim>
                                    <p:anim calcmode="lin" valueType="num">
                                      <p:cBhvr>
                                        <p:cTn id="57" dur="1000" fill="hold"/>
                                        <p:tgtEl>
                                          <p:spTgt spid="9"/>
                                        </p:tgtEl>
                                        <p:attrNameLst>
                                          <p:attrName>style.rotation</p:attrName>
                                        </p:attrNameLst>
                                      </p:cBhvr>
                                      <p:tavLst>
                                        <p:tav tm="0">
                                          <p:val>
                                            <p:fltVal val="90"/>
                                          </p:val>
                                        </p:tav>
                                        <p:tav tm="100000">
                                          <p:val>
                                            <p:fltVal val="0"/>
                                          </p:val>
                                        </p:tav>
                                      </p:tavLst>
                                    </p:anim>
                                    <p:animEffect transition="in" filter="fade">
                                      <p:cBhvr>
                                        <p:cTn id="58" dur="10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1000" fill="hold"/>
                                        <p:tgtEl>
                                          <p:spTgt spid="11"/>
                                        </p:tgtEl>
                                        <p:attrNameLst>
                                          <p:attrName>ppt_w</p:attrName>
                                        </p:attrNameLst>
                                      </p:cBhvr>
                                      <p:tavLst>
                                        <p:tav tm="0">
                                          <p:val>
                                            <p:fltVal val="0"/>
                                          </p:val>
                                        </p:tav>
                                        <p:tav tm="100000">
                                          <p:val>
                                            <p:strVal val="#ppt_w"/>
                                          </p:val>
                                        </p:tav>
                                      </p:tavLst>
                                    </p:anim>
                                    <p:anim calcmode="lin" valueType="num">
                                      <p:cBhvr>
                                        <p:cTn id="70" dur="1000" fill="hold"/>
                                        <p:tgtEl>
                                          <p:spTgt spid="11"/>
                                        </p:tgtEl>
                                        <p:attrNameLst>
                                          <p:attrName>ppt_h</p:attrName>
                                        </p:attrNameLst>
                                      </p:cBhvr>
                                      <p:tavLst>
                                        <p:tav tm="0">
                                          <p:val>
                                            <p:fltVal val="0"/>
                                          </p:val>
                                        </p:tav>
                                        <p:tav tm="100000">
                                          <p:val>
                                            <p:strVal val="#ppt_h"/>
                                          </p:val>
                                        </p:tav>
                                      </p:tavLst>
                                    </p:anim>
                                    <p:anim calcmode="lin" valueType="num">
                                      <p:cBhvr>
                                        <p:cTn id="71" dur="1000" fill="hold"/>
                                        <p:tgtEl>
                                          <p:spTgt spid="11"/>
                                        </p:tgtEl>
                                        <p:attrNameLst>
                                          <p:attrName>style.rotation</p:attrName>
                                        </p:attrNameLst>
                                      </p:cBhvr>
                                      <p:tavLst>
                                        <p:tav tm="0">
                                          <p:val>
                                            <p:fltVal val="90"/>
                                          </p:val>
                                        </p:tav>
                                        <p:tav tm="100000">
                                          <p:val>
                                            <p:fltVal val="0"/>
                                          </p:val>
                                        </p:tav>
                                      </p:tavLst>
                                    </p:anim>
                                    <p:animEffect transition="in" filter="fade">
                                      <p:cBhvr>
                                        <p:cTn id="72" dur="10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1000" fill="hold"/>
                                        <p:tgtEl>
                                          <p:spTgt spid="13"/>
                                        </p:tgtEl>
                                        <p:attrNameLst>
                                          <p:attrName>ppt_w</p:attrName>
                                        </p:attrNameLst>
                                      </p:cBhvr>
                                      <p:tavLst>
                                        <p:tav tm="0">
                                          <p:val>
                                            <p:fltVal val="0"/>
                                          </p:val>
                                        </p:tav>
                                        <p:tav tm="100000">
                                          <p:val>
                                            <p:strVal val="#ppt_w"/>
                                          </p:val>
                                        </p:tav>
                                      </p:tavLst>
                                    </p:anim>
                                    <p:anim calcmode="lin" valueType="num">
                                      <p:cBhvr>
                                        <p:cTn id="78" dur="1000" fill="hold"/>
                                        <p:tgtEl>
                                          <p:spTgt spid="13"/>
                                        </p:tgtEl>
                                        <p:attrNameLst>
                                          <p:attrName>ppt_h</p:attrName>
                                        </p:attrNameLst>
                                      </p:cBhvr>
                                      <p:tavLst>
                                        <p:tav tm="0">
                                          <p:val>
                                            <p:fltVal val="0"/>
                                          </p:val>
                                        </p:tav>
                                        <p:tav tm="100000">
                                          <p:val>
                                            <p:strVal val="#ppt_h"/>
                                          </p:val>
                                        </p:tav>
                                      </p:tavLst>
                                    </p:anim>
                                    <p:anim calcmode="lin" valueType="num">
                                      <p:cBhvr>
                                        <p:cTn id="79" dur="1000" fill="hold"/>
                                        <p:tgtEl>
                                          <p:spTgt spid="13"/>
                                        </p:tgtEl>
                                        <p:attrNameLst>
                                          <p:attrName>style.rotation</p:attrName>
                                        </p:attrNameLst>
                                      </p:cBhvr>
                                      <p:tavLst>
                                        <p:tav tm="0">
                                          <p:val>
                                            <p:fltVal val="90"/>
                                          </p:val>
                                        </p:tav>
                                        <p:tav tm="100000">
                                          <p:val>
                                            <p:fltVal val="0"/>
                                          </p:val>
                                        </p:tav>
                                      </p:tavLst>
                                    </p:anim>
                                    <p:animEffect transition="in" filter="fade">
                                      <p:cBhvr>
                                        <p:cTn id="80" dur="1000"/>
                                        <p:tgtEl>
                                          <p:spTgt spid="13"/>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1000" fill="hold"/>
                                        <p:tgtEl>
                                          <p:spTgt spid="15"/>
                                        </p:tgtEl>
                                        <p:attrNameLst>
                                          <p:attrName>ppt_w</p:attrName>
                                        </p:attrNameLst>
                                      </p:cBhvr>
                                      <p:tavLst>
                                        <p:tav tm="0">
                                          <p:val>
                                            <p:fltVal val="0"/>
                                          </p:val>
                                        </p:tav>
                                        <p:tav tm="100000">
                                          <p:val>
                                            <p:strVal val="#ppt_w"/>
                                          </p:val>
                                        </p:tav>
                                      </p:tavLst>
                                    </p:anim>
                                    <p:anim calcmode="lin" valueType="num">
                                      <p:cBhvr>
                                        <p:cTn id="92" dur="1000" fill="hold"/>
                                        <p:tgtEl>
                                          <p:spTgt spid="15"/>
                                        </p:tgtEl>
                                        <p:attrNameLst>
                                          <p:attrName>ppt_h</p:attrName>
                                        </p:attrNameLst>
                                      </p:cBhvr>
                                      <p:tavLst>
                                        <p:tav tm="0">
                                          <p:val>
                                            <p:fltVal val="0"/>
                                          </p:val>
                                        </p:tav>
                                        <p:tav tm="100000">
                                          <p:val>
                                            <p:strVal val="#ppt_h"/>
                                          </p:val>
                                        </p:tav>
                                      </p:tavLst>
                                    </p:anim>
                                    <p:anim calcmode="lin" valueType="num">
                                      <p:cBhvr>
                                        <p:cTn id="93" dur="1000" fill="hold"/>
                                        <p:tgtEl>
                                          <p:spTgt spid="15"/>
                                        </p:tgtEl>
                                        <p:attrNameLst>
                                          <p:attrName>style.rotation</p:attrName>
                                        </p:attrNameLst>
                                      </p:cBhvr>
                                      <p:tavLst>
                                        <p:tav tm="0">
                                          <p:val>
                                            <p:fltVal val="90"/>
                                          </p:val>
                                        </p:tav>
                                        <p:tav tm="100000">
                                          <p:val>
                                            <p:fltVal val="0"/>
                                          </p:val>
                                        </p:tav>
                                      </p:tavLst>
                                    </p:anim>
                                    <p:animEffect transition="in" filter="fade">
                                      <p:cBhvr>
                                        <p:cTn id="94" dur="1000"/>
                                        <p:tgtEl>
                                          <p:spTgt spid="15"/>
                                        </p:tgtEl>
                                      </p:cBhvr>
                                    </p:animEffec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additive="base">
                                        <p:cTn id="99" dur="500" fill="hold"/>
                                        <p:tgtEl>
                                          <p:spTgt spid="17"/>
                                        </p:tgtEl>
                                        <p:attrNameLst>
                                          <p:attrName>ppt_x</p:attrName>
                                        </p:attrNameLst>
                                      </p:cBhvr>
                                      <p:tavLst>
                                        <p:tav tm="0">
                                          <p:val>
                                            <p:strVal val="#ppt_x"/>
                                          </p:val>
                                        </p:tav>
                                        <p:tav tm="100000">
                                          <p:val>
                                            <p:strVal val="#ppt_x"/>
                                          </p:val>
                                        </p:tav>
                                      </p:tavLst>
                                    </p:anim>
                                    <p:anim calcmode="lin" valueType="num">
                                      <p:cBhvr additive="base">
                                        <p:cTn id="10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 calcmode="lin" valueType="num">
                                      <p:cBhvr>
                                        <p:cTn id="105" dur="1000" fill="hold"/>
                                        <p:tgtEl>
                                          <p:spTgt spid="22"/>
                                        </p:tgtEl>
                                        <p:attrNameLst>
                                          <p:attrName>ppt_w</p:attrName>
                                        </p:attrNameLst>
                                      </p:cBhvr>
                                      <p:tavLst>
                                        <p:tav tm="0">
                                          <p:val>
                                            <p:fltVal val="0"/>
                                          </p:val>
                                        </p:tav>
                                        <p:tav tm="100000">
                                          <p:val>
                                            <p:strVal val="#ppt_w"/>
                                          </p:val>
                                        </p:tav>
                                      </p:tavLst>
                                    </p:anim>
                                    <p:anim calcmode="lin" valueType="num">
                                      <p:cBhvr>
                                        <p:cTn id="106" dur="1000" fill="hold"/>
                                        <p:tgtEl>
                                          <p:spTgt spid="22"/>
                                        </p:tgtEl>
                                        <p:attrNameLst>
                                          <p:attrName>ppt_h</p:attrName>
                                        </p:attrNameLst>
                                      </p:cBhvr>
                                      <p:tavLst>
                                        <p:tav tm="0">
                                          <p:val>
                                            <p:fltVal val="0"/>
                                          </p:val>
                                        </p:tav>
                                        <p:tav tm="100000">
                                          <p:val>
                                            <p:strVal val="#ppt_h"/>
                                          </p:val>
                                        </p:tav>
                                      </p:tavLst>
                                    </p:anim>
                                    <p:anim calcmode="lin" valueType="num">
                                      <p:cBhvr>
                                        <p:cTn id="107" dur="1000" fill="hold"/>
                                        <p:tgtEl>
                                          <p:spTgt spid="22"/>
                                        </p:tgtEl>
                                        <p:attrNameLst>
                                          <p:attrName>style.rotation</p:attrName>
                                        </p:attrNameLst>
                                      </p:cBhvr>
                                      <p:tavLst>
                                        <p:tav tm="0">
                                          <p:val>
                                            <p:fltVal val="90"/>
                                          </p:val>
                                        </p:tav>
                                        <p:tav tm="100000">
                                          <p:val>
                                            <p:fltVal val="0"/>
                                          </p:val>
                                        </p:tav>
                                      </p:tavLst>
                                    </p:anim>
                                    <p:animEffect transition="in" filter="fade">
                                      <p:cBhvr>
                                        <p:cTn id="108" dur="1000"/>
                                        <p:tgtEl>
                                          <p:spTgt spid="22"/>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16"/>
                                        </p:tgtEl>
                                        <p:attrNameLst>
                                          <p:attrName>style.visibility</p:attrName>
                                        </p:attrNameLst>
                                      </p:cBhvr>
                                      <p:to>
                                        <p:strVal val="visible"/>
                                      </p:to>
                                    </p:set>
                                    <p:anim calcmode="lin" valueType="num">
                                      <p:cBhvr>
                                        <p:cTn id="113" dur="1000" fill="hold"/>
                                        <p:tgtEl>
                                          <p:spTgt spid="16"/>
                                        </p:tgtEl>
                                        <p:attrNameLst>
                                          <p:attrName>ppt_w</p:attrName>
                                        </p:attrNameLst>
                                      </p:cBhvr>
                                      <p:tavLst>
                                        <p:tav tm="0">
                                          <p:val>
                                            <p:fltVal val="0"/>
                                          </p:val>
                                        </p:tav>
                                        <p:tav tm="100000">
                                          <p:val>
                                            <p:strVal val="#ppt_w"/>
                                          </p:val>
                                        </p:tav>
                                      </p:tavLst>
                                    </p:anim>
                                    <p:anim calcmode="lin" valueType="num">
                                      <p:cBhvr>
                                        <p:cTn id="114" dur="1000" fill="hold"/>
                                        <p:tgtEl>
                                          <p:spTgt spid="16"/>
                                        </p:tgtEl>
                                        <p:attrNameLst>
                                          <p:attrName>ppt_h</p:attrName>
                                        </p:attrNameLst>
                                      </p:cBhvr>
                                      <p:tavLst>
                                        <p:tav tm="0">
                                          <p:val>
                                            <p:fltVal val="0"/>
                                          </p:val>
                                        </p:tav>
                                        <p:tav tm="100000">
                                          <p:val>
                                            <p:strVal val="#ppt_h"/>
                                          </p:val>
                                        </p:tav>
                                      </p:tavLst>
                                    </p:anim>
                                    <p:anim calcmode="lin" valueType="num">
                                      <p:cBhvr>
                                        <p:cTn id="115" dur="1000" fill="hold"/>
                                        <p:tgtEl>
                                          <p:spTgt spid="16"/>
                                        </p:tgtEl>
                                        <p:attrNameLst>
                                          <p:attrName>style.rotation</p:attrName>
                                        </p:attrNameLst>
                                      </p:cBhvr>
                                      <p:tavLst>
                                        <p:tav tm="0">
                                          <p:val>
                                            <p:fltVal val="90"/>
                                          </p:val>
                                        </p:tav>
                                        <p:tav tm="100000">
                                          <p:val>
                                            <p:fltVal val="0"/>
                                          </p:val>
                                        </p:tav>
                                      </p:tavLst>
                                    </p:anim>
                                    <p:animEffect transition="in" filter="fade">
                                      <p:cBhvr>
                                        <p:cTn id="116" dur="1000"/>
                                        <p:tgtEl>
                                          <p:spTgt spid="16"/>
                                        </p:tgtEl>
                                      </p:cBhvr>
                                    </p:animEffect>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additive="base">
                                        <p:cTn id="121" dur="500" fill="hold"/>
                                        <p:tgtEl>
                                          <p:spTgt spid="18"/>
                                        </p:tgtEl>
                                        <p:attrNameLst>
                                          <p:attrName>ppt_x</p:attrName>
                                        </p:attrNameLst>
                                      </p:cBhvr>
                                      <p:tavLst>
                                        <p:tav tm="0">
                                          <p:val>
                                            <p:strVal val="#ppt_x"/>
                                          </p:val>
                                        </p:tav>
                                        <p:tav tm="100000">
                                          <p:val>
                                            <p:strVal val="#ppt_x"/>
                                          </p:val>
                                        </p:tav>
                                      </p:tavLst>
                                    </p:anim>
                                    <p:anim calcmode="lin" valueType="num">
                                      <p:cBhvr additive="base">
                                        <p:cTn id="1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1000" fill="hold"/>
                                        <p:tgtEl>
                                          <p:spTgt spid="20"/>
                                        </p:tgtEl>
                                        <p:attrNameLst>
                                          <p:attrName>ppt_w</p:attrName>
                                        </p:attrNameLst>
                                      </p:cBhvr>
                                      <p:tavLst>
                                        <p:tav tm="0">
                                          <p:val>
                                            <p:fltVal val="0"/>
                                          </p:val>
                                        </p:tav>
                                        <p:tav tm="100000">
                                          <p:val>
                                            <p:strVal val="#ppt_w"/>
                                          </p:val>
                                        </p:tav>
                                      </p:tavLst>
                                    </p:anim>
                                    <p:anim calcmode="lin" valueType="num">
                                      <p:cBhvr>
                                        <p:cTn id="128" dur="1000" fill="hold"/>
                                        <p:tgtEl>
                                          <p:spTgt spid="20"/>
                                        </p:tgtEl>
                                        <p:attrNameLst>
                                          <p:attrName>ppt_h</p:attrName>
                                        </p:attrNameLst>
                                      </p:cBhvr>
                                      <p:tavLst>
                                        <p:tav tm="0">
                                          <p:val>
                                            <p:fltVal val="0"/>
                                          </p:val>
                                        </p:tav>
                                        <p:tav tm="100000">
                                          <p:val>
                                            <p:strVal val="#ppt_h"/>
                                          </p:val>
                                        </p:tav>
                                      </p:tavLst>
                                    </p:anim>
                                    <p:anim calcmode="lin" valueType="num">
                                      <p:cBhvr>
                                        <p:cTn id="129" dur="1000" fill="hold"/>
                                        <p:tgtEl>
                                          <p:spTgt spid="20"/>
                                        </p:tgtEl>
                                        <p:attrNameLst>
                                          <p:attrName>style.rotation</p:attrName>
                                        </p:attrNameLst>
                                      </p:cBhvr>
                                      <p:tavLst>
                                        <p:tav tm="0">
                                          <p:val>
                                            <p:fltVal val="90"/>
                                          </p:val>
                                        </p:tav>
                                        <p:tav tm="100000">
                                          <p:val>
                                            <p:fltVal val="0"/>
                                          </p:val>
                                        </p:tav>
                                      </p:tavLst>
                                    </p:anim>
                                    <p:animEffect transition="in" filter="fade">
                                      <p:cBhvr>
                                        <p:cTn id="130" dur="1000"/>
                                        <p:tgtEl>
                                          <p:spTgt spid="20"/>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23"/>
                                        </p:tgtEl>
                                        <p:attrNameLst>
                                          <p:attrName>style.visibility</p:attrName>
                                        </p:attrNameLst>
                                      </p:cBhvr>
                                      <p:to>
                                        <p:strVal val="visible"/>
                                      </p:to>
                                    </p:set>
                                    <p:anim calcmode="lin" valueType="num">
                                      <p:cBhvr>
                                        <p:cTn id="135" dur="1000" fill="hold"/>
                                        <p:tgtEl>
                                          <p:spTgt spid="23"/>
                                        </p:tgtEl>
                                        <p:attrNameLst>
                                          <p:attrName>ppt_w</p:attrName>
                                        </p:attrNameLst>
                                      </p:cBhvr>
                                      <p:tavLst>
                                        <p:tav tm="0">
                                          <p:val>
                                            <p:fltVal val="0"/>
                                          </p:val>
                                        </p:tav>
                                        <p:tav tm="100000">
                                          <p:val>
                                            <p:strVal val="#ppt_w"/>
                                          </p:val>
                                        </p:tav>
                                      </p:tavLst>
                                    </p:anim>
                                    <p:anim calcmode="lin" valueType="num">
                                      <p:cBhvr>
                                        <p:cTn id="136" dur="1000" fill="hold"/>
                                        <p:tgtEl>
                                          <p:spTgt spid="23"/>
                                        </p:tgtEl>
                                        <p:attrNameLst>
                                          <p:attrName>ppt_h</p:attrName>
                                        </p:attrNameLst>
                                      </p:cBhvr>
                                      <p:tavLst>
                                        <p:tav tm="0">
                                          <p:val>
                                            <p:fltVal val="0"/>
                                          </p:val>
                                        </p:tav>
                                        <p:tav tm="100000">
                                          <p:val>
                                            <p:strVal val="#ppt_h"/>
                                          </p:val>
                                        </p:tav>
                                      </p:tavLst>
                                    </p:anim>
                                    <p:anim calcmode="lin" valueType="num">
                                      <p:cBhvr>
                                        <p:cTn id="137" dur="1000" fill="hold"/>
                                        <p:tgtEl>
                                          <p:spTgt spid="23"/>
                                        </p:tgtEl>
                                        <p:attrNameLst>
                                          <p:attrName>style.rotation</p:attrName>
                                        </p:attrNameLst>
                                      </p:cBhvr>
                                      <p:tavLst>
                                        <p:tav tm="0">
                                          <p:val>
                                            <p:fltVal val="90"/>
                                          </p:val>
                                        </p:tav>
                                        <p:tav tm="100000">
                                          <p:val>
                                            <p:fltVal val="0"/>
                                          </p:val>
                                        </p:tav>
                                      </p:tavLst>
                                    </p:anim>
                                    <p:animEffect transition="in" filter="fade">
                                      <p:cBhvr>
                                        <p:cTn id="138" dur="1000"/>
                                        <p:tgtEl>
                                          <p:spTgt spid="23"/>
                                        </p:tgtEl>
                                      </p:cBhvr>
                                    </p:animEffect>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24"/>
                                        </p:tgtEl>
                                        <p:attrNameLst>
                                          <p:attrName>style.visibility</p:attrName>
                                        </p:attrNameLst>
                                      </p:cBhvr>
                                      <p:to>
                                        <p:strVal val="visible"/>
                                      </p:to>
                                    </p:set>
                                    <p:anim calcmode="lin" valueType="num">
                                      <p:cBhvr additive="base">
                                        <p:cTn id="143" dur="500" fill="hold"/>
                                        <p:tgtEl>
                                          <p:spTgt spid="24"/>
                                        </p:tgtEl>
                                        <p:attrNameLst>
                                          <p:attrName>ppt_x</p:attrName>
                                        </p:attrNameLst>
                                      </p:cBhvr>
                                      <p:tavLst>
                                        <p:tav tm="0">
                                          <p:val>
                                            <p:strVal val="#ppt_x"/>
                                          </p:val>
                                        </p:tav>
                                        <p:tav tm="100000">
                                          <p:val>
                                            <p:strVal val="#ppt_x"/>
                                          </p:val>
                                        </p:tav>
                                      </p:tavLst>
                                    </p:anim>
                                    <p:anim calcmode="lin" valueType="num">
                                      <p:cBhvr additive="base">
                                        <p:cTn id="1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31" presetClass="entr" presetSubtype="0" fill="hold" grpId="0" nodeType="clickEffect">
                                  <p:stCondLst>
                                    <p:cond delay="0"/>
                                  </p:stCondLst>
                                  <p:childTnLst>
                                    <p:set>
                                      <p:cBhvr>
                                        <p:cTn id="148" dur="1" fill="hold">
                                          <p:stCondLst>
                                            <p:cond delay="0"/>
                                          </p:stCondLst>
                                        </p:cTn>
                                        <p:tgtEl>
                                          <p:spTgt spid="25"/>
                                        </p:tgtEl>
                                        <p:attrNameLst>
                                          <p:attrName>style.visibility</p:attrName>
                                        </p:attrNameLst>
                                      </p:cBhvr>
                                      <p:to>
                                        <p:strVal val="visible"/>
                                      </p:to>
                                    </p:set>
                                    <p:anim calcmode="lin" valueType="num">
                                      <p:cBhvr>
                                        <p:cTn id="149" dur="1000" fill="hold"/>
                                        <p:tgtEl>
                                          <p:spTgt spid="25"/>
                                        </p:tgtEl>
                                        <p:attrNameLst>
                                          <p:attrName>ppt_w</p:attrName>
                                        </p:attrNameLst>
                                      </p:cBhvr>
                                      <p:tavLst>
                                        <p:tav tm="0">
                                          <p:val>
                                            <p:fltVal val="0"/>
                                          </p:val>
                                        </p:tav>
                                        <p:tav tm="100000">
                                          <p:val>
                                            <p:strVal val="#ppt_w"/>
                                          </p:val>
                                        </p:tav>
                                      </p:tavLst>
                                    </p:anim>
                                    <p:anim calcmode="lin" valueType="num">
                                      <p:cBhvr>
                                        <p:cTn id="150" dur="1000" fill="hold"/>
                                        <p:tgtEl>
                                          <p:spTgt spid="25"/>
                                        </p:tgtEl>
                                        <p:attrNameLst>
                                          <p:attrName>ppt_h</p:attrName>
                                        </p:attrNameLst>
                                      </p:cBhvr>
                                      <p:tavLst>
                                        <p:tav tm="0">
                                          <p:val>
                                            <p:fltVal val="0"/>
                                          </p:val>
                                        </p:tav>
                                        <p:tav tm="100000">
                                          <p:val>
                                            <p:strVal val="#ppt_h"/>
                                          </p:val>
                                        </p:tav>
                                      </p:tavLst>
                                    </p:anim>
                                    <p:anim calcmode="lin" valueType="num">
                                      <p:cBhvr>
                                        <p:cTn id="151" dur="1000" fill="hold"/>
                                        <p:tgtEl>
                                          <p:spTgt spid="25"/>
                                        </p:tgtEl>
                                        <p:attrNameLst>
                                          <p:attrName>style.rotation</p:attrName>
                                        </p:attrNameLst>
                                      </p:cBhvr>
                                      <p:tavLst>
                                        <p:tav tm="0">
                                          <p:val>
                                            <p:fltVal val="90"/>
                                          </p:val>
                                        </p:tav>
                                        <p:tav tm="100000">
                                          <p:val>
                                            <p:fltVal val="0"/>
                                          </p:val>
                                        </p:tav>
                                      </p:tavLst>
                                    </p:anim>
                                    <p:animEffect transition="in" filter="fade">
                                      <p:cBhvr>
                                        <p:cTn id="15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7" grpId="0"/>
      <p:bldP spid="8" grpId="0" animBg="1"/>
      <p:bldP spid="9" grpId="0"/>
      <p:bldP spid="11" grpId="0"/>
      <p:bldP spid="12" grpId="0" animBg="1"/>
      <p:bldP spid="13" grpId="0"/>
      <p:bldP spid="14" grpId="0" animBg="1"/>
      <p:bldP spid="15" grpId="0"/>
      <p:bldP spid="16" grpId="0"/>
      <p:bldP spid="17" grpId="0" animBg="1"/>
      <p:bldP spid="18" grpId="0" animBg="1"/>
      <p:bldP spid="20" grpId="0"/>
      <p:bldP spid="22" grpId="0"/>
      <p:bldP spid="23" grpId="0"/>
      <p:bldP spid="2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664" y="1119499"/>
            <a:ext cx="1025495" cy="584775"/>
          </a:xfrm>
          <a:prstGeom prst="rect">
            <a:avLst/>
          </a:prstGeom>
          <a:noFill/>
        </p:spPr>
        <p:txBody>
          <a:bodyPr wrap="square" rtlCol="0">
            <a:spAutoFit/>
          </a:bodyPr>
          <a:lstStyle/>
          <a:p>
            <a:r>
              <a:rPr lang="en-US" sz="3200" dirty="0" smtClean="0">
                <a:latin typeface="Bell MT" panose="02020503060305020303" pitchFamily="18" charset="0"/>
              </a:rPr>
              <a:t>Host</a:t>
            </a:r>
            <a:endParaRPr lang="en-US" sz="3200" dirty="0">
              <a:latin typeface="Bell MT" panose="02020503060305020303" pitchFamily="18" charset="0"/>
            </a:endParaRPr>
          </a:p>
        </p:txBody>
      </p:sp>
      <p:sp>
        <p:nvSpPr>
          <p:cNvPr id="3" name="Right Arrow 2"/>
          <p:cNvSpPr/>
          <p:nvPr/>
        </p:nvSpPr>
        <p:spPr>
          <a:xfrm>
            <a:off x="1709158" y="1290413"/>
            <a:ext cx="487106" cy="28201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2333002" y="863124"/>
            <a:ext cx="1709159" cy="523220"/>
          </a:xfrm>
          <a:prstGeom prst="rect">
            <a:avLst/>
          </a:prstGeom>
          <a:noFill/>
        </p:spPr>
        <p:txBody>
          <a:bodyPr wrap="square" rtlCol="0">
            <a:spAutoFit/>
          </a:bodyPr>
          <a:lstStyle/>
          <a:p>
            <a:r>
              <a:rPr lang="en-US" sz="2800" dirty="0" smtClean="0">
                <a:latin typeface="Bell MT" panose="02020503060305020303" pitchFamily="18" charset="0"/>
              </a:rPr>
              <a:t>Synonyms</a:t>
            </a:r>
            <a:endParaRPr lang="en-US" sz="2800" dirty="0">
              <a:latin typeface="Bell MT" panose="02020503060305020303" pitchFamily="18" charset="0"/>
            </a:endParaRPr>
          </a:p>
        </p:txBody>
      </p:sp>
      <p:sp>
        <p:nvSpPr>
          <p:cNvPr id="5" name="Right Arrow 4"/>
          <p:cNvSpPr/>
          <p:nvPr/>
        </p:nvSpPr>
        <p:spPr>
          <a:xfrm>
            <a:off x="4178899" y="1025493"/>
            <a:ext cx="418744" cy="26684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4777099" y="817405"/>
            <a:ext cx="4589092" cy="523220"/>
          </a:xfrm>
          <a:prstGeom prst="rect">
            <a:avLst/>
          </a:prstGeom>
          <a:noFill/>
        </p:spPr>
        <p:txBody>
          <a:bodyPr wrap="square" rtlCol="0">
            <a:spAutoFit/>
          </a:bodyPr>
          <a:lstStyle/>
          <a:p>
            <a:r>
              <a:rPr lang="en-US" sz="2800" dirty="0" smtClean="0">
                <a:latin typeface="Bell MT" panose="02020503060305020303" pitchFamily="18" charset="0"/>
              </a:rPr>
              <a:t>Anchor, Entertainer, Manager</a:t>
            </a:r>
            <a:endParaRPr lang="en-US" sz="2800" dirty="0">
              <a:latin typeface="Bell MT" panose="02020503060305020303" pitchFamily="18" charset="0"/>
            </a:endParaRPr>
          </a:p>
        </p:txBody>
      </p:sp>
      <p:sp>
        <p:nvSpPr>
          <p:cNvPr id="7" name="TextBox 6"/>
          <p:cNvSpPr txBox="1"/>
          <p:nvPr/>
        </p:nvSpPr>
        <p:spPr>
          <a:xfrm>
            <a:off x="2418459" y="1704274"/>
            <a:ext cx="1760440" cy="523220"/>
          </a:xfrm>
          <a:prstGeom prst="rect">
            <a:avLst/>
          </a:prstGeom>
          <a:noFill/>
        </p:spPr>
        <p:txBody>
          <a:bodyPr wrap="square" rtlCol="0">
            <a:spAutoFit/>
          </a:bodyPr>
          <a:lstStyle/>
          <a:p>
            <a:r>
              <a:rPr lang="en-US" sz="2800" dirty="0" smtClean="0">
                <a:latin typeface="Bell MT" panose="02020503060305020303" pitchFamily="18" charset="0"/>
              </a:rPr>
              <a:t>Antonyms</a:t>
            </a:r>
            <a:endParaRPr lang="en-US" sz="2800" dirty="0">
              <a:latin typeface="Bell MT" panose="02020503060305020303" pitchFamily="18" charset="0"/>
            </a:endParaRPr>
          </a:p>
        </p:txBody>
      </p:sp>
      <p:sp>
        <p:nvSpPr>
          <p:cNvPr id="8" name="Right Arrow 7"/>
          <p:cNvSpPr/>
          <p:nvPr/>
        </p:nvSpPr>
        <p:spPr>
          <a:xfrm>
            <a:off x="4194563" y="1861558"/>
            <a:ext cx="418744" cy="26684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4888199" y="1704274"/>
            <a:ext cx="2358635" cy="523220"/>
          </a:xfrm>
          <a:prstGeom prst="rect">
            <a:avLst/>
          </a:prstGeom>
          <a:noFill/>
        </p:spPr>
        <p:txBody>
          <a:bodyPr wrap="square" rtlCol="0">
            <a:spAutoFit/>
          </a:bodyPr>
          <a:lstStyle/>
          <a:p>
            <a:r>
              <a:rPr lang="en-US" sz="2800" dirty="0" smtClean="0">
                <a:latin typeface="Bell MT" panose="02020503060305020303" pitchFamily="18" charset="0"/>
              </a:rPr>
              <a:t>Guest, Visitor</a:t>
            </a:r>
            <a:endParaRPr lang="en-US" sz="2800" dirty="0">
              <a:latin typeface="Bell MT" panose="02020503060305020303" pitchFamily="18" charset="0"/>
            </a:endParaRPr>
          </a:p>
        </p:txBody>
      </p:sp>
      <p:sp>
        <p:nvSpPr>
          <p:cNvPr id="10" name="Down Arrow 9"/>
          <p:cNvSpPr/>
          <p:nvPr/>
        </p:nvSpPr>
        <p:spPr>
          <a:xfrm>
            <a:off x="1051133" y="1704274"/>
            <a:ext cx="307648" cy="52322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89661" y="2227494"/>
            <a:ext cx="1119498" cy="523220"/>
          </a:xfrm>
          <a:prstGeom prst="rect">
            <a:avLst/>
          </a:prstGeom>
          <a:noFill/>
        </p:spPr>
        <p:txBody>
          <a:bodyPr wrap="square" rtlCol="0">
            <a:spAutoFit/>
          </a:bodyPr>
          <a:lstStyle/>
          <a:p>
            <a:r>
              <a:rPr lang="en-US" sz="2800" dirty="0" smtClean="0">
                <a:latin typeface="Bell MT" panose="02020503060305020303" pitchFamily="18" charset="0"/>
              </a:rPr>
              <a:t>Noun</a:t>
            </a:r>
            <a:endParaRPr lang="en-US" sz="2800" dirty="0">
              <a:latin typeface="Bell MT" panose="02020503060305020303" pitchFamily="18" charset="0"/>
            </a:endParaRPr>
          </a:p>
        </p:txBody>
      </p:sp>
      <p:sp>
        <p:nvSpPr>
          <p:cNvPr id="12" name="TextBox 11"/>
          <p:cNvSpPr txBox="1"/>
          <p:nvPr/>
        </p:nvSpPr>
        <p:spPr>
          <a:xfrm>
            <a:off x="452928" y="3768695"/>
            <a:ext cx="1486968" cy="523220"/>
          </a:xfrm>
          <a:prstGeom prst="rect">
            <a:avLst/>
          </a:prstGeom>
          <a:noFill/>
        </p:spPr>
        <p:txBody>
          <a:bodyPr wrap="square" rtlCol="0">
            <a:spAutoFit/>
          </a:bodyPr>
          <a:lstStyle/>
          <a:p>
            <a:r>
              <a:rPr lang="en-US" sz="2800" dirty="0" smtClean="0">
                <a:latin typeface="Bell MT" panose="02020503060305020303" pitchFamily="18" charset="0"/>
              </a:rPr>
              <a:t>Grateful</a:t>
            </a:r>
            <a:endParaRPr lang="en-US" sz="2800" dirty="0">
              <a:latin typeface="Bell MT" panose="02020503060305020303" pitchFamily="18" charset="0"/>
            </a:endParaRPr>
          </a:p>
        </p:txBody>
      </p:sp>
      <p:sp>
        <p:nvSpPr>
          <p:cNvPr id="13" name="Right Arrow 12"/>
          <p:cNvSpPr/>
          <p:nvPr/>
        </p:nvSpPr>
        <p:spPr>
          <a:xfrm>
            <a:off x="1971228" y="3896882"/>
            <a:ext cx="578266" cy="31793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TextBox 13"/>
          <p:cNvSpPr txBox="1"/>
          <p:nvPr/>
        </p:nvSpPr>
        <p:spPr>
          <a:xfrm>
            <a:off x="2563738" y="3418318"/>
            <a:ext cx="1717705" cy="523220"/>
          </a:xfrm>
          <a:prstGeom prst="rect">
            <a:avLst/>
          </a:prstGeom>
          <a:noFill/>
        </p:spPr>
        <p:txBody>
          <a:bodyPr wrap="square" rtlCol="0">
            <a:spAutoFit/>
          </a:bodyPr>
          <a:lstStyle/>
          <a:p>
            <a:r>
              <a:rPr lang="en-US" sz="2800" dirty="0" smtClean="0">
                <a:latin typeface="Bell MT" panose="02020503060305020303" pitchFamily="18" charset="0"/>
              </a:rPr>
              <a:t>Synonyms</a:t>
            </a:r>
            <a:endParaRPr lang="en-US" sz="2800" dirty="0">
              <a:latin typeface="Bell MT" panose="02020503060305020303" pitchFamily="18" charset="0"/>
            </a:endParaRPr>
          </a:p>
        </p:txBody>
      </p:sp>
      <p:sp>
        <p:nvSpPr>
          <p:cNvPr id="15" name="Right Arrow 14"/>
          <p:cNvSpPr/>
          <p:nvPr/>
        </p:nvSpPr>
        <p:spPr>
          <a:xfrm>
            <a:off x="4295687" y="3560747"/>
            <a:ext cx="418744" cy="26684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p:cNvSpPr txBox="1"/>
          <p:nvPr/>
        </p:nvSpPr>
        <p:spPr>
          <a:xfrm>
            <a:off x="4905286" y="3358494"/>
            <a:ext cx="2931208" cy="523220"/>
          </a:xfrm>
          <a:prstGeom prst="rect">
            <a:avLst/>
          </a:prstGeom>
          <a:noFill/>
        </p:spPr>
        <p:txBody>
          <a:bodyPr wrap="square" rtlCol="0">
            <a:spAutoFit/>
          </a:bodyPr>
          <a:lstStyle/>
          <a:p>
            <a:r>
              <a:rPr lang="en-US" sz="2800" dirty="0" smtClean="0">
                <a:latin typeface="Bell MT" panose="02020503060305020303" pitchFamily="18" charset="0"/>
              </a:rPr>
              <a:t>Pleased, Thankful</a:t>
            </a:r>
            <a:endParaRPr lang="en-US" sz="2800" dirty="0">
              <a:latin typeface="Bell MT" panose="02020503060305020303" pitchFamily="18" charset="0"/>
            </a:endParaRPr>
          </a:p>
        </p:txBody>
      </p:sp>
      <p:sp>
        <p:nvSpPr>
          <p:cNvPr id="17" name="TextBox 16"/>
          <p:cNvSpPr txBox="1"/>
          <p:nvPr/>
        </p:nvSpPr>
        <p:spPr>
          <a:xfrm>
            <a:off x="2572283" y="4161802"/>
            <a:ext cx="1723404" cy="523220"/>
          </a:xfrm>
          <a:prstGeom prst="rect">
            <a:avLst/>
          </a:prstGeom>
          <a:noFill/>
        </p:spPr>
        <p:txBody>
          <a:bodyPr wrap="square" rtlCol="0">
            <a:spAutoFit/>
          </a:bodyPr>
          <a:lstStyle/>
          <a:p>
            <a:r>
              <a:rPr lang="en-US" sz="2800" dirty="0" smtClean="0">
                <a:latin typeface="Bell MT" panose="02020503060305020303" pitchFamily="18" charset="0"/>
              </a:rPr>
              <a:t>Antonyms</a:t>
            </a:r>
            <a:endParaRPr lang="en-US" sz="2800" dirty="0">
              <a:latin typeface="Bell MT" panose="02020503060305020303" pitchFamily="18" charset="0"/>
            </a:endParaRPr>
          </a:p>
        </p:txBody>
      </p:sp>
      <p:sp>
        <p:nvSpPr>
          <p:cNvPr id="18" name="Right Arrow 17"/>
          <p:cNvSpPr/>
          <p:nvPr/>
        </p:nvSpPr>
        <p:spPr>
          <a:xfrm>
            <a:off x="4285713" y="4319900"/>
            <a:ext cx="418744" cy="26684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TextBox 18"/>
          <p:cNvSpPr txBox="1"/>
          <p:nvPr/>
        </p:nvSpPr>
        <p:spPr>
          <a:xfrm>
            <a:off x="4888198" y="4161802"/>
            <a:ext cx="3725963" cy="523220"/>
          </a:xfrm>
          <a:prstGeom prst="rect">
            <a:avLst/>
          </a:prstGeom>
          <a:noFill/>
        </p:spPr>
        <p:txBody>
          <a:bodyPr wrap="square" rtlCol="0">
            <a:spAutoFit/>
          </a:bodyPr>
          <a:lstStyle/>
          <a:p>
            <a:r>
              <a:rPr lang="en-US" sz="2800" dirty="0" smtClean="0">
                <a:latin typeface="Bell MT" panose="02020503060305020303" pitchFamily="18" charset="0"/>
              </a:rPr>
              <a:t>Ungrateful, Thankless</a:t>
            </a:r>
            <a:endParaRPr lang="en-US" sz="2800" dirty="0">
              <a:latin typeface="Bell MT" panose="02020503060305020303" pitchFamily="18" charset="0"/>
            </a:endParaRPr>
          </a:p>
        </p:txBody>
      </p:sp>
      <p:sp>
        <p:nvSpPr>
          <p:cNvPr id="20" name="TextBox 19"/>
          <p:cNvSpPr txBox="1"/>
          <p:nvPr/>
        </p:nvSpPr>
        <p:spPr>
          <a:xfrm>
            <a:off x="299104" y="4028731"/>
            <a:ext cx="2119355" cy="1077218"/>
          </a:xfrm>
          <a:prstGeom prst="rect">
            <a:avLst/>
          </a:prstGeom>
          <a:noFill/>
        </p:spPr>
        <p:txBody>
          <a:bodyPr wrap="square" rtlCol="0">
            <a:spAutoFit/>
          </a:bodyPr>
          <a:lstStyle/>
          <a:p>
            <a:endParaRPr lang="en-US" b="1" dirty="0"/>
          </a:p>
          <a:p>
            <a:r>
              <a:rPr lang="en-US" sz="2800" dirty="0"/>
              <a:t>[ </a:t>
            </a:r>
            <a:r>
              <a:rPr lang="en-US" sz="2800" dirty="0">
                <a:latin typeface="Bell MT" panose="02020503060305020303" pitchFamily="18" charset="0"/>
              </a:rPr>
              <a:t>greyt-fuhl</a:t>
            </a:r>
            <a:r>
              <a:rPr lang="en-US" sz="2800" dirty="0"/>
              <a:t> ]</a:t>
            </a:r>
          </a:p>
          <a:p>
            <a:endParaRPr lang="en-US" dirty="0"/>
          </a:p>
        </p:txBody>
      </p:sp>
      <p:sp>
        <p:nvSpPr>
          <p:cNvPr id="21" name="Down Arrow 20"/>
          <p:cNvSpPr/>
          <p:nvPr/>
        </p:nvSpPr>
        <p:spPr>
          <a:xfrm>
            <a:off x="1358781" y="4900851"/>
            <a:ext cx="247828" cy="414634"/>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2" name="TextBox 21"/>
          <p:cNvSpPr txBox="1"/>
          <p:nvPr/>
        </p:nvSpPr>
        <p:spPr>
          <a:xfrm>
            <a:off x="1179317" y="5324020"/>
            <a:ext cx="1598063" cy="523220"/>
          </a:xfrm>
          <a:prstGeom prst="rect">
            <a:avLst/>
          </a:prstGeom>
          <a:noFill/>
        </p:spPr>
        <p:txBody>
          <a:bodyPr wrap="square" rtlCol="0">
            <a:spAutoFit/>
          </a:bodyPr>
          <a:lstStyle/>
          <a:p>
            <a:r>
              <a:rPr lang="en-US" sz="2800" dirty="0" smtClean="0">
                <a:latin typeface="Bell MT" panose="02020503060305020303" pitchFamily="18" charset="0"/>
              </a:rPr>
              <a:t>Adjective</a:t>
            </a:r>
            <a:endParaRPr lang="en-US" sz="2800" dirty="0">
              <a:latin typeface="Bell MT" panose="02020503060305020303" pitchFamily="18" charset="0"/>
            </a:endParaRPr>
          </a:p>
        </p:txBody>
      </p:sp>
    </p:spTree>
    <p:extLst>
      <p:ext uri="{BB962C8B-B14F-4D97-AF65-F5344CB8AC3E}">
        <p14:creationId xmlns:p14="http://schemas.microsoft.com/office/powerpoint/2010/main" val="350772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1000" fill="hold"/>
                                        <p:tgtEl>
                                          <p:spTgt spid="11"/>
                                        </p:tgtEl>
                                        <p:attrNameLst>
                                          <p:attrName>ppt_w</p:attrName>
                                        </p:attrNameLst>
                                      </p:cBhvr>
                                      <p:tavLst>
                                        <p:tav tm="0">
                                          <p:val>
                                            <p:fltVal val="0"/>
                                          </p:val>
                                        </p:tav>
                                        <p:tav tm="100000">
                                          <p:val>
                                            <p:strVal val="#ppt_w"/>
                                          </p:val>
                                        </p:tav>
                                      </p:tavLst>
                                    </p:anim>
                                    <p:anim calcmode="lin" valueType="num">
                                      <p:cBhvr>
                                        <p:cTn id="66" dur="1000" fill="hold"/>
                                        <p:tgtEl>
                                          <p:spTgt spid="11"/>
                                        </p:tgtEl>
                                        <p:attrNameLst>
                                          <p:attrName>ppt_h</p:attrName>
                                        </p:attrNameLst>
                                      </p:cBhvr>
                                      <p:tavLst>
                                        <p:tav tm="0">
                                          <p:val>
                                            <p:fltVal val="0"/>
                                          </p:val>
                                        </p:tav>
                                        <p:tav tm="100000">
                                          <p:val>
                                            <p:strVal val="#ppt_h"/>
                                          </p:val>
                                        </p:tav>
                                      </p:tavLst>
                                    </p:anim>
                                    <p:anim calcmode="lin" valueType="num">
                                      <p:cBhvr>
                                        <p:cTn id="67" dur="1000" fill="hold"/>
                                        <p:tgtEl>
                                          <p:spTgt spid="11"/>
                                        </p:tgtEl>
                                        <p:attrNameLst>
                                          <p:attrName>style.rotation</p:attrName>
                                        </p:attrNameLst>
                                      </p:cBhvr>
                                      <p:tavLst>
                                        <p:tav tm="0">
                                          <p:val>
                                            <p:fltVal val="90"/>
                                          </p:val>
                                        </p:tav>
                                        <p:tav tm="100000">
                                          <p:val>
                                            <p:fltVal val="0"/>
                                          </p:val>
                                        </p:tav>
                                      </p:tavLst>
                                    </p:anim>
                                    <p:animEffect transition="in" filter="fade">
                                      <p:cBhvr>
                                        <p:cTn id="68" dur="10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1000" fill="hold"/>
                                        <p:tgtEl>
                                          <p:spTgt spid="12"/>
                                        </p:tgtEl>
                                        <p:attrNameLst>
                                          <p:attrName>ppt_w</p:attrName>
                                        </p:attrNameLst>
                                      </p:cBhvr>
                                      <p:tavLst>
                                        <p:tav tm="0">
                                          <p:val>
                                            <p:fltVal val="0"/>
                                          </p:val>
                                        </p:tav>
                                        <p:tav tm="100000">
                                          <p:val>
                                            <p:strVal val="#ppt_w"/>
                                          </p:val>
                                        </p:tav>
                                      </p:tavLst>
                                    </p:anim>
                                    <p:anim calcmode="lin" valueType="num">
                                      <p:cBhvr>
                                        <p:cTn id="74" dur="1000" fill="hold"/>
                                        <p:tgtEl>
                                          <p:spTgt spid="12"/>
                                        </p:tgtEl>
                                        <p:attrNameLst>
                                          <p:attrName>ppt_h</p:attrName>
                                        </p:attrNameLst>
                                      </p:cBhvr>
                                      <p:tavLst>
                                        <p:tav tm="0">
                                          <p:val>
                                            <p:fltVal val="0"/>
                                          </p:val>
                                        </p:tav>
                                        <p:tav tm="100000">
                                          <p:val>
                                            <p:strVal val="#ppt_h"/>
                                          </p:val>
                                        </p:tav>
                                      </p:tavLst>
                                    </p:anim>
                                    <p:anim calcmode="lin" valueType="num">
                                      <p:cBhvr>
                                        <p:cTn id="75" dur="1000" fill="hold"/>
                                        <p:tgtEl>
                                          <p:spTgt spid="12"/>
                                        </p:tgtEl>
                                        <p:attrNameLst>
                                          <p:attrName>style.rotation</p:attrName>
                                        </p:attrNameLst>
                                      </p:cBhvr>
                                      <p:tavLst>
                                        <p:tav tm="0">
                                          <p:val>
                                            <p:fltVal val="90"/>
                                          </p:val>
                                        </p:tav>
                                        <p:tav tm="100000">
                                          <p:val>
                                            <p:fltVal val="0"/>
                                          </p:val>
                                        </p:tav>
                                      </p:tavLst>
                                    </p:anim>
                                    <p:animEffect transition="in" filter="fade">
                                      <p:cBhvr>
                                        <p:cTn id="76" dur="10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additive="base">
                                        <p:cTn id="81" dur="500" fill="hold"/>
                                        <p:tgtEl>
                                          <p:spTgt spid="13"/>
                                        </p:tgtEl>
                                        <p:attrNameLst>
                                          <p:attrName>ppt_x</p:attrName>
                                        </p:attrNameLst>
                                      </p:cBhvr>
                                      <p:tavLst>
                                        <p:tav tm="0">
                                          <p:val>
                                            <p:strVal val="#ppt_x"/>
                                          </p:val>
                                        </p:tav>
                                        <p:tav tm="100000">
                                          <p:val>
                                            <p:strVal val="#ppt_x"/>
                                          </p:val>
                                        </p:tav>
                                      </p:tavLst>
                                    </p:anim>
                                    <p:anim calcmode="lin" valueType="num">
                                      <p:cBhvr additive="base">
                                        <p:cTn id="8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p:cTn id="87" dur="1000" fill="hold"/>
                                        <p:tgtEl>
                                          <p:spTgt spid="14"/>
                                        </p:tgtEl>
                                        <p:attrNameLst>
                                          <p:attrName>ppt_w</p:attrName>
                                        </p:attrNameLst>
                                      </p:cBhvr>
                                      <p:tavLst>
                                        <p:tav tm="0">
                                          <p:val>
                                            <p:fltVal val="0"/>
                                          </p:val>
                                        </p:tav>
                                        <p:tav tm="100000">
                                          <p:val>
                                            <p:strVal val="#ppt_w"/>
                                          </p:val>
                                        </p:tav>
                                      </p:tavLst>
                                    </p:anim>
                                    <p:anim calcmode="lin" valueType="num">
                                      <p:cBhvr>
                                        <p:cTn id="88" dur="1000" fill="hold"/>
                                        <p:tgtEl>
                                          <p:spTgt spid="14"/>
                                        </p:tgtEl>
                                        <p:attrNameLst>
                                          <p:attrName>ppt_h</p:attrName>
                                        </p:attrNameLst>
                                      </p:cBhvr>
                                      <p:tavLst>
                                        <p:tav tm="0">
                                          <p:val>
                                            <p:fltVal val="0"/>
                                          </p:val>
                                        </p:tav>
                                        <p:tav tm="100000">
                                          <p:val>
                                            <p:strVal val="#ppt_h"/>
                                          </p:val>
                                        </p:tav>
                                      </p:tavLst>
                                    </p:anim>
                                    <p:anim calcmode="lin" valueType="num">
                                      <p:cBhvr>
                                        <p:cTn id="89" dur="1000" fill="hold"/>
                                        <p:tgtEl>
                                          <p:spTgt spid="14"/>
                                        </p:tgtEl>
                                        <p:attrNameLst>
                                          <p:attrName>style.rotation</p:attrName>
                                        </p:attrNameLst>
                                      </p:cBhvr>
                                      <p:tavLst>
                                        <p:tav tm="0">
                                          <p:val>
                                            <p:fltVal val="90"/>
                                          </p:val>
                                        </p:tav>
                                        <p:tav tm="100000">
                                          <p:val>
                                            <p:fltVal val="0"/>
                                          </p:val>
                                        </p:tav>
                                      </p:tavLst>
                                    </p:anim>
                                    <p:animEffect transition="in" filter="fade">
                                      <p:cBhvr>
                                        <p:cTn id="90" dur="10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16"/>
                                        </p:tgtEl>
                                        <p:attrNameLst>
                                          <p:attrName>style.visibility</p:attrName>
                                        </p:attrNameLst>
                                      </p:cBhvr>
                                      <p:to>
                                        <p:strVal val="visible"/>
                                      </p:to>
                                    </p:set>
                                    <p:anim calcmode="lin" valueType="num">
                                      <p:cBhvr>
                                        <p:cTn id="101" dur="1000" fill="hold"/>
                                        <p:tgtEl>
                                          <p:spTgt spid="16"/>
                                        </p:tgtEl>
                                        <p:attrNameLst>
                                          <p:attrName>ppt_w</p:attrName>
                                        </p:attrNameLst>
                                      </p:cBhvr>
                                      <p:tavLst>
                                        <p:tav tm="0">
                                          <p:val>
                                            <p:fltVal val="0"/>
                                          </p:val>
                                        </p:tav>
                                        <p:tav tm="100000">
                                          <p:val>
                                            <p:strVal val="#ppt_w"/>
                                          </p:val>
                                        </p:tav>
                                      </p:tavLst>
                                    </p:anim>
                                    <p:anim calcmode="lin" valueType="num">
                                      <p:cBhvr>
                                        <p:cTn id="102" dur="1000" fill="hold"/>
                                        <p:tgtEl>
                                          <p:spTgt spid="16"/>
                                        </p:tgtEl>
                                        <p:attrNameLst>
                                          <p:attrName>ppt_h</p:attrName>
                                        </p:attrNameLst>
                                      </p:cBhvr>
                                      <p:tavLst>
                                        <p:tav tm="0">
                                          <p:val>
                                            <p:fltVal val="0"/>
                                          </p:val>
                                        </p:tav>
                                        <p:tav tm="100000">
                                          <p:val>
                                            <p:strVal val="#ppt_h"/>
                                          </p:val>
                                        </p:tav>
                                      </p:tavLst>
                                    </p:anim>
                                    <p:anim calcmode="lin" valueType="num">
                                      <p:cBhvr>
                                        <p:cTn id="103" dur="1000" fill="hold"/>
                                        <p:tgtEl>
                                          <p:spTgt spid="16"/>
                                        </p:tgtEl>
                                        <p:attrNameLst>
                                          <p:attrName>style.rotation</p:attrName>
                                        </p:attrNameLst>
                                      </p:cBhvr>
                                      <p:tavLst>
                                        <p:tav tm="0">
                                          <p:val>
                                            <p:fltVal val="90"/>
                                          </p:val>
                                        </p:tav>
                                        <p:tav tm="100000">
                                          <p:val>
                                            <p:fltVal val="0"/>
                                          </p:val>
                                        </p:tav>
                                      </p:tavLst>
                                    </p:anim>
                                    <p:animEffect transition="in" filter="fade">
                                      <p:cBhvr>
                                        <p:cTn id="104" dur="1000"/>
                                        <p:tgtEl>
                                          <p:spTgt spid="16"/>
                                        </p:tgtEl>
                                      </p:cBhvr>
                                    </p:animEffect>
                                  </p:childTnLst>
                                </p:cTn>
                              </p:par>
                            </p:childTnLst>
                          </p:cTn>
                        </p:par>
                      </p:childTnLst>
                    </p:cTn>
                  </p:par>
                  <p:par>
                    <p:cTn id="105" fill="hold">
                      <p:stCondLst>
                        <p:cond delay="indefinite"/>
                      </p:stCondLst>
                      <p:childTnLst>
                        <p:par>
                          <p:cTn id="106" fill="hold">
                            <p:stCondLst>
                              <p:cond delay="0"/>
                            </p:stCondLst>
                            <p:childTnLst>
                              <p:par>
                                <p:cTn id="107" presetID="31" presetClass="entr" presetSubtype="0"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p:cTn id="109" dur="1000" fill="hold"/>
                                        <p:tgtEl>
                                          <p:spTgt spid="17"/>
                                        </p:tgtEl>
                                        <p:attrNameLst>
                                          <p:attrName>ppt_w</p:attrName>
                                        </p:attrNameLst>
                                      </p:cBhvr>
                                      <p:tavLst>
                                        <p:tav tm="0">
                                          <p:val>
                                            <p:fltVal val="0"/>
                                          </p:val>
                                        </p:tav>
                                        <p:tav tm="100000">
                                          <p:val>
                                            <p:strVal val="#ppt_w"/>
                                          </p:val>
                                        </p:tav>
                                      </p:tavLst>
                                    </p:anim>
                                    <p:anim calcmode="lin" valueType="num">
                                      <p:cBhvr>
                                        <p:cTn id="110" dur="1000" fill="hold"/>
                                        <p:tgtEl>
                                          <p:spTgt spid="17"/>
                                        </p:tgtEl>
                                        <p:attrNameLst>
                                          <p:attrName>ppt_h</p:attrName>
                                        </p:attrNameLst>
                                      </p:cBhvr>
                                      <p:tavLst>
                                        <p:tav tm="0">
                                          <p:val>
                                            <p:fltVal val="0"/>
                                          </p:val>
                                        </p:tav>
                                        <p:tav tm="100000">
                                          <p:val>
                                            <p:strVal val="#ppt_h"/>
                                          </p:val>
                                        </p:tav>
                                      </p:tavLst>
                                    </p:anim>
                                    <p:anim calcmode="lin" valueType="num">
                                      <p:cBhvr>
                                        <p:cTn id="111" dur="1000" fill="hold"/>
                                        <p:tgtEl>
                                          <p:spTgt spid="17"/>
                                        </p:tgtEl>
                                        <p:attrNameLst>
                                          <p:attrName>style.rotation</p:attrName>
                                        </p:attrNameLst>
                                      </p:cBhvr>
                                      <p:tavLst>
                                        <p:tav tm="0">
                                          <p:val>
                                            <p:fltVal val="90"/>
                                          </p:val>
                                        </p:tav>
                                        <p:tav tm="100000">
                                          <p:val>
                                            <p:fltVal val="0"/>
                                          </p:val>
                                        </p:tav>
                                      </p:tavLst>
                                    </p:anim>
                                    <p:animEffect transition="in" filter="fade">
                                      <p:cBhvr>
                                        <p:cTn id="112" dur="10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 calcmode="lin" valueType="num">
                                      <p:cBhvr additive="base">
                                        <p:cTn id="117" dur="500" fill="hold"/>
                                        <p:tgtEl>
                                          <p:spTgt spid="18"/>
                                        </p:tgtEl>
                                        <p:attrNameLst>
                                          <p:attrName>ppt_x</p:attrName>
                                        </p:attrNameLst>
                                      </p:cBhvr>
                                      <p:tavLst>
                                        <p:tav tm="0">
                                          <p:val>
                                            <p:strVal val="#ppt_x"/>
                                          </p:val>
                                        </p:tav>
                                        <p:tav tm="100000">
                                          <p:val>
                                            <p:strVal val="#ppt_x"/>
                                          </p:val>
                                        </p:tav>
                                      </p:tavLst>
                                    </p:anim>
                                    <p:anim calcmode="lin" valueType="num">
                                      <p:cBhvr additive="base">
                                        <p:cTn id="1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20"/>
                                        </p:tgtEl>
                                        <p:attrNameLst>
                                          <p:attrName>style.visibility</p:attrName>
                                        </p:attrNameLst>
                                      </p:cBhvr>
                                      <p:to>
                                        <p:strVal val="visible"/>
                                      </p:to>
                                    </p:set>
                                    <p:anim calcmode="lin" valueType="num">
                                      <p:cBhvr>
                                        <p:cTn id="131" dur="1000" fill="hold"/>
                                        <p:tgtEl>
                                          <p:spTgt spid="20"/>
                                        </p:tgtEl>
                                        <p:attrNameLst>
                                          <p:attrName>ppt_w</p:attrName>
                                        </p:attrNameLst>
                                      </p:cBhvr>
                                      <p:tavLst>
                                        <p:tav tm="0">
                                          <p:val>
                                            <p:fltVal val="0"/>
                                          </p:val>
                                        </p:tav>
                                        <p:tav tm="100000">
                                          <p:val>
                                            <p:strVal val="#ppt_w"/>
                                          </p:val>
                                        </p:tav>
                                      </p:tavLst>
                                    </p:anim>
                                    <p:anim calcmode="lin" valueType="num">
                                      <p:cBhvr>
                                        <p:cTn id="132" dur="1000" fill="hold"/>
                                        <p:tgtEl>
                                          <p:spTgt spid="20"/>
                                        </p:tgtEl>
                                        <p:attrNameLst>
                                          <p:attrName>ppt_h</p:attrName>
                                        </p:attrNameLst>
                                      </p:cBhvr>
                                      <p:tavLst>
                                        <p:tav tm="0">
                                          <p:val>
                                            <p:fltVal val="0"/>
                                          </p:val>
                                        </p:tav>
                                        <p:tav tm="100000">
                                          <p:val>
                                            <p:strVal val="#ppt_h"/>
                                          </p:val>
                                        </p:tav>
                                      </p:tavLst>
                                    </p:anim>
                                    <p:anim calcmode="lin" valueType="num">
                                      <p:cBhvr>
                                        <p:cTn id="133" dur="1000" fill="hold"/>
                                        <p:tgtEl>
                                          <p:spTgt spid="20"/>
                                        </p:tgtEl>
                                        <p:attrNameLst>
                                          <p:attrName>style.rotation</p:attrName>
                                        </p:attrNameLst>
                                      </p:cBhvr>
                                      <p:tavLst>
                                        <p:tav tm="0">
                                          <p:val>
                                            <p:fltVal val="90"/>
                                          </p:val>
                                        </p:tav>
                                        <p:tav tm="100000">
                                          <p:val>
                                            <p:fltVal val="0"/>
                                          </p:val>
                                        </p:tav>
                                      </p:tavLst>
                                    </p:anim>
                                    <p:animEffect transition="in" filter="fade">
                                      <p:cBhvr>
                                        <p:cTn id="134" dur="1000"/>
                                        <p:tgtEl>
                                          <p:spTgt spid="20"/>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1"/>
                                        </p:tgtEl>
                                        <p:attrNameLst>
                                          <p:attrName>style.visibility</p:attrName>
                                        </p:attrNameLst>
                                      </p:cBhvr>
                                      <p:to>
                                        <p:strVal val="visible"/>
                                      </p:to>
                                    </p:set>
                                    <p:anim calcmode="lin" valueType="num">
                                      <p:cBhvr additive="base">
                                        <p:cTn id="139" dur="500" fill="hold"/>
                                        <p:tgtEl>
                                          <p:spTgt spid="21"/>
                                        </p:tgtEl>
                                        <p:attrNameLst>
                                          <p:attrName>ppt_x</p:attrName>
                                        </p:attrNameLst>
                                      </p:cBhvr>
                                      <p:tavLst>
                                        <p:tav tm="0">
                                          <p:val>
                                            <p:strVal val="#ppt_x"/>
                                          </p:val>
                                        </p:tav>
                                        <p:tav tm="100000">
                                          <p:val>
                                            <p:strVal val="#ppt_x"/>
                                          </p:val>
                                        </p:tav>
                                      </p:tavLst>
                                    </p:anim>
                                    <p:anim calcmode="lin" valueType="num">
                                      <p:cBhvr additive="base">
                                        <p:cTn id="14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childTnLst>
                                    <p:set>
                                      <p:cBhvr>
                                        <p:cTn id="144" dur="1" fill="hold">
                                          <p:stCondLst>
                                            <p:cond delay="0"/>
                                          </p:stCondLst>
                                        </p:cTn>
                                        <p:tgtEl>
                                          <p:spTgt spid="22"/>
                                        </p:tgtEl>
                                        <p:attrNameLst>
                                          <p:attrName>style.visibility</p:attrName>
                                        </p:attrNameLst>
                                      </p:cBhvr>
                                      <p:to>
                                        <p:strVal val="visible"/>
                                      </p:to>
                                    </p:set>
                                    <p:anim calcmode="lin" valueType="num">
                                      <p:cBhvr>
                                        <p:cTn id="145" dur="1000" fill="hold"/>
                                        <p:tgtEl>
                                          <p:spTgt spid="22"/>
                                        </p:tgtEl>
                                        <p:attrNameLst>
                                          <p:attrName>ppt_w</p:attrName>
                                        </p:attrNameLst>
                                      </p:cBhvr>
                                      <p:tavLst>
                                        <p:tav tm="0">
                                          <p:val>
                                            <p:fltVal val="0"/>
                                          </p:val>
                                        </p:tav>
                                        <p:tav tm="100000">
                                          <p:val>
                                            <p:strVal val="#ppt_w"/>
                                          </p:val>
                                        </p:tav>
                                      </p:tavLst>
                                    </p:anim>
                                    <p:anim calcmode="lin" valueType="num">
                                      <p:cBhvr>
                                        <p:cTn id="146" dur="1000" fill="hold"/>
                                        <p:tgtEl>
                                          <p:spTgt spid="22"/>
                                        </p:tgtEl>
                                        <p:attrNameLst>
                                          <p:attrName>ppt_h</p:attrName>
                                        </p:attrNameLst>
                                      </p:cBhvr>
                                      <p:tavLst>
                                        <p:tav tm="0">
                                          <p:val>
                                            <p:fltVal val="0"/>
                                          </p:val>
                                        </p:tav>
                                        <p:tav tm="100000">
                                          <p:val>
                                            <p:strVal val="#ppt_h"/>
                                          </p:val>
                                        </p:tav>
                                      </p:tavLst>
                                    </p:anim>
                                    <p:anim calcmode="lin" valueType="num">
                                      <p:cBhvr>
                                        <p:cTn id="147" dur="1000" fill="hold"/>
                                        <p:tgtEl>
                                          <p:spTgt spid="22"/>
                                        </p:tgtEl>
                                        <p:attrNameLst>
                                          <p:attrName>style.rotation</p:attrName>
                                        </p:attrNameLst>
                                      </p:cBhvr>
                                      <p:tavLst>
                                        <p:tav tm="0">
                                          <p:val>
                                            <p:fltVal val="90"/>
                                          </p:val>
                                        </p:tav>
                                        <p:tav tm="100000">
                                          <p:val>
                                            <p:fltVal val="0"/>
                                          </p:val>
                                        </p:tav>
                                      </p:tavLst>
                                    </p:anim>
                                    <p:animEffect transition="in" filter="fade">
                                      <p:cBhvr>
                                        <p:cTn id="148"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7" grpId="0"/>
      <p:bldP spid="8" grpId="0" animBg="1"/>
      <p:bldP spid="9" grpId="0"/>
      <p:bldP spid="10" grpId="0" animBg="1"/>
      <p:bldP spid="11" grpId="0"/>
      <p:bldP spid="12" grpId="0"/>
      <p:bldP spid="13" grpId="0" animBg="1"/>
      <p:bldP spid="14" grpId="0"/>
      <p:bldP spid="15" grpId="0" animBg="1"/>
      <p:bldP spid="16" grpId="0"/>
      <p:bldP spid="17" grpId="0"/>
      <p:bldP spid="18" grpId="0" animBg="1"/>
      <p:bldP spid="19" grpId="0"/>
      <p:bldP spid="20" grpId="0"/>
      <p:bldP spid="21" grpId="0" animBg="1"/>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0953" y="717847"/>
            <a:ext cx="6742632" cy="584775"/>
          </a:xfrm>
          <a:prstGeom prst="rect">
            <a:avLst/>
          </a:prstGeom>
          <a:noFill/>
        </p:spPr>
        <p:txBody>
          <a:bodyPr wrap="square" rtlCol="0">
            <a:spAutoFit/>
          </a:bodyPr>
          <a:lstStyle/>
          <a:p>
            <a:r>
              <a:rPr lang="en-US" sz="3200" dirty="0" smtClean="0">
                <a:latin typeface="Bell MT" panose="02020503060305020303" pitchFamily="18" charset="0"/>
              </a:rPr>
              <a:t>A. Look at the picture and talk about it.</a:t>
            </a:r>
            <a:endParaRPr lang="en-US" sz="3200" dirty="0">
              <a:latin typeface="Bell MT" panose="020205030603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350" y="1302621"/>
            <a:ext cx="9049996" cy="4952899"/>
          </a:xfrm>
          <a:prstGeom prst="rect">
            <a:avLst/>
          </a:prstGeom>
          <a:ln>
            <a:noFill/>
          </a:ln>
          <a:effectLst>
            <a:softEdge rad="112500"/>
          </a:effectLst>
        </p:spPr>
      </p:pic>
    </p:spTree>
    <p:extLst>
      <p:ext uri="{BB962C8B-B14F-4D97-AF65-F5344CB8AC3E}">
        <p14:creationId xmlns:p14="http://schemas.microsoft.com/office/powerpoint/2010/main" val="52857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499</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Bell MT</vt:lpstr>
      <vt:lpstr>Calibri</vt:lpstr>
      <vt:lpstr>Calibri Light</vt:lpstr>
      <vt:lpstr>Cambria</vt:lpstr>
      <vt:lpstr>Candara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34</cp:revision>
  <dcterms:created xsi:type="dcterms:W3CDTF">2020-09-05T16:53:00Z</dcterms:created>
  <dcterms:modified xsi:type="dcterms:W3CDTF">2020-09-20T19:13:53Z</dcterms:modified>
</cp:coreProperties>
</file>