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6" r:id="rId3"/>
    <p:sldId id="283" r:id="rId4"/>
    <p:sldId id="267" r:id="rId5"/>
    <p:sldId id="281" r:id="rId6"/>
    <p:sldId id="256" r:id="rId7"/>
    <p:sldId id="259" r:id="rId8"/>
    <p:sldId id="279" r:id="rId9"/>
    <p:sldId id="258" r:id="rId10"/>
    <p:sldId id="263" r:id="rId11"/>
    <p:sldId id="264" r:id="rId12"/>
    <p:sldId id="268" r:id="rId13"/>
    <p:sldId id="257" r:id="rId14"/>
    <p:sldId id="261" r:id="rId15"/>
    <p:sldId id="269" r:id="rId16"/>
    <p:sldId id="270" r:id="rId17"/>
    <p:sldId id="272" r:id="rId18"/>
    <p:sldId id="273" r:id="rId19"/>
    <p:sldId id="275" r:id="rId20"/>
    <p:sldId id="271" r:id="rId21"/>
    <p:sldId id="276" r:id="rId22"/>
    <p:sldId id="280" r:id="rId23"/>
    <p:sldId id="282" r:id="rId24"/>
    <p:sldId id="277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2FDD-3865-4BCC-925E-1C9EB9E13B3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E05B-D99A-4232-9732-A90300DB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6E05B-D99A-4232-9732-A90300DB6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FEA7-3329-4461-A1E1-5D0881563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835DB-4A0C-44C9-AC68-9D7CF197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E107-22B1-4FBC-93A0-7E95DF12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5AAE-30C8-48F8-84B2-2A35B831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19D4-344E-496C-9BAB-74F8B83E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C8B4-6211-4A6E-9258-BD165753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F6005-7E04-49F4-981A-85D85B3E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BA829-70F0-47A0-9962-FBC305AE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4F8C9-4219-477D-BE5C-1C4EEB3D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225AB-622C-4FAA-99FC-DA623FE3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0D4D3-C4E4-46E4-A8AD-6D8AC2918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C9A21-0D8F-4F38-837C-35989EBDB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9A3B-53B3-42F4-A60E-FD3F562A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F089-00C2-461C-B79F-C759E103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70097-C915-4560-B78A-E7A19FA4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C0E1-5448-4EB2-9EB6-F62FCD54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A942-41FC-47FD-B2CB-61854F5D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B6DE-D604-4892-85CD-83F7C480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0FFD3-816D-4F4C-B799-5975CBB8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EE500-3495-44DD-A044-E0B3C058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7866-24D3-4EF5-84CA-7132D6B6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6776-CC02-4EB4-9696-D0288119C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ED8D7-E479-453D-BEFA-9D641142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BC203-698E-4022-8EFE-AED44FB2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9422-008A-40F4-B455-2282E6FD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2067-2658-4C17-B456-E5A507A8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9811-EA9C-41D0-AF16-8AB86388D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89B8-F6ED-403C-A43B-95C4BFCFE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174C-1543-4638-BDE5-C7190432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35B65-B377-4B86-8160-4B68FCF7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79B22-6B1F-4FB4-BC54-DEECAD3B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57EB-685D-4B63-8E70-1702BBD3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90E74-3D05-40F7-91B1-564836D9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58681-574E-4D8D-9C16-0B958E0E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775E4-267F-46D1-9BB7-BC6D829E6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F7C0E-17B6-4D20-83A2-239B50A69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AAA3B-FF4C-4711-8578-AAFA08DC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7E02A-B009-4BAA-AEF7-417332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2B2C-A225-4D88-BFBA-75A48EC6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0797-001C-4186-ABEE-85EF6E86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89353-118A-40C9-963B-1B8754B4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B5666-0295-4D83-8B02-08D10D84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151B3-A421-4467-B233-A02376D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693773E-393E-497D-A401-A963DC484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562" r="6900" b="44090"/>
          <a:stretch/>
        </p:blipFill>
        <p:spPr>
          <a:xfrm>
            <a:off x="8610601" y="5997410"/>
            <a:ext cx="3338017" cy="6266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B09238-4885-46A8-ADB3-A32579743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562" r="6900" b="44090"/>
          <a:stretch/>
        </p:blipFill>
        <p:spPr>
          <a:xfrm>
            <a:off x="246784" y="6092418"/>
            <a:ext cx="3493827" cy="525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17E56F-4368-42C4-8956-1D9D25874F0B}"/>
              </a:ext>
            </a:extLst>
          </p:cNvPr>
          <p:cNvSpPr txBox="1"/>
          <p:nvPr userDrawn="1"/>
        </p:nvSpPr>
        <p:spPr>
          <a:xfrm>
            <a:off x="272951" y="6317612"/>
            <a:ext cx="178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Vladimir Script" panose="03050402040407070305" pitchFamily="66" charset="0"/>
              </a:rPr>
              <a:t>Maksuda</a:t>
            </a:r>
            <a:r>
              <a:rPr lang="en-US" sz="1400" b="1" dirty="0">
                <a:latin typeface="Vladimir Script" panose="03050402040407070305" pitchFamily="66" charset="0"/>
              </a:rPr>
              <a:t> Khatun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2B1805-2879-41F1-BBC6-C2ED37482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562" r="6900" b="44090"/>
          <a:stretch/>
        </p:blipFill>
        <p:spPr>
          <a:xfrm>
            <a:off x="3710475" y="6099950"/>
            <a:ext cx="3493827" cy="525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628866-0496-479D-A8F0-A141B34BE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562" r="6900" b="44090"/>
          <a:stretch/>
        </p:blipFill>
        <p:spPr>
          <a:xfrm>
            <a:off x="7059294" y="6098630"/>
            <a:ext cx="3493827" cy="525439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A7926E7B-FD58-406F-8B19-41FF39A27A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5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31EDD77F-D3E8-4534-BD0B-E8C58DF6CA2D}"/>
              </a:ext>
            </a:extLst>
          </p:cNvPr>
          <p:cNvSpPr/>
          <p:nvPr userDrawn="1"/>
        </p:nvSpPr>
        <p:spPr>
          <a:xfrm>
            <a:off x="136478" y="122831"/>
            <a:ext cx="11914495" cy="6633949"/>
          </a:xfrm>
          <a:prstGeom prst="frame">
            <a:avLst>
              <a:gd name="adj1" fmla="val 6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49FC705E-4987-40CF-A088-A16E3C7A7A86}"/>
              </a:ext>
            </a:extLst>
          </p:cNvPr>
          <p:cNvSpPr/>
          <p:nvPr userDrawn="1"/>
        </p:nvSpPr>
        <p:spPr>
          <a:xfrm>
            <a:off x="232014" y="211541"/>
            <a:ext cx="11716604" cy="6454082"/>
          </a:xfrm>
          <a:prstGeom prst="frame">
            <a:avLst>
              <a:gd name="adj1" fmla="val 532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689-AA7B-48EA-8F5C-E26FC8E2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F69A-B819-45C5-B548-A106806F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BBFAC-475B-46C7-AE8C-4DD96D80B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61CFE-EF61-4344-8626-1C44C212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33852-D690-4BCE-AC76-84F31A5A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504B2-8876-418E-8D9A-0BF57004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F3F4-400F-4BB2-A0CA-0D45D5F0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70EE1-C5BB-4D86-AE62-907E8D924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7403D-DEEB-4115-AD29-33CF297C0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561F6-D293-4AD7-AF72-B79F61CA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EE077-0107-4133-AAD2-3F4EBCD4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8E627-8A97-4D26-9096-7C169BE4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AB002-7751-4DC0-A401-C81949DB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883A-76C1-4D54-9F71-04E318A83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5EF9F-873B-43FE-838D-6CCD948B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7F11-3AF3-40EB-93B6-557E0A8C2C7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6795-BA7A-4FE1-8EE7-1E050132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67B6-7EA6-4E59-9B3F-D01904ABB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CFDB-7201-4E8F-81DE-AADB150AE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6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C9C1AB-B0BD-4BC0-BF9A-CB8D8DCE2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5910" b="2498"/>
          <a:stretch/>
        </p:blipFill>
        <p:spPr>
          <a:xfrm>
            <a:off x="1739591" y="1659698"/>
            <a:ext cx="8028878" cy="39222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7C9B0A-CEB0-41AC-B37C-6B1BC31081EC}"/>
              </a:ext>
            </a:extLst>
          </p:cNvPr>
          <p:cNvSpPr/>
          <p:nvPr/>
        </p:nvSpPr>
        <p:spPr>
          <a:xfrm>
            <a:off x="2463288" y="555806"/>
            <a:ext cx="7089057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5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DC7F22-C2B6-4A3E-A69C-231DDBA23AE9}"/>
              </a:ext>
            </a:extLst>
          </p:cNvPr>
          <p:cNvGrpSpPr/>
          <p:nvPr/>
        </p:nvGrpSpPr>
        <p:grpSpPr>
          <a:xfrm>
            <a:off x="10697804" y="5304004"/>
            <a:ext cx="1330489" cy="1170529"/>
            <a:chOff x="10697804" y="5388448"/>
            <a:chExt cx="1330489" cy="1170529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AD487422-2969-43AD-A641-DDE8E650799C}"/>
                </a:ext>
              </a:extLst>
            </p:cNvPr>
            <p:cNvSpPr/>
            <p:nvPr/>
          </p:nvSpPr>
          <p:spPr>
            <a:xfrm>
              <a:off x="10697804" y="5388448"/>
              <a:ext cx="789206" cy="724253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32A371C1-A917-41BE-99D5-F9A4587BA482}"/>
                </a:ext>
              </a:extLst>
            </p:cNvPr>
            <p:cNvSpPr/>
            <p:nvPr/>
          </p:nvSpPr>
          <p:spPr>
            <a:xfrm>
              <a:off x="10945727" y="5666424"/>
              <a:ext cx="1082566" cy="892553"/>
            </a:xfrm>
            <a:prstGeom prst="star5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88B0C20E-F41F-46A5-944E-9AC655E56B26}"/>
              </a:ext>
            </a:extLst>
          </p:cNvPr>
          <p:cNvSpPr/>
          <p:nvPr/>
        </p:nvSpPr>
        <p:spPr>
          <a:xfrm>
            <a:off x="208090" y="159301"/>
            <a:ext cx="1072636" cy="88571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E512E3D-DED4-49E5-BB35-725B12086545}"/>
              </a:ext>
            </a:extLst>
          </p:cNvPr>
          <p:cNvSpPr/>
          <p:nvPr/>
        </p:nvSpPr>
        <p:spPr>
          <a:xfrm>
            <a:off x="857403" y="473475"/>
            <a:ext cx="712834" cy="703861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1ED358-A809-41A4-BBB9-23D1317B0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07" y="1449898"/>
            <a:ext cx="5964684" cy="3414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3CCA05-6AB6-48AF-A313-E234D32DAFF4}"/>
              </a:ext>
            </a:extLst>
          </p:cNvPr>
          <p:cNvSpPr txBox="1"/>
          <p:nvPr/>
        </p:nvSpPr>
        <p:spPr>
          <a:xfrm>
            <a:off x="2657169" y="279051"/>
            <a:ext cx="3389586" cy="923330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C5DCED-AF67-466B-A91A-7FC62337F62D}"/>
              </a:ext>
            </a:extLst>
          </p:cNvPr>
          <p:cNvCxnSpPr/>
          <p:nvPr/>
        </p:nvCxnSpPr>
        <p:spPr>
          <a:xfrm>
            <a:off x="2369579" y="371384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2DCE81-D488-4C2C-85E1-3084E86B52F0}"/>
              </a:ext>
            </a:extLst>
          </p:cNvPr>
          <p:cNvCxnSpPr>
            <a:cxnSpLocks/>
          </p:cNvCxnSpPr>
          <p:nvPr/>
        </p:nvCxnSpPr>
        <p:spPr>
          <a:xfrm>
            <a:off x="2458073" y="376471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58486-6E6C-4801-8B6C-08214723DC90}"/>
              </a:ext>
            </a:extLst>
          </p:cNvPr>
          <p:cNvCxnSpPr>
            <a:cxnSpLocks/>
          </p:cNvCxnSpPr>
          <p:nvPr/>
        </p:nvCxnSpPr>
        <p:spPr>
          <a:xfrm flipH="1">
            <a:off x="2081989" y="1113890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B7511D-EE0D-4FB6-9232-9313E0BE7F43}"/>
              </a:ext>
            </a:extLst>
          </p:cNvPr>
          <p:cNvCxnSpPr>
            <a:cxnSpLocks/>
          </p:cNvCxnSpPr>
          <p:nvPr/>
        </p:nvCxnSpPr>
        <p:spPr>
          <a:xfrm flipH="1">
            <a:off x="2081990" y="1202381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3875" y="5111542"/>
            <a:ext cx="551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কথা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4FF742-A2A2-4759-BC09-12ED9213D85C}"/>
              </a:ext>
            </a:extLst>
          </p:cNvPr>
          <p:cNvSpPr/>
          <p:nvPr/>
        </p:nvSpPr>
        <p:spPr bwMode="hidden">
          <a:xfrm>
            <a:off x="441434" y="646386"/>
            <a:ext cx="930166" cy="52706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A1E56-5DE2-49DA-85DE-130649B640B0}"/>
              </a:ext>
            </a:extLst>
          </p:cNvPr>
          <p:cNvSpPr txBox="1"/>
          <p:nvPr/>
        </p:nvSpPr>
        <p:spPr>
          <a:xfrm>
            <a:off x="1862245" y="1392676"/>
            <a:ext cx="10242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 :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২.২.১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২.৪.১ গল্পকথা বলতে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 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যুক্তব্যঞ্জনের সঙ্গে ব্যঞ্জনবর্ণ যুক্ত করে পড়তে পা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২.৪.১ গল্পকথা পড়তে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 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১.৪.১ নির্বাচিত যুক্তব্যঞ্জন ভেঙে লিখতে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3050948-2A1F-42B6-996E-24F19314A468}"/>
              </a:ext>
            </a:extLst>
          </p:cNvPr>
          <p:cNvSpPr/>
          <p:nvPr/>
        </p:nvSpPr>
        <p:spPr>
          <a:xfrm>
            <a:off x="17679" y="2004682"/>
            <a:ext cx="1844566" cy="2065283"/>
          </a:xfrm>
          <a:prstGeom prst="donut">
            <a:avLst>
              <a:gd name="adj" fmla="val 323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D98684-23F7-4942-BBCC-18B166F729AD}"/>
              </a:ext>
            </a:extLst>
          </p:cNvPr>
          <p:cNvSpPr/>
          <p:nvPr/>
        </p:nvSpPr>
        <p:spPr>
          <a:xfrm>
            <a:off x="46868" y="2004682"/>
            <a:ext cx="1786188" cy="20652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BE2BB-6506-4BA6-B729-97E6C547D563}"/>
              </a:ext>
            </a:extLst>
          </p:cNvPr>
          <p:cNvSpPr/>
          <p:nvPr/>
        </p:nvSpPr>
        <p:spPr>
          <a:xfrm>
            <a:off x="-212123" y="2659559"/>
            <a:ext cx="230417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2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A9A5A27-30AB-42DA-B251-DE830A71809F}"/>
              </a:ext>
            </a:extLst>
          </p:cNvPr>
          <p:cNvSpPr/>
          <p:nvPr/>
        </p:nvSpPr>
        <p:spPr>
          <a:xfrm>
            <a:off x="3953549" y="283412"/>
            <a:ext cx="4619296" cy="323944"/>
          </a:xfrm>
          <a:prstGeom prst="flowChartTermina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A4FA92-089A-4354-9AA5-29AB595550AC}"/>
              </a:ext>
            </a:extLst>
          </p:cNvPr>
          <p:cNvGrpSpPr/>
          <p:nvPr/>
        </p:nvGrpSpPr>
        <p:grpSpPr>
          <a:xfrm>
            <a:off x="3282626" y="249901"/>
            <a:ext cx="5972437" cy="5621631"/>
            <a:chOff x="-343341" y="161433"/>
            <a:chExt cx="3816988" cy="54076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EA09A78-07F2-4F14-9DC3-8D7DAFABA6EE}"/>
                </a:ext>
              </a:extLst>
            </p:cNvPr>
            <p:cNvSpPr/>
            <p:nvPr/>
          </p:nvSpPr>
          <p:spPr>
            <a:xfrm>
              <a:off x="-343341" y="1759533"/>
              <a:ext cx="3816988" cy="38095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BF9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053DD-6C66-4D65-8F6B-76FED8D1E1D1}"/>
                </a:ext>
              </a:extLst>
            </p:cNvPr>
            <p:cNvSpPr/>
            <p:nvPr/>
          </p:nvSpPr>
          <p:spPr>
            <a:xfrm flipV="1">
              <a:off x="1456521" y="1809574"/>
              <a:ext cx="210047" cy="178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2323454-2245-4858-A549-9B3BAB3F89E1}"/>
                </a:ext>
              </a:extLst>
            </p:cNvPr>
            <p:cNvSpPr/>
            <p:nvPr/>
          </p:nvSpPr>
          <p:spPr>
            <a:xfrm>
              <a:off x="1343000" y="161433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AE8E3C-E7B6-44D1-A45B-754109FB6C28}"/>
                </a:ext>
              </a:extLst>
            </p:cNvPr>
            <p:cNvCxnSpPr>
              <a:cxnSpLocks/>
              <a:endCxn id="4" idx="4"/>
            </p:cNvCxnSpPr>
            <p:nvPr/>
          </p:nvCxnSpPr>
          <p:spPr>
            <a:xfrm>
              <a:off x="1534729" y="239507"/>
              <a:ext cx="26815" cy="157006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2F450D-16D3-4DEF-B39A-3257C922ADC4}"/>
              </a:ext>
            </a:extLst>
          </p:cNvPr>
          <p:cNvSpPr txBox="1"/>
          <p:nvPr/>
        </p:nvSpPr>
        <p:spPr>
          <a:xfrm>
            <a:off x="640778" y="690138"/>
            <a:ext cx="3312771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412ED-BB72-4C6D-8836-A61056D06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12" y="1984989"/>
            <a:ext cx="5846353" cy="3829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AE3749-903B-47F3-B6B7-03B6BF659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39" y="1944746"/>
            <a:ext cx="5912707" cy="4029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EC8846-1B30-4A4D-AB14-9A4654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59" y="1911235"/>
            <a:ext cx="5942572" cy="4043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229EA8-1182-4B81-8497-E4E23910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07" y="1895475"/>
            <a:ext cx="5943627" cy="4043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2BDB23-0895-449D-984C-1FA7D5F572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/>
          <a:stretch/>
        </p:blipFill>
        <p:spPr>
          <a:xfrm>
            <a:off x="3297557" y="1911235"/>
            <a:ext cx="5957506" cy="4027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D27AB7-4037-4193-BFA5-FEEE2064EF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56" y="1861964"/>
            <a:ext cx="5964882" cy="4108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726703-06AF-4073-8FA1-1E5224692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03" y="1858231"/>
            <a:ext cx="5964883" cy="4114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892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04F0B4-A2CB-491D-9958-84FE325F1E32}"/>
              </a:ext>
            </a:extLst>
          </p:cNvPr>
          <p:cNvSpPr txBox="1"/>
          <p:nvPr/>
        </p:nvSpPr>
        <p:spPr>
          <a:xfrm>
            <a:off x="5913031" y="1010107"/>
            <a:ext cx="559819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F3AFC-85BF-4151-991A-5FD05AF34276}"/>
              </a:ext>
            </a:extLst>
          </p:cNvPr>
          <p:cNvSpPr txBox="1"/>
          <p:nvPr/>
        </p:nvSpPr>
        <p:spPr>
          <a:xfrm>
            <a:off x="5913031" y="2742652"/>
            <a:ext cx="5598192" cy="212365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AD96F-8B1E-4205-B96A-5E73C0EB0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3" y="652299"/>
            <a:ext cx="3802828" cy="53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89CB04-A7B7-4DF6-BEB6-E497E2B5FD14}"/>
              </a:ext>
            </a:extLst>
          </p:cNvPr>
          <p:cNvSpPr txBox="1"/>
          <p:nvPr/>
        </p:nvSpPr>
        <p:spPr>
          <a:xfrm>
            <a:off x="3201250" y="4552121"/>
            <a:ext cx="5445791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E12CA-5991-42CF-ADA7-1E3AF66EE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33" y="735497"/>
            <a:ext cx="6102626" cy="3544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917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AD5DF-92AA-4131-B575-D3EC5D6FA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4" y="775252"/>
            <a:ext cx="6352574" cy="45123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DD4E5-2B8E-4485-864F-11111F64E68A}"/>
              </a:ext>
            </a:extLst>
          </p:cNvPr>
          <p:cNvSpPr txBox="1"/>
          <p:nvPr/>
        </p:nvSpPr>
        <p:spPr>
          <a:xfrm>
            <a:off x="7122311" y="1086032"/>
            <a:ext cx="4539818" cy="39703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295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204CD7-8E6D-474C-B1A5-EC90CD8D3B7C}"/>
              </a:ext>
            </a:extLst>
          </p:cNvPr>
          <p:cNvSpPr txBox="1"/>
          <p:nvPr/>
        </p:nvSpPr>
        <p:spPr>
          <a:xfrm>
            <a:off x="6336534" y="1490151"/>
            <a:ext cx="5162013" cy="34778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A8F6C-F187-4337-B471-AA12BD68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0" y="715618"/>
            <a:ext cx="5208780" cy="5026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375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9627C-336D-4BB5-8AA8-AD9B91EF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39" y="262589"/>
            <a:ext cx="2465131" cy="2124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0C233-E944-4EC9-AD65-D289D6760B02}"/>
              </a:ext>
            </a:extLst>
          </p:cNvPr>
          <p:cNvSpPr txBox="1"/>
          <p:nvPr/>
        </p:nvSpPr>
        <p:spPr>
          <a:xfrm>
            <a:off x="3982899" y="362634"/>
            <a:ext cx="339493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EAE730-6AEF-459A-8898-8A15EBA448DB}"/>
              </a:ext>
            </a:extLst>
          </p:cNvPr>
          <p:cNvSpPr/>
          <p:nvPr/>
        </p:nvSpPr>
        <p:spPr>
          <a:xfrm>
            <a:off x="2724589" y="2356039"/>
            <a:ext cx="8153400" cy="177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32FC5-97E4-40F1-8B5C-A40BF2E28A7B}"/>
              </a:ext>
            </a:extLst>
          </p:cNvPr>
          <p:cNvSpPr/>
          <p:nvPr/>
        </p:nvSpPr>
        <p:spPr>
          <a:xfrm>
            <a:off x="442276" y="1904969"/>
            <a:ext cx="1799565" cy="11621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6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76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01CCA-0602-4E60-A921-6FEB19FB4108}"/>
              </a:ext>
            </a:extLst>
          </p:cNvPr>
          <p:cNvSpPr/>
          <p:nvPr/>
        </p:nvSpPr>
        <p:spPr bwMode="hidden">
          <a:xfrm>
            <a:off x="869137" y="675883"/>
            <a:ext cx="930166" cy="52706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EA6359F2-8C8C-4A78-922E-4ECAA013793E}"/>
              </a:ext>
            </a:extLst>
          </p:cNvPr>
          <p:cNvSpPr/>
          <p:nvPr/>
        </p:nvSpPr>
        <p:spPr>
          <a:xfrm>
            <a:off x="386389" y="2211729"/>
            <a:ext cx="1844566" cy="1918389"/>
          </a:xfrm>
          <a:prstGeom prst="donut">
            <a:avLst>
              <a:gd name="adj" fmla="val 323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AC1341-E678-4EB0-BBFE-A63DD8176C26}"/>
              </a:ext>
            </a:extLst>
          </p:cNvPr>
          <p:cNvSpPr/>
          <p:nvPr/>
        </p:nvSpPr>
        <p:spPr>
          <a:xfrm>
            <a:off x="415578" y="2211729"/>
            <a:ext cx="1786188" cy="19183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FF2B72-D8B9-4A40-A1B2-AE6083BDC844}"/>
              </a:ext>
            </a:extLst>
          </p:cNvPr>
          <p:cNvSpPr/>
          <p:nvPr/>
        </p:nvSpPr>
        <p:spPr>
          <a:xfrm>
            <a:off x="642115" y="2668135"/>
            <a:ext cx="1333114" cy="1209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</a:p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4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ACF9D7-68A6-40F4-A140-652559920C47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09B44E-7F4B-4CAF-9EC7-8D692E2F8FF1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395560-3EC4-40F9-A552-D849A6FB6E89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DF7B21-FF64-41B3-9D18-DBC596DCCF2C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91F1FA-036E-40E1-8F03-BB7804EB0F39}"/>
              </a:ext>
            </a:extLst>
          </p:cNvPr>
          <p:cNvSpPr txBox="1"/>
          <p:nvPr/>
        </p:nvSpPr>
        <p:spPr>
          <a:xfrm>
            <a:off x="825473" y="247384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4849E-E6D6-4A54-9C9B-A9396A25CD7C}"/>
              </a:ext>
            </a:extLst>
          </p:cNvPr>
          <p:cNvSpPr txBox="1"/>
          <p:nvPr/>
        </p:nvSpPr>
        <p:spPr>
          <a:xfrm>
            <a:off x="825473" y="1677978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1565498" y="1677978"/>
            <a:ext cx="109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7418302" y="1677978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8994854" y="1635479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4DA165-B3FC-41D9-BD71-7507A94855C3}"/>
              </a:ext>
            </a:extLst>
          </p:cNvPr>
          <p:cNvSpPr txBox="1"/>
          <p:nvPr/>
        </p:nvSpPr>
        <p:spPr>
          <a:xfrm>
            <a:off x="825473" y="2562129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0D9EB-CD6C-458D-9134-2071C0160912}"/>
              </a:ext>
            </a:extLst>
          </p:cNvPr>
          <p:cNvSpPr txBox="1"/>
          <p:nvPr/>
        </p:nvSpPr>
        <p:spPr>
          <a:xfrm>
            <a:off x="1571439" y="1698768"/>
            <a:ext cx="109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2418A-09B8-4C3F-BD70-57CAB35DBE85}"/>
              </a:ext>
            </a:extLst>
          </p:cNvPr>
          <p:cNvSpPr txBox="1"/>
          <p:nvPr/>
        </p:nvSpPr>
        <p:spPr>
          <a:xfrm>
            <a:off x="2113271" y="2562129"/>
            <a:ext cx="106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E2246-2805-4BF5-B1EE-6FBCF99B82A5}"/>
              </a:ext>
            </a:extLst>
          </p:cNvPr>
          <p:cNvSpPr txBox="1"/>
          <p:nvPr/>
        </p:nvSpPr>
        <p:spPr>
          <a:xfrm>
            <a:off x="7418302" y="2612925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DDBEE-AE73-4FAC-9086-3EF55A3D1449}"/>
              </a:ext>
            </a:extLst>
          </p:cNvPr>
          <p:cNvSpPr txBox="1"/>
          <p:nvPr/>
        </p:nvSpPr>
        <p:spPr>
          <a:xfrm>
            <a:off x="8994854" y="2612925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F8A89B-B524-454A-A768-D3141D689A71}"/>
              </a:ext>
            </a:extLst>
          </p:cNvPr>
          <p:cNvSpPr txBox="1"/>
          <p:nvPr/>
        </p:nvSpPr>
        <p:spPr>
          <a:xfrm>
            <a:off x="825473" y="3448704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C53A4-1829-41E1-B49B-FEEEC5F33329}"/>
              </a:ext>
            </a:extLst>
          </p:cNvPr>
          <p:cNvSpPr txBox="1"/>
          <p:nvPr/>
        </p:nvSpPr>
        <p:spPr>
          <a:xfrm>
            <a:off x="1340575" y="3448704"/>
            <a:ext cx="84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2CF2E5-BFA3-47E4-B656-EDB9A715A0C3}"/>
              </a:ext>
            </a:extLst>
          </p:cNvPr>
          <p:cNvSpPr txBox="1"/>
          <p:nvPr/>
        </p:nvSpPr>
        <p:spPr>
          <a:xfrm>
            <a:off x="7418302" y="3488723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7896A-0B48-45D4-91FB-4FD4FB141996}"/>
              </a:ext>
            </a:extLst>
          </p:cNvPr>
          <p:cNvSpPr txBox="1"/>
          <p:nvPr/>
        </p:nvSpPr>
        <p:spPr>
          <a:xfrm>
            <a:off x="8994854" y="350549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254431-655C-4B19-8260-3CB7B318AA7D}"/>
              </a:ext>
            </a:extLst>
          </p:cNvPr>
          <p:cNvSpPr txBox="1"/>
          <p:nvPr/>
        </p:nvSpPr>
        <p:spPr>
          <a:xfrm>
            <a:off x="951597" y="4375298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CDE913-20BC-44ED-B742-D23AA449C2C5}"/>
              </a:ext>
            </a:extLst>
          </p:cNvPr>
          <p:cNvSpPr txBox="1"/>
          <p:nvPr/>
        </p:nvSpPr>
        <p:spPr>
          <a:xfrm>
            <a:off x="1960591" y="4396088"/>
            <a:ext cx="10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34B5F6-8270-4E5D-BBDB-B943A1FEE870}"/>
              </a:ext>
            </a:extLst>
          </p:cNvPr>
          <p:cNvSpPr txBox="1"/>
          <p:nvPr/>
        </p:nvSpPr>
        <p:spPr>
          <a:xfrm>
            <a:off x="7418302" y="4520759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9D97B-2F50-4C1B-BDDA-DA5798E833C6}"/>
              </a:ext>
            </a:extLst>
          </p:cNvPr>
          <p:cNvSpPr txBox="1"/>
          <p:nvPr/>
        </p:nvSpPr>
        <p:spPr>
          <a:xfrm>
            <a:off x="9033063" y="4520759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E53636-0FA1-4A5C-A2D7-6B268D653996}"/>
              </a:ext>
            </a:extLst>
          </p:cNvPr>
          <p:cNvSpPr txBox="1"/>
          <p:nvPr/>
        </p:nvSpPr>
        <p:spPr>
          <a:xfrm>
            <a:off x="2113271" y="2550555"/>
            <a:ext cx="106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E8412-685F-43E4-9395-30DAC1FF3498}"/>
              </a:ext>
            </a:extLst>
          </p:cNvPr>
          <p:cNvSpPr txBox="1"/>
          <p:nvPr/>
        </p:nvSpPr>
        <p:spPr>
          <a:xfrm>
            <a:off x="1340574" y="3450586"/>
            <a:ext cx="84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336A93-441C-4F67-B51D-6AA556ECCAA9}"/>
              </a:ext>
            </a:extLst>
          </p:cNvPr>
          <p:cNvSpPr txBox="1"/>
          <p:nvPr/>
        </p:nvSpPr>
        <p:spPr>
          <a:xfrm>
            <a:off x="1960591" y="4406575"/>
            <a:ext cx="10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2386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8919 -0.00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2.59259E-6 L 0.27018 0.008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0391 0.00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7" grpId="0"/>
      <p:bldP spid="28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F4ABD-99C5-447F-AF3B-61565291EF03}"/>
              </a:ext>
            </a:extLst>
          </p:cNvPr>
          <p:cNvSpPr/>
          <p:nvPr/>
        </p:nvSpPr>
        <p:spPr bwMode="hidden">
          <a:xfrm>
            <a:off x="688376" y="792944"/>
            <a:ext cx="930166" cy="52721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5C64FAB6-2A17-408A-8F66-26B65A63C5B4}"/>
              </a:ext>
            </a:extLst>
          </p:cNvPr>
          <p:cNvSpPr/>
          <p:nvPr/>
        </p:nvSpPr>
        <p:spPr>
          <a:xfrm>
            <a:off x="253653" y="2388140"/>
            <a:ext cx="1844566" cy="1815151"/>
          </a:xfrm>
          <a:prstGeom prst="donut">
            <a:avLst>
              <a:gd name="adj" fmla="val 323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3322E5-04E1-4DCD-BAD6-F5B55DAE8604}"/>
              </a:ext>
            </a:extLst>
          </p:cNvPr>
          <p:cNvSpPr/>
          <p:nvPr/>
        </p:nvSpPr>
        <p:spPr>
          <a:xfrm>
            <a:off x="282842" y="2388141"/>
            <a:ext cx="1786188" cy="18151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91D9C-D4CE-4C86-994A-F65B534EB114}"/>
              </a:ext>
            </a:extLst>
          </p:cNvPr>
          <p:cNvSpPr txBox="1"/>
          <p:nvPr/>
        </p:nvSpPr>
        <p:spPr>
          <a:xfrm>
            <a:off x="3982899" y="362634"/>
            <a:ext cx="488515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F47DD6-A293-4FB0-98B3-8F8D89389489}"/>
              </a:ext>
            </a:extLst>
          </p:cNvPr>
          <p:cNvGrpSpPr/>
          <p:nvPr/>
        </p:nvGrpSpPr>
        <p:grpSpPr>
          <a:xfrm>
            <a:off x="2705622" y="1388220"/>
            <a:ext cx="1648402" cy="999920"/>
            <a:chOff x="3682652" y="1691014"/>
            <a:chExt cx="1648402" cy="9999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5D0955-1F97-42D0-84C4-7C4588388A45}"/>
                </a:ext>
              </a:extLst>
            </p:cNvPr>
            <p:cNvSpPr/>
            <p:nvPr/>
          </p:nvSpPr>
          <p:spPr>
            <a:xfrm>
              <a:off x="3682652" y="1691014"/>
              <a:ext cx="1648402" cy="9999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A6C2D0-F937-4129-939D-183A6288D12C}"/>
                </a:ext>
              </a:extLst>
            </p:cNvPr>
            <p:cNvSpPr/>
            <p:nvPr/>
          </p:nvSpPr>
          <p:spPr>
            <a:xfrm>
              <a:off x="3982899" y="1867808"/>
              <a:ext cx="676783" cy="64633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76EF1-3678-4CC2-A008-9ABBD2B957D0}"/>
              </a:ext>
            </a:extLst>
          </p:cNvPr>
          <p:cNvSpPr txBox="1"/>
          <p:nvPr/>
        </p:nvSpPr>
        <p:spPr>
          <a:xfrm>
            <a:off x="2516763" y="2368303"/>
            <a:ext cx="19383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CB1603-45C7-4A4D-94B6-03F6D064E87D}"/>
              </a:ext>
            </a:extLst>
          </p:cNvPr>
          <p:cNvSpPr/>
          <p:nvPr/>
        </p:nvSpPr>
        <p:spPr>
          <a:xfrm>
            <a:off x="3982899" y="1989663"/>
            <a:ext cx="3607874" cy="2612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A86E3E-93D6-4FB8-9582-7AC9D9838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36" y="1363169"/>
            <a:ext cx="982768" cy="13236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A2C4EF-A524-405B-8457-213D4C3E9421}"/>
              </a:ext>
            </a:extLst>
          </p:cNvPr>
          <p:cNvSpPr txBox="1"/>
          <p:nvPr/>
        </p:nvSpPr>
        <p:spPr>
          <a:xfrm>
            <a:off x="6961449" y="2660403"/>
            <a:ext cx="27469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DE2F8F-5E3F-4EC9-B598-24ACA21DE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42" y="3343844"/>
            <a:ext cx="1431671" cy="14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B2EDDAF-543C-4E38-ABA1-1FA518A6B827}"/>
              </a:ext>
            </a:extLst>
          </p:cNvPr>
          <p:cNvSpPr txBox="1"/>
          <p:nvPr/>
        </p:nvSpPr>
        <p:spPr>
          <a:xfrm>
            <a:off x="2220445" y="4853922"/>
            <a:ext cx="19383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2" descr="C:\Users\NAGPS\Desktop\map\map.jpg">
            <a:extLst>
              <a:ext uri="{FF2B5EF4-FFF2-40B4-BE49-F238E27FC236}">
                <a16:creationId xmlns:a16="http://schemas.microsoft.com/office/drawing/2014/main" id="{BCADB3D9-84F3-47F5-9F3A-6C10D7E5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5753" y="3807139"/>
            <a:ext cx="1703271" cy="177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0D68FA-05D2-468F-8667-FBC64510BCFE}"/>
              </a:ext>
            </a:extLst>
          </p:cNvPr>
          <p:cNvSpPr txBox="1"/>
          <p:nvPr/>
        </p:nvSpPr>
        <p:spPr>
          <a:xfrm>
            <a:off x="7186256" y="5446453"/>
            <a:ext cx="19383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22CF61-C67E-4904-BE44-32266C19372F}"/>
              </a:ext>
            </a:extLst>
          </p:cNvPr>
          <p:cNvSpPr/>
          <p:nvPr/>
        </p:nvSpPr>
        <p:spPr>
          <a:xfrm>
            <a:off x="4069239" y="2079321"/>
            <a:ext cx="3435194" cy="244539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D5A944-DCBC-40B5-90A6-FF30B3272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042">
            <a:off x="4989419" y="2407453"/>
            <a:ext cx="1571175" cy="15711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F18CCD5-D625-48D8-9C1E-2BDC75169CD5}"/>
              </a:ext>
            </a:extLst>
          </p:cNvPr>
          <p:cNvSpPr txBox="1"/>
          <p:nvPr/>
        </p:nvSpPr>
        <p:spPr>
          <a:xfrm>
            <a:off x="9676599" y="1884959"/>
            <a:ext cx="2029646" cy="28623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ছোড়ার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188A7C-8453-4AEA-85E5-AEA991792BAC}"/>
              </a:ext>
            </a:extLst>
          </p:cNvPr>
          <p:cNvSpPr/>
          <p:nvPr/>
        </p:nvSpPr>
        <p:spPr>
          <a:xfrm>
            <a:off x="282842" y="2919003"/>
            <a:ext cx="1799565" cy="11621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6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76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4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21435 C 0.10547 -0.21435 0.19075 -0.10972 0.19075 0.01944 C 0.19075 0.14838 0.10547 0.25417 0.00104 0.25417 C -0.10365 0.25417 -0.18828 0.14838 -0.18828 0.01944 C -0.18828 -0.10972 -0.10365 -0.21435 0.00104 -0.21435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D8401-6D4A-421F-ABF3-45B8236BB8FC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3A92AB-A69F-47AC-8BEA-46B72C97F7C0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5BC379-F654-43DE-B988-99F3D910345D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9D60C0-FC19-4628-A919-DD52DEEBC5EF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8D6BE8-AF26-4EB3-AED5-871A1F3CF555}"/>
              </a:ext>
            </a:extLst>
          </p:cNvPr>
          <p:cNvSpPr txBox="1"/>
          <p:nvPr/>
        </p:nvSpPr>
        <p:spPr>
          <a:xfrm>
            <a:off x="825473" y="291988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8E77D3-AF49-43BE-A345-22369DC03664}"/>
              </a:ext>
            </a:extLst>
          </p:cNvPr>
          <p:cNvSpPr txBox="1"/>
          <p:nvPr/>
        </p:nvSpPr>
        <p:spPr>
          <a:xfrm>
            <a:off x="5906430" y="2301436"/>
            <a:ext cx="5164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A27CFB-4AD9-40D3-8600-15B8DE004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92" y="1525588"/>
            <a:ext cx="3855054" cy="420978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76DE3A1-E7C0-4EC0-A6D8-21C149382463}"/>
              </a:ext>
            </a:extLst>
          </p:cNvPr>
          <p:cNvSpPr/>
          <p:nvPr/>
        </p:nvSpPr>
        <p:spPr>
          <a:xfrm>
            <a:off x="341308" y="1621236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B68A16F-FC0E-4E08-8C55-AB627AAA8CA5}"/>
              </a:ext>
            </a:extLst>
          </p:cNvPr>
          <p:cNvSpPr/>
          <p:nvPr/>
        </p:nvSpPr>
        <p:spPr>
          <a:xfrm>
            <a:off x="1276873" y="1535581"/>
            <a:ext cx="3930198" cy="4202629"/>
          </a:xfrm>
          <a:prstGeom prst="frame">
            <a:avLst>
              <a:gd name="adj1" fmla="val 499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41AD49-B940-44D2-8A39-82DF2223714D}"/>
              </a:ext>
            </a:extLst>
          </p:cNvPr>
          <p:cNvSpPr/>
          <p:nvPr/>
        </p:nvSpPr>
        <p:spPr>
          <a:xfrm>
            <a:off x="757187" y="1330434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FF13B-6680-40C2-9CC1-05F58037C6CD}"/>
              </a:ext>
            </a:extLst>
          </p:cNvPr>
          <p:cNvSpPr/>
          <p:nvPr/>
        </p:nvSpPr>
        <p:spPr>
          <a:xfrm rot="19874553">
            <a:off x="3729881" y="1355473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E33E08-933C-4C29-87FD-822167AD3358}"/>
              </a:ext>
            </a:extLst>
          </p:cNvPr>
          <p:cNvSpPr/>
          <p:nvPr/>
        </p:nvSpPr>
        <p:spPr>
          <a:xfrm>
            <a:off x="4288528" y="1327355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BB8D85-11F9-4A71-8EB9-4365AB8FE5E9}"/>
              </a:ext>
            </a:extLst>
          </p:cNvPr>
          <p:cNvSpPr/>
          <p:nvPr/>
        </p:nvSpPr>
        <p:spPr>
          <a:xfrm rot="8789219">
            <a:off x="-58027" y="5469884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80A113-3FCB-4011-B927-200EE08774CB}"/>
              </a:ext>
            </a:extLst>
          </p:cNvPr>
          <p:cNvSpPr/>
          <p:nvPr/>
        </p:nvSpPr>
        <p:spPr>
          <a:xfrm>
            <a:off x="1108454" y="5229948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72919B-94CE-4E64-A9E5-240DD873E629}"/>
              </a:ext>
            </a:extLst>
          </p:cNvPr>
          <p:cNvSpPr/>
          <p:nvPr/>
        </p:nvSpPr>
        <p:spPr>
          <a:xfrm>
            <a:off x="4930681" y="5284569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17B917-63D0-4791-90E2-C47E1F456593}"/>
              </a:ext>
            </a:extLst>
          </p:cNvPr>
          <p:cNvSpPr/>
          <p:nvPr/>
        </p:nvSpPr>
        <p:spPr>
          <a:xfrm>
            <a:off x="4492034" y="5416007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1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9C3345-3319-49C3-9DE7-64692DA21CE9}"/>
              </a:ext>
            </a:extLst>
          </p:cNvPr>
          <p:cNvCxnSpPr/>
          <p:nvPr/>
        </p:nvCxnSpPr>
        <p:spPr>
          <a:xfrm>
            <a:off x="1514173" y="350623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430F27-352A-48BE-892B-2FDCF29C8BAD}"/>
              </a:ext>
            </a:extLst>
          </p:cNvPr>
          <p:cNvCxnSpPr>
            <a:cxnSpLocks/>
          </p:cNvCxnSpPr>
          <p:nvPr/>
        </p:nvCxnSpPr>
        <p:spPr>
          <a:xfrm>
            <a:off x="1602667" y="355710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7E3961-BC58-40F2-A56E-D641060B7F55}"/>
              </a:ext>
            </a:extLst>
          </p:cNvPr>
          <p:cNvCxnSpPr>
            <a:cxnSpLocks/>
          </p:cNvCxnSpPr>
          <p:nvPr/>
        </p:nvCxnSpPr>
        <p:spPr>
          <a:xfrm flipH="1">
            <a:off x="1226583" y="1093129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7774B9-A39F-487E-9E0C-E83D2A721969}"/>
              </a:ext>
            </a:extLst>
          </p:cNvPr>
          <p:cNvCxnSpPr>
            <a:cxnSpLocks/>
          </p:cNvCxnSpPr>
          <p:nvPr/>
        </p:nvCxnSpPr>
        <p:spPr>
          <a:xfrm flipH="1">
            <a:off x="1226584" y="1181620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C7DABC-0070-478B-B39C-65CFDA4B0833}"/>
              </a:ext>
            </a:extLst>
          </p:cNvPr>
          <p:cNvSpPr txBox="1"/>
          <p:nvPr/>
        </p:nvSpPr>
        <p:spPr>
          <a:xfrm>
            <a:off x="1533396" y="306378"/>
            <a:ext cx="21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82B15A-6B3A-489D-9DFA-7DC3F74A7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35" y="350623"/>
            <a:ext cx="5192848" cy="5792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40FD0D-7234-4A0D-8EDE-B3F47D145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03" l="9712" r="9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53" y="4146116"/>
            <a:ext cx="3986898" cy="259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EFBA2-9FD9-4D29-A417-1DC0165BC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67" y="1730305"/>
            <a:ext cx="2172169" cy="21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D8BF-9763-45AB-89C7-042A879FAEE5}"/>
              </a:ext>
            </a:extLst>
          </p:cNvPr>
          <p:cNvSpPr/>
          <p:nvPr/>
        </p:nvSpPr>
        <p:spPr>
          <a:xfrm>
            <a:off x="2480153" y="1565078"/>
            <a:ext cx="8843376" cy="37960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C120D7-A36A-491D-BD21-54100D3FE6B0}"/>
              </a:ext>
            </a:extLst>
          </p:cNvPr>
          <p:cNvCxnSpPr/>
          <p:nvPr/>
        </p:nvCxnSpPr>
        <p:spPr>
          <a:xfrm>
            <a:off x="1012727" y="321126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E93E4-E894-4E62-A997-B6954AB3C29F}"/>
              </a:ext>
            </a:extLst>
          </p:cNvPr>
          <p:cNvCxnSpPr>
            <a:cxnSpLocks/>
          </p:cNvCxnSpPr>
          <p:nvPr/>
        </p:nvCxnSpPr>
        <p:spPr>
          <a:xfrm>
            <a:off x="1101221" y="326213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019B29-EE39-418D-8E4A-E271F84A8B16}"/>
              </a:ext>
            </a:extLst>
          </p:cNvPr>
          <p:cNvCxnSpPr>
            <a:cxnSpLocks/>
          </p:cNvCxnSpPr>
          <p:nvPr/>
        </p:nvCxnSpPr>
        <p:spPr>
          <a:xfrm flipH="1">
            <a:off x="725137" y="1063632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1AF655-264B-4EFD-BB13-9D24B547F543}"/>
              </a:ext>
            </a:extLst>
          </p:cNvPr>
          <p:cNvCxnSpPr>
            <a:cxnSpLocks/>
          </p:cNvCxnSpPr>
          <p:nvPr/>
        </p:nvCxnSpPr>
        <p:spPr>
          <a:xfrm flipH="1">
            <a:off x="725138" y="1152123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FE4F93-1311-49E4-AD04-4F09F77AD4F3}"/>
              </a:ext>
            </a:extLst>
          </p:cNvPr>
          <p:cNvSpPr txBox="1"/>
          <p:nvPr/>
        </p:nvSpPr>
        <p:spPr>
          <a:xfrm>
            <a:off x="1031950" y="276881"/>
            <a:ext cx="21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AF51C-2A8B-4B80-AA10-B3861CFA6783}"/>
              </a:ext>
            </a:extLst>
          </p:cNvPr>
          <p:cNvSpPr txBox="1"/>
          <p:nvPr/>
        </p:nvSpPr>
        <p:spPr>
          <a:xfrm>
            <a:off x="3410897" y="523103"/>
            <a:ext cx="6984751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শব্দের সাথে ডান পাশের শব্দের মিল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21945AE-534C-40D6-9BE9-FBD88470F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08102"/>
              </p:ext>
            </p:extLst>
          </p:nvPr>
        </p:nvGraphicFramePr>
        <p:xfrm>
          <a:off x="2645706" y="1684136"/>
          <a:ext cx="8515132" cy="348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566">
                  <a:extLst>
                    <a:ext uri="{9D8B030D-6E8A-4147-A177-3AD203B41FA5}">
                      <a16:colId xmlns:a16="http://schemas.microsoft.com/office/drawing/2014/main" val="4237721708"/>
                    </a:ext>
                  </a:extLst>
                </a:gridCol>
                <a:gridCol w="4257566">
                  <a:extLst>
                    <a:ext uri="{9D8B030D-6E8A-4147-A177-3AD203B41FA5}">
                      <a16:colId xmlns:a16="http://schemas.microsoft.com/office/drawing/2014/main" val="1023534356"/>
                    </a:ext>
                  </a:extLst>
                </a:gridCol>
              </a:tblGrid>
              <a:tr h="872432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211"/>
                  </a:ext>
                </a:extLst>
              </a:tr>
              <a:tr h="872432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59872"/>
                  </a:ext>
                </a:extLst>
              </a:tr>
              <a:tr h="872432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59810"/>
                  </a:ext>
                </a:extLst>
              </a:tr>
              <a:tr h="872432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7855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6423F08-A7D0-4071-BB32-ABD1EC70506C}"/>
              </a:ext>
            </a:extLst>
          </p:cNvPr>
          <p:cNvSpPr txBox="1"/>
          <p:nvPr/>
        </p:nvSpPr>
        <p:spPr>
          <a:xfrm>
            <a:off x="3427735" y="4353913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CB78B-6B0C-4932-BF16-A03B447F9875}"/>
              </a:ext>
            </a:extLst>
          </p:cNvPr>
          <p:cNvSpPr txBox="1"/>
          <p:nvPr/>
        </p:nvSpPr>
        <p:spPr>
          <a:xfrm>
            <a:off x="3410896" y="3501574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ডাক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A9B753-D5D7-40B4-A9E5-ACF8061C4476}"/>
              </a:ext>
            </a:extLst>
          </p:cNvPr>
          <p:cNvSpPr txBox="1"/>
          <p:nvPr/>
        </p:nvSpPr>
        <p:spPr>
          <a:xfrm>
            <a:off x="3534913" y="2728707"/>
            <a:ext cx="337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হামলা করল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99B4E-8C44-4AC5-A7A7-516A9B64CFF8}"/>
              </a:ext>
            </a:extLst>
          </p:cNvPr>
          <p:cNvSpPr txBox="1"/>
          <p:nvPr/>
        </p:nvSpPr>
        <p:spPr>
          <a:xfrm>
            <a:off x="3410896" y="1883256"/>
            <a:ext cx="363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635B64-3E4A-43F3-98FF-6303A3B21FCD}"/>
              </a:ext>
            </a:extLst>
          </p:cNvPr>
          <p:cNvSpPr txBox="1"/>
          <p:nvPr/>
        </p:nvSpPr>
        <p:spPr>
          <a:xfrm>
            <a:off x="7455025" y="2728697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10305-0ABE-4FEC-BD11-0026D5F23787}"/>
              </a:ext>
            </a:extLst>
          </p:cNvPr>
          <p:cNvSpPr txBox="1"/>
          <p:nvPr/>
        </p:nvSpPr>
        <p:spPr>
          <a:xfrm>
            <a:off x="7701837" y="4308510"/>
            <a:ext cx="331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97FEAC-EE41-4F8A-922D-8A442F5D3436}"/>
              </a:ext>
            </a:extLst>
          </p:cNvPr>
          <p:cNvSpPr txBox="1"/>
          <p:nvPr/>
        </p:nvSpPr>
        <p:spPr>
          <a:xfrm>
            <a:off x="7068226" y="3583884"/>
            <a:ext cx="390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BAE016-DEEE-4061-AE5A-775DB9E4599C}"/>
              </a:ext>
            </a:extLst>
          </p:cNvPr>
          <p:cNvSpPr txBox="1"/>
          <p:nvPr/>
        </p:nvSpPr>
        <p:spPr>
          <a:xfrm>
            <a:off x="7455025" y="1829274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B6B0C-C978-4E16-9DF6-3971893B4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93" y="1346002"/>
            <a:ext cx="1189837" cy="17208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0DD760-7A8E-4C36-984D-5DF0683BE0AE}"/>
              </a:ext>
            </a:extLst>
          </p:cNvPr>
          <p:cNvSpPr txBox="1"/>
          <p:nvPr/>
        </p:nvSpPr>
        <p:spPr>
          <a:xfrm>
            <a:off x="3736225" y="1028308"/>
            <a:ext cx="154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BEA65-8ECA-4E99-8F74-D11991C13F09}"/>
              </a:ext>
            </a:extLst>
          </p:cNvPr>
          <p:cNvSpPr txBox="1"/>
          <p:nvPr/>
        </p:nvSpPr>
        <p:spPr>
          <a:xfrm>
            <a:off x="8332336" y="1013313"/>
            <a:ext cx="154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5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B75B1D0-FC2B-45D9-AA9D-55B7E028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"/>
          <a:stretch/>
        </p:blipFill>
        <p:spPr>
          <a:xfrm>
            <a:off x="8041710" y="310844"/>
            <a:ext cx="3861489" cy="5338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7CC18-2028-4FAB-99F8-B8E52FE0FAC9}"/>
              </a:ext>
            </a:extLst>
          </p:cNvPr>
          <p:cNvSpPr txBox="1"/>
          <p:nvPr/>
        </p:nvSpPr>
        <p:spPr>
          <a:xfrm>
            <a:off x="2802091" y="1736972"/>
            <a:ext cx="611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 মুক্তিযুদ্ধের ডাক দিলেন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87D0E-DA88-4D95-9B3E-8C75E0237D6D}"/>
              </a:ext>
            </a:extLst>
          </p:cNvPr>
          <p:cNvSpPr txBox="1"/>
          <p:nvPr/>
        </p:nvSpPr>
        <p:spPr>
          <a:xfrm>
            <a:off x="2802091" y="3429000"/>
            <a:ext cx="484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BCE6D-4C1C-4116-8B3D-71116EE949A6}"/>
              </a:ext>
            </a:extLst>
          </p:cNvPr>
          <p:cNvCxnSpPr/>
          <p:nvPr/>
        </p:nvCxnSpPr>
        <p:spPr>
          <a:xfrm>
            <a:off x="1514173" y="350623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D880D4-CC38-4C2B-8769-2CA5A681AFF6}"/>
              </a:ext>
            </a:extLst>
          </p:cNvPr>
          <p:cNvCxnSpPr>
            <a:cxnSpLocks/>
          </p:cNvCxnSpPr>
          <p:nvPr/>
        </p:nvCxnSpPr>
        <p:spPr>
          <a:xfrm>
            <a:off x="1602667" y="355710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B1F991-544E-4147-B07E-01CBC9774CB0}"/>
              </a:ext>
            </a:extLst>
          </p:cNvPr>
          <p:cNvCxnSpPr>
            <a:cxnSpLocks/>
          </p:cNvCxnSpPr>
          <p:nvPr/>
        </p:nvCxnSpPr>
        <p:spPr>
          <a:xfrm flipH="1">
            <a:off x="1226583" y="1093129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B0D6B9-DAE3-4F05-AAC1-1932532E949F}"/>
              </a:ext>
            </a:extLst>
          </p:cNvPr>
          <p:cNvCxnSpPr>
            <a:cxnSpLocks/>
          </p:cNvCxnSpPr>
          <p:nvPr/>
        </p:nvCxnSpPr>
        <p:spPr>
          <a:xfrm flipH="1">
            <a:off x="1226584" y="1181620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3F8D79-0AD5-43E1-8FB2-EE3E29E47DF7}"/>
              </a:ext>
            </a:extLst>
          </p:cNvPr>
          <p:cNvSpPr txBox="1"/>
          <p:nvPr/>
        </p:nvSpPr>
        <p:spPr>
          <a:xfrm>
            <a:off x="1514173" y="334305"/>
            <a:ext cx="370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92B3D0A-C653-4961-879E-59D0C0735747}"/>
              </a:ext>
            </a:extLst>
          </p:cNvPr>
          <p:cNvSpPr/>
          <p:nvPr/>
        </p:nvSpPr>
        <p:spPr>
          <a:xfrm>
            <a:off x="1942425" y="1634671"/>
            <a:ext cx="859666" cy="912488"/>
          </a:xfrm>
          <a:prstGeom prst="donut">
            <a:avLst>
              <a:gd name="adj" fmla="val 18801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B0A6A-AFCF-479B-B4F3-DEFC4853D3CF}"/>
              </a:ext>
            </a:extLst>
          </p:cNvPr>
          <p:cNvSpPr txBox="1"/>
          <p:nvPr/>
        </p:nvSpPr>
        <p:spPr>
          <a:xfrm>
            <a:off x="2156550" y="1634671"/>
            <a:ext cx="107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650AED60-16BF-4564-BF7C-F33390C85FE4}"/>
              </a:ext>
            </a:extLst>
          </p:cNvPr>
          <p:cNvSpPr/>
          <p:nvPr/>
        </p:nvSpPr>
        <p:spPr>
          <a:xfrm>
            <a:off x="1942425" y="3238232"/>
            <a:ext cx="859666" cy="912488"/>
          </a:xfrm>
          <a:prstGeom prst="donut">
            <a:avLst>
              <a:gd name="adj" fmla="val 18801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8E3BC-E604-43B9-9091-78C92DC28D0A}"/>
              </a:ext>
            </a:extLst>
          </p:cNvPr>
          <p:cNvSpPr txBox="1"/>
          <p:nvPr/>
        </p:nvSpPr>
        <p:spPr>
          <a:xfrm>
            <a:off x="2156550" y="3238232"/>
            <a:ext cx="107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FD539-AC83-4386-967A-115CC31A4486}"/>
              </a:ext>
            </a:extLst>
          </p:cNvPr>
          <p:cNvSpPr txBox="1"/>
          <p:nvPr/>
        </p:nvSpPr>
        <p:spPr>
          <a:xfrm>
            <a:off x="3016216" y="2568843"/>
            <a:ext cx="611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DB67E-96DF-4316-8F56-2DB274DE57F5}"/>
              </a:ext>
            </a:extLst>
          </p:cNvPr>
          <p:cNvSpPr txBox="1"/>
          <p:nvPr/>
        </p:nvSpPr>
        <p:spPr>
          <a:xfrm>
            <a:off x="3072411" y="4313833"/>
            <a:ext cx="241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F72125-6521-44A6-85E9-0841D514BD13}"/>
              </a:ext>
            </a:extLst>
          </p:cNvPr>
          <p:cNvSpPr txBox="1"/>
          <p:nvPr/>
        </p:nvSpPr>
        <p:spPr>
          <a:xfrm>
            <a:off x="2029507" y="2567225"/>
            <a:ext cx="154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06465-4D5A-4E98-848F-87023814F82C}"/>
              </a:ext>
            </a:extLst>
          </p:cNvPr>
          <p:cNvSpPr txBox="1"/>
          <p:nvPr/>
        </p:nvSpPr>
        <p:spPr>
          <a:xfrm>
            <a:off x="2156550" y="4364728"/>
            <a:ext cx="154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B75B1D0-FC2B-45D9-AA9D-55B7E028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"/>
          <a:stretch/>
        </p:blipFill>
        <p:spPr>
          <a:xfrm>
            <a:off x="9961972" y="238066"/>
            <a:ext cx="1998154" cy="271301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BCE6D-4C1C-4116-8B3D-71116EE949A6}"/>
              </a:ext>
            </a:extLst>
          </p:cNvPr>
          <p:cNvCxnSpPr/>
          <p:nvPr/>
        </p:nvCxnSpPr>
        <p:spPr>
          <a:xfrm>
            <a:off x="1514173" y="350623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D880D4-CC38-4C2B-8769-2CA5A681AFF6}"/>
              </a:ext>
            </a:extLst>
          </p:cNvPr>
          <p:cNvCxnSpPr>
            <a:cxnSpLocks/>
          </p:cNvCxnSpPr>
          <p:nvPr/>
        </p:nvCxnSpPr>
        <p:spPr>
          <a:xfrm>
            <a:off x="1602667" y="355710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B1F991-544E-4147-B07E-01CBC9774CB0}"/>
              </a:ext>
            </a:extLst>
          </p:cNvPr>
          <p:cNvCxnSpPr>
            <a:cxnSpLocks/>
          </p:cNvCxnSpPr>
          <p:nvPr/>
        </p:nvCxnSpPr>
        <p:spPr>
          <a:xfrm flipH="1">
            <a:off x="1226583" y="1093129"/>
            <a:ext cx="56756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B0D6B9-DAE3-4F05-AAC1-1932532E949F}"/>
              </a:ext>
            </a:extLst>
          </p:cNvPr>
          <p:cNvCxnSpPr>
            <a:cxnSpLocks/>
          </p:cNvCxnSpPr>
          <p:nvPr/>
        </p:nvCxnSpPr>
        <p:spPr>
          <a:xfrm flipH="1">
            <a:off x="1226584" y="1181621"/>
            <a:ext cx="6103364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3F8D79-0AD5-43E1-8FB2-EE3E29E47DF7}"/>
              </a:ext>
            </a:extLst>
          </p:cNvPr>
          <p:cNvSpPr txBox="1"/>
          <p:nvPr/>
        </p:nvSpPr>
        <p:spPr>
          <a:xfrm>
            <a:off x="1509699" y="319346"/>
            <a:ext cx="722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8BCA88-6658-4D2D-89D9-0DFEB7914A97}"/>
              </a:ext>
            </a:extLst>
          </p:cNvPr>
          <p:cNvSpPr txBox="1"/>
          <p:nvPr/>
        </p:nvSpPr>
        <p:spPr>
          <a:xfrm>
            <a:off x="825473" y="1677978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08F397-0D59-4748-A235-DD8E3EF19D6E}"/>
              </a:ext>
            </a:extLst>
          </p:cNvPr>
          <p:cNvSpPr txBox="1"/>
          <p:nvPr/>
        </p:nvSpPr>
        <p:spPr>
          <a:xfrm>
            <a:off x="1565498" y="1677978"/>
            <a:ext cx="109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A4916-2623-4667-80C2-A4955065616A}"/>
              </a:ext>
            </a:extLst>
          </p:cNvPr>
          <p:cNvSpPr txBox="1"/>
          <p:nvPr/>
        </p:nvSpPr>
        <p:spPr>
          <a:xfrm>
            <a:off x="5589093" y="1673851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5D45B5-1538-4BB2-8465-541413DE94BF}"/>
              </a:ext>
            </a:extLst>
          </p:cNvPr>
          <p:cNvSpPr txBox="1"/>
          <p:nvPr/>
        </p:nvSpPr>
        <p:spPr>
          <a:xfrm>
            <a:off x="7165645" y="163135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5708FF-75D7-4EB1-B96F-DAEC25A70726}"/>
              </a:ext>
            </a:extLst>
          </p:cNvPr>
          <p:cNvSpPr txBox="1"/>
          <p:nvPr/>
        </p:nvSpPr>
        <p:spPr>
          <a:xfrm>
            <a:off x="825473" y="2562129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57E555-1AE8-4BA3-BE65-005A8FC35277}"/>
              </a:ext>
            </a:extLst>
          </p:cNvPr>
          <p:cNvSpPr txBox="1"/>
          <p:nvPr/>
        </p:nvSpPr>
        <p:spPr>
          <a:xfrm>
            <a:off x="1571439" y="1698768"/>
            <a:ext cx="109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53C2FE-5B0C-46B6-AB2E-55DE07278610}"/>
              </a:ext>
            </a:extLst>
          </p:cNvPr>
          <p:cNvSpPr txBox="1"/>
          <p:nvPr/>
        </p:nvSpPr>
        <p:spPr>
          <a:xfrm>
            <a:off x="2113271" y="2562129"/>
            <a:ext cx="106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61889F-CAC3-42AE-81EE-6861B9D1BC53}"/>
              </a:ext>
            </a:extLst>
          </p:cNvPr>
          <p:cNvSpPr txBox="1"/>
          <p:nvPr/>
        </p:nvSpPr>
        <p:spPr>
          <a:xfrm>
            <a:off x="5589093" y="2608798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6B8C43-E4F6-4B14-B260-3E19F20686B8}"/>
              </a:ext>
            </a:extLst>
          </p:cNvPr>
          <p:cNvSpPr txBox="1"/>
          <p:nvPr/>
        </p:nvSpPr>
        <p:spPr>
          <a:xfrm>
            <a:off x="7165645" y="2608798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7C645D-B949-452A-A937-2C53E822521C}"/>
              </a:ext>
            </a:extLst>
          </p:cNvPr>
          <p:cNvSpPr txBox="1"/>
          <p:nvPr/>
        </p:nvSpPr>
        <p:spPr>
          <a:xfrm>
            <a:off x="825473" y="3448704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A000F3-8585-4FB8-8551-2B08F8A3A266}"/>
              </a:ext>
            </a:extLst>
          </p:cNvPr>
          <p:cNvSpPr txBox="1"/>
          <p:nvPr/>
        </p:nvSpPr>
        <p:spPr>
          <a:xfrm>
            <a:off x="1340575" y="3448704"/>
            <a:ext cx="84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6AD3C-D53A-42E1-BE1E-ABC6235457EF}"/>
              </a:ext>
            </a:extLst>
          </p:cNvPr>
          <p:cNvSpPr txBox="1"/>
          <p:nvPr/>
        </p:nvSpPr>
        <p:spPr>
          <a:xfrm>
            <a:off x="5589093" y="348459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29A6F2-E13E-47ED-A391-9258B55E204B}"/>
              </a:ext>
            </a:extLst>
          </p:cNvPr>
          <p:cNvSpPr txBox="1"/>
          <p:nvPr/>
        </p:nvSpPr>
        <p:spPr>
          <a:xfrm>
            <a:off x="7165645" y="3501365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76C3A2-0B29-4E78-A796-2A374C96A611}"/>
              </a:ext>
            </a:extLst>
          </p:cNvPr>
          <p:cNvSpPr txBox="1"/>
          <p:nvPr/>
        </p:nvSpPr>
        <p:spPr>
          <a:xfrm>
            <a:off x="951597" y="4375298"/>
            <a:ext cx="271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B94542-71FE-4489-ABD6-015EE4482109}"/>
              </a:ext>
            </a:extLst>
          </p:cNvPr>
          <p:cNvSpPr txBox="1"/>
          <p:nvPr/>
        </p:nvSpPr>
        <p:spPr>
          <a:xfrm>
            <a:off x="1960591" y="4396088"/>
            <a:ext cx="10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A31E34-DF81-454B-9799-995D9F22AE40}"/>
              </a:ext>
            </a:extLst>
          </p:cNvPr>
          <p:cNvSpPr txBox="1"/>
          <p:nvPr/>
        </p:nvSpPr>
        <p:spPr>
          <a:xfrm>
            <a:off x="5589093" y="451663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F569D0-1F46-4DE7-9246-3E21F0E90C6A}"/>
              </a:ext>
            </a:extLst>
          </p:cNvPr>
          <p:cNvSpPr txBox="1"/>
          <p:nvPr/>
        </p:nvSpPr>
        <p:spPr>
          <a:xfrm>
            <a:off x="7203854" y="451663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9F2233-9756-41A0-A41F-0D805469C7F9}"/>
              </a:ext>
            </a:extLst>
          </p:cNvPr>
          <p:cNvSpPr txBox="1"/>
          <p:nvPr/>
        </p:nvSpPr>
        <p:spPr>
          <a:xfrm>
            <a:off x="2113271" y="2550555"/>
            <a:ext cx="106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4B82B1-AEBD-4667-AA0D-A31E9EAAA86B}"/>
              </a:ext>
            </a:extLst>
          </p:cNvPr>
          <p:cNvSpPr txBox="1"/>
          <p:nvPr/>
        </p:nvSpPr>
        <p:spPr>
          <a:xfrm>
            <a:off x="1340574" y="3450586"/>
            <a:ext cx="84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5F3791-B75A-445F-931C-73B11EBCBC36}"/>
              </a:ext>
            </a:extLst>
          </p:cNvPr>
          <p:cNvSpPr txBox="1"/>
          <p:nvPr/>
        </p:nvSpPr>
        <p:spPr>
          <a:xfrm>
            <a:off x="1960591" y="4406575"/>
            <a:ext cx="109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899449-CA85-4CAE-AD48-F13CBB875654}"/>
              </a:ext>
            </a:extLst>
          </p:cNvPr>
          <p:cNvSpPr txBox="1"/>
          <p:nvPr/>
        </p:nvSpPr>
        <p:spPr>
          <a:xfrm>
            <a:off x="8577726" y="1629483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680D50-6F2E-4949-91A6-10C6CD45D0C0}"/>
              </a:ext>
            </a:extLst>
          </p:cNvPr>
          <p:cNvSpPr txBox="1"/>
          <p:nvPr/>
        </p:nvSpPr>
        <p:spPr>
          <a:xfrm>
            <a:off x="8549891" y="2647584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0B5B72-4E3B-4B77-BB40-80FE71F88051}"/>
              </a:ext>
            </a:extLst>
          </p:cNvPr>
          <p:cNvSpPr txBox="1"/>
          <p:nvPr/>
        </p:nvSpPr>
        <p:spPr>
          <a:xfrm>
            <a:off x="8500265" y="3586958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C4C117-F373-4C65-8D5C-FD91A57100DE}"/>
              </a:ext>
            </a:extLst>
          </p:cNvPr>
          <p:cNvSpPr txBox="1"/>
          <p:nvPr/>
        </p:nvSpPr>
        <p:spPr>
          <a:xfrm>
            <a:off x="8526266" y="451663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0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19674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486 L 0.14909 0.00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22266 0.004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15781 -0.00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7" grpId="0" animBg="1"/>
      <p:bldP spid="28" grpId="0" animBg="1"/>
      <p:bldP spid="31" grpId="0" animBg="1"/>
      <p:bldP spid="32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FD13DC-A2E0-4BE1-925E-E659B7A4F886}"/>
              </a:ext>
            </a:extLst>
          </p:cNvPr>
          <p:cNvSpPr/>
          <p:nvPr/>
        </p:nvSpPr>
        <p:spPr bwMode="hidden">
          <a:xfrm>
            <a:off x="869137" y="675883"/>
            <a:ext cx="930166" cy="52706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C840B240-4A8E-4A50-A0A9-8274C9209802}"/>
              </a:ext>
            </a:extLst>
          </p:cNvPr>
          <p:cNvSpPr/>
          <p:nvPr/>
        </p:nvSpPr>
        <p:spPr>
          <a:xfrm>
            <a:off x="386389" y="2211729"/>
            <a:ext cx="1844566" cy="1918389"/>
          </a:xfrm>
          <a:prstGeom prst="donut">
            <a:avLst>
              <a:gd name="adj" fmla="val 323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10B069-EE1D-4A97-A8FD-F667B4945A0A}"/>
              </a:ext>
            </a:extLst>
          </p:cNvPr>
          <p:cNvSpPr/>
          <p:nvPr/>
        </p:nvSpPr>
        <p:spPr>
          <a:xfrm>
            <a:off x="415578" y="2211729"/>
            <a:ext cx="1786188" cy="19183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76098-4A16-4361-A1DC-DEB36A080B31}"/>
              </a:ext>
            </a:extLst>
          </p:cNvPr>
          <p:cNvSpPr/>
          <p:nvPr/>
        </p:nvSpPr>
        <p:spPr>
          <a:xfrm>
            <a:off x="416795" y="2663281"/>
            <a:ext cx="1799565" cy="11621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6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</a:p>
          <a:p>
            <a:pPr algn="ctr">
              <a:lnSpc>
                <a:spcPct val="76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B1AAF-4D76-4FC0-855D-7130159783CB}"/>
              </a:ext>
            </a:extLst>
          </p:cNvPr>
          <p:cNvSpPr txBox="1"/>
          <p:nvPr/>
        </p:nvSpPr>
        <p:spPr>
          <a:xfrm>
            <a:off x="2476938" y="2988019"/>
            <a:ext cx="696059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পিতাকে নিয়ে তিনটি বাক্য লিখে আনবে।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29DAB-C9C0-4258-B6AB-3EDC6107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35" y="544081"/>
            <a:ext cx="2508482" cy="5400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4D04C-2797-49B2-8845-32CB6A653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9" y="502611"/>
            <a:ext cx="3680676" cy="21606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8141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18CED2-C30D-4404-9F0D-A33729305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11789" r="11780" b="10012"/>
          <a:stretch/>
        </p:blipFill>
        <p:spPr>
          <a:xfrm>
            <a:off x="8382501" y="3611566"/>
            <a:ext cx="3263307" cy="2521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C8935-E0CC-4151-9804-115AA6ADE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"/>
          <a:stretch/>
        </p:blipFill>
        <p:spPr>
          <a:xfrm>
            <a:off x="2790747" y="725071"/>
            <a:ext cx="6303149" cy="3727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7F21C-D4A6-49A1-8A80-CD592D942E5F}"/>
              </a:ext>
            </a:extLst>
          </p:cNvPr>
          <p:cNvSpPr txBox="1"/>
          <p:nvPr/>
        </p:nvSpPr>
        <p:spPr>
          <a:xfrm>
            <a:off x="4043270" y="4765119"/>
            <a:ext cx="4841947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5781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1D8401-6D4A-421F-ABF3-45B8236BB8FC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3A92AB-A69F-47AC-8BEA-46B72C97F7C0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5BC379-F654-43DE-B988-99F3D910345D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9D60C0-FC19-4628-A919-DD52DEEBC5EF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8D6BE8-AF26-4EB3-AED5-871A1F3CF555}"/>
              </a:ext>
            </a:extLst>
          </p:cNvPr>
          <p:cNvSpPr txBox="1"/>
          <p:nvPr/>
        </p:nvSpPr>
        <p:spPr>
          <a:xfrm>
            <a:off x="825473" y="291988"/>
            <a:ext cx="299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D99268-2CAF-4B74-AD5D-66E28FC9971A}"/>
              </a:ext>
            </a:extLst>
          </p:cNvPr>
          <p:cNvSpPr txBox="1"/>
          <p:nvPr/>
        </p:nvSpPr>
        <p:spPr>
          <a:xfrm>
            <a:off x="5219531" y="1874645"/>
            <a:ext cx="63757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প্রথম</a:t>
            </a: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</a:t>
            </a: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: মুক্তিযোদ্ধাদের কথা</a:t>
            </a:r>
          </a:p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আমাদের দেশ বাংলাদেশ........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8B1A8E-C269-45A7-B33A-A49F6EE5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32" y="1583266"/>
            <a:ext cx="3553044" cy="40010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FF13B-6680-40C2-9CC1-05F58037C6CD}"/>
              </a:ext>
            </a:extLst>
          </p:cNvPr>
          <p:cNvSpPr/>
          <p:nvPr/>
        </p:nvSpPr>
        <p:spPr>
          <a:xfrm rot="19874553">
            <a:off x="3815174" y="1337952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E33E08-933C-4C29-87FD-822167AD3358}"/>
              </a:ext>
            </a:extLst>
          </p:cNvPr>
          <p:cNvSpPr/>
          <p:nvPr/>
        </p:nvSpPr>
        <p:spPr>
          <a:xfrm>
            <a:off x="4288528" y="1327355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BB8D85-11F9-4A71-8EB9-4365AB8FE5E9}"/>
              </a:ext>
            </a:extLst>
          </p:cNvPr>
          <p:cNvSpPr/>
          <p:nvPr/>
        </p:nvSpPr>
        <p:spPr>
          <a:xfrm rot="8789219">
            <a:off x="-58025" y="5507382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80A113-3FCB-4011-B927-200EE08774CB}"/>
              </a:ext>
            </a:extLst>
          </p:cNvPr>
          <p:cNvSpPr/>
          <p:nvPr/>
        </p:nvSpPr>
        <p:spPr>
          <a:xfrm>
            <a:off x="1108454" y="5229948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41AD49-B940-44D2-8A39-82DF2223714D}"/>
              </a:ext>
            </a:extLst>
          </p:cNvPr>
          <p:cNvSpPr/>
          <p:nvPr/>
        </p:nvSpPr>
        <p:spPr>
          <a:xfrm>
            <a:off x="774024" y="1078381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6DE3A1-E7C0-4EC0-A6D8-21C149382463}"/>
              </a:ext>
            </a:extLst>
          </p:cNvPr>
          <p:cNvSpPr/>
          <p:nvPr/>
        </p:nvSpPr>
        <p:spPr>
          <a:xfrm>
            <a:off x="518660" y="1529136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17B917-63D0-4791-90E2-C47E1F456593}"/>
              </a:ext>
            </a:extLst>
          </p:cNvPr>
          <p:cNvSpPr/>
          <p:nvPr/>
        </p:nvSpPr>
        <p:spPr>
          <a:xfrm>
            <a:off x="3998894" y="5535900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72919B-94CE-4E64-A9E5-240DD873E629}"/>
              </a:ext>
            </a:extLst>
          </p:cNvPr>
          <p:cNvSpPr/>
          <p:nvPr/>
        </p:nvSpPr>
        <p:spPr>
          <a:xfrm>
            <a:off x="4422345" y="5208734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31496DD-8319-45A7-8EF5-C50F36E977DB}"/>
              </a:ext>
            </a:extLst>
          </p:cNvPr>
          <p:cNvSpPr/>
          <p:nvPr/>
        </p:nvSpPr>
        <p:spPr>
          <a:xfrm>
            <a:off x="951732" y="1512269"/>
            <a:ext cx="3930198" cy="4202629"/>
          </a:xfrm>
          <a:prstGeom prst="frame">
            <a:avLst>
              <a:gd name="adj1" fmla="val 499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6F5823A-9835-431B-969C-BF70783329E0}"/>
              </a:ext>
            </a:extLst>
          </p:cNvPr>
          <p:cNvSpPr/>
          <p:nvPr/>
        </p:nvSpPr>
        <p:spPr>
          <a:xfrm>
            <a:off x="630230" y="317087"/>
            <a:ext cx="10899054" cy="234672"/>
          </a:xfrm>
          <a:prstGeom prst="flowChartTerminator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52E735-467B-46E2-A552-FE9BBA11898E}"/>
              </a:ext>
            </a:extLst>
          </p:cNvPr>
          <p:cNvGrpSpPr/>
          <p:nvPr/>
        </p:nvGrpSpPr>
        <p:grpSpPr>
          <a:xfrm>
            <a:off x="236759" y="272094"/>
            <a:ext cx="2352368" cy="4646637"/>
            <a:chOff x="250723" y="236474"/>
            <a:chExt cx="2448232" cy="538266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8B2B6E-00C7-464D-AEE1-AD1CB30AAACB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BF9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8B8733-CE50-4D7C-8004-8C5B2645093B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98AE46-15DD-4D27-9D65-F76A15B90A06}"/>
                </a:ext>
              </a:extLst>
            </p:cNvPr>
            <p:cNvSpPr/>
            <p:nvPr/>
          </p:nvSpPr>
          <p:spPr>
            <a:xfrm>
              <a:off x="1586432" y="236474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202E06-BEB5-4353-9951-620A6BB4606D}"/>
                </a:ext>
              </a:extLst>
            </p:cNvPr>
            <p:cNvCxnSpPr/>
            <p:nvPr/>
          </p:nvCxnSpPr>
          <p:spPr>
            <a:xfrm>
              <a:off x="1778160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2A6B31-2FBE-4545-8EAF-7C8C27D098C2}"/>
              </a:ext>
            </a:extLst>
          </p:cNvPr>
          <p:cNvGrpSpPr/>
          <p:nvPr/>
        </p:nvGrpSpPr>
        <p:grpSpPr>
          <a:xfrm>
            <a:off x="3453627" y="317086"/>
            <a:ext cx="2352368" cy="4608875"/>
            <a:chOff x="250723" y="280217"/>
            <a:chExt cx="2448232" cy="533891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C59010-31E6-4B2E-A712-0C104D563B53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F13525-8974-4A0A-8012-E76AB84C266B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736DEC-35B4-47D1-9690-7F93B646D3AD}"/>
                </a:ext>
              </a:extLst>
            </p:cNvPr>
            <p:cNvSpPr/>
            <p:nvPr/>
          </p:nvSpPr>
          <p:spPr>
            <a:xfrm>
              <a:off x="1283110" y="280217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00BE7-5C1C-449C-BB51-2C030F010CE9}"/>
                </a:ext>
              </a:extLst>
            </p:cNvPr>
            <p:cNvCxnSpPr/>
            <p:nvPr/>
          </p:nvCxnSpPr>
          <p:spPr>
            <a:xfrm>
              <a:off x="1467467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31C2C-64D0-4746-B1CD-D78BAB651B9B}"/>
              </a:ext>
            </a:extLst>
          </p:cNvPr>
          <p:cNvGrpSpPr/>
          <p:nvPr/>
        </p:nvGrpSpPr>
        <p:grpSpPr>
          <a:xfrm>
            <a:off x="6345668" y="272094"/>
            <a:ext cx="2352368" cy="4608875"/>
            <a:chOff x="250723" y="280217"/>
            <a:chExt cx="2448232" cy="533891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8042D4-A23C-4C80-9B16-DE20CDA42F04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C534AB8-C340-4305-8DDA-594E223F73C4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5E823A-7C67-42E5-9F3A-7366558B19AD}"/>
                </a:ext>
              </a:extLst>
            </p:cNvPr>
            <p:cNvSpPr/>
            <p:nvPr/>
          </p:nvSpPr>
          <p:spPr>
            <a:xfrm>
              <a:off x="1283110" y="280217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79860D-C6D5-4E25-93B4-28B8D488EC71}"/>
                </a:ext>
              </a:extLst>
            </p:cNvPr>
            <p:cNvCxnSpPr/>
            <p:nvPr/>
          </p:nvCxnSpPr>
          <p:spPr>
            <a:xfrm>
              <a:off x="1467467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64B846-8A9A-42CD-989C-4CB7D9EDCC05}"/>
              </a:ext>
            </a:extLst>
          </p:cNvPr>
          <p:cNvGrpSpPr/>
          <p:nvPr/>
        </p:nvGrpSpPr>
        <p:grpSpPr>
          <a:xfrm>
            <a:off x="9332183" y="317086"/>
            <a:ext cx="2352368" cy="4608875"/>
            <a:chOff x="250723" y="280217"/>
            <a:chExt cx="2448232" cy="53389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ECE984-9BF8-4D61-9ADD-9801C5C05E99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A4D754-3F60-47AE-BA7A-2C7E338B608A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186821-6C4F-425A-9927-351B72655B1B}"/>
                </a:ext>
              </a:extLst>
            </p:cNvPr>
            <p:cNvSpPr/>
            <p:nvPr/>
          </p:nvSpPr>
          <p:spPr>
            <a:xfrm>
              <a:off x="1283110" y="280217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57712E-BBCC-41F1-9645-8CF7BA8B61F7}"/>
                </a:ext>
              </a:extLst>
            </p:cNvPr>
            <p:cNvCxnSpPr/>
            <p:nvPr/>
          </p:nvCxnSpPr>
          <p:spPr>
            <a:xfrm>
              <a:off x="1467467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DBBEFD4-A06C-4621-97EE-3B75E8AD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7" y="2716614"/>
            <a:ext cx="3002774" cy="2310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E8A9F6-3310-45BB-9D10-F7D3D98F0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15" y="2716613"/>
            <a:ext cx="2894706" cy="2393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F7BF6D-652F-4591-97F7-5480697C1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57" y="2761132"/>
            <a:ext cx="2930964" cy="2393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0A0D84-EA0D-4316-8D5A-66E5C8A97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75" y="2808238"/>
            <a:ext cx="2929956" cy="2301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2881A53-FFA3-4E60-AE43-169110D49104}"/>
              </a:ext>
            </a:extLst>
          </p:cNvPr>
          <p:cNvSpPr txBox="1"/>
          <p:nvPr/>
        </p:nvSpPr>
        <p:spPr>
          <a:xfrm>
            <a:off x="4205632" y="5367561"/>
            <a:ext cx="4342314" cy="646331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C01550-624B-4ADB-B232-5ED31E564D1D}"/>
              </a:ext>
            </a:extLst>
          </p:cNvPr>
          <p:cNvSpPr txBox="1"/>
          <p:nvPr/>
        </p:nvSpPr>
        <p:spPr>
          <a:xfrm>
            <a:off x="4112932" y="5392527"/>
            <a:ext cx="4280071" cy="646331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C01550-624B-4ADB-B232-5ED31E564D1D}"/>
              </a:ext>
            </a:extLst>
          </p:cNvPr>
          <p:cNvSpPr txBox="1"/>
          <p:nvPr/>
        </p:nvSpPr>
        <p:spPr>
          <a:xfrm>
            <a:off x="4038664" y="787540"/>
            <a:ext cx="4280071" cy="646331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A75CF0-41C5-46CE-B750-AC53FA01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6" y="223902"/>
            <a:ext cx="11589968" cy="6410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800DA-D4DD-4F94-8E0C-9926CB84CC65}"/>
              </a:ext>
            </a:extLst>
          </p:cNvPr>
          <p:cNvSpPr txBox="1"/>
          <p:nvPr/>
        </p:nvSpPr>
        <p:spPr>
          <a:xfrm>
            <a:off x="4716051" y="2953103"/>
            <a:ext cx="356365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https://youtu.be/WxwdDSYX7RA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BCD74-7744-436B-976E-C15697CDF3EB}"/>
              </a:ext>
            </a:extLst>
          </p:cNvPr>
          <p:cNvSpPr txBox="1"/>
          <p:nvPr/>
        </p:nvSpPr>
        <p:spPr>
          <a:xfrm>
            <a:off x="4187543" y="1599040"/>
            <a:ext cx="462067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50956-2295-41CB-B27F-7F8F340CD42D}"/>
              </a:ext>
            </a:extLst>
          </p:cNvPr>
          <p:cNvSpPr txBox="1"/>
          <p:nvPr/>
        </p:nvSpPr>
        <p:spPr>
          <a:xfrm>
            <a:off x="4486844" y="3793403"/>
            <a:ext cx="3792861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932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589AD-3075-44D8-8701-6713CAA58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00" y="746761"/>
            <a:ext cx="6757220" cy="3703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A3327-E953-4BC7-A10A-B068198B5F85}"/>
              </a:ext>
            </a:extLst>
          </p:cNvPr>
          <p:cNvSpPr txBox="1"/>
          <p:nvPr/>
        </p:nvSpPr>
        <p:spPr>
          <a:xfrm>
            <a:off x="1238864" y="4905558"/>
            <a:ext cx="10146889" cy="646331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ছিনিয়ে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A0F4B-9947-4966-8BEB-DD9DE1E2015B}"/>
              </a:ext>
            </a:extLst>
          </p:cNvPr>
          <p:cNvSpPr txBox="1"/>
          <p:nvPr/>
        </p:nvSpPr>
        <p:spPr>
          <a:xfrm>
            <a:off x="2386780" y="4908121"/>
            <a:ext cx="7418439" cy="646331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895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5D5C03-B259-4190-8F7B-9006C7AE2F86}"/>
              </a:ext>
            </a:extLst>
          </p:cNvPr>
          <p:cNvSpPr txBox="1"/>
          <p:nvPr/>
        </p:nvSpPr>
        <p:spPr>
          <a:xfrm>
            <a:off x="3942310" y="5197073"/>
            <a:ext cx="5117690" cy="646331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0FBF2-C051-4696-9912-FA4B4172C209}"/>
              </a:ext>
            </a:extLst>
          </p:cNvPr>
          <p:cNvSpPr txBox="1"/>
          <p:nvPr/>
        </p:nvSpPr>
        <p:spPr>
          <a:xfrm>
            <a:off x="4180848" y="5197073"/>
            <a:ext cx="4323276" cy="646331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A6A64-4AE5-441C-806A-2B7D9F2CC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24" y="660641"/>
            <a:ext cx="7195931" cy="4069005"/>
          </a:xfrm>
          <a:prstGeom prst="roundRect">
            <a:avLst>
              <a:gd name="adj" fmla="val 16667"/>
            </a:avLst>
          </a:prstGeom>
          <a:ln w="2222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379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ECF1D7-D925-4675-A8A6-B0D08A6EE678}"/>
              </a:ext>
            </a:extLst>
          </p:cNvPr>
          <p:cNvSpPr txBox="1"/>
          <p:nvPr/>
        </p:nvSpPr>
        <p:spPr>
          <a:xfrm>
            <a:off x="3750385" y="457390"/>
            <a:ext cx="4982417" cy="646331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4350F3-BCF9-4217-80E5-0E80FF1BD038}"/>
              </a:ext>
            </a:extLst>
          </p:cNvPr>
          <p:cNvSpPr txBox="1">
            <a:spLocks/>
          </p:cNvSpPr>
          <p:nvPr/>
        </p:nvSpPr>
        <p:spPr>
          <a:xfrm>
            <a:off x="1098783" y="4709337"/>
            <a:ext cx="10285623" cy="1280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পাটগাতি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ইউনিয়নের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টুঙ্গিপাড়া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0D9425D-75CA-4AFD-87AD-1E0BF5DA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b="6890"/>
          <a:stretch/>
        </p:blipFill>
        <p:spPr>
          <a:xfrm>
            <a:off x="4164312" y="1204269"/>
            <a:ext cx="4154561" cy="3590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55391C-B348-4DF6-B061-374E1BA4E690}"/>
              </a:ext>
            </a:extLst>
          </p:cNvPr>
          <p:cNvSpPr txBox="1">
            <a:spLocks/>
          </p:cNvSpPr>
          <p:nvPr/>
        </p:nvSpPr>
        <p:spPr>
          <a:xfrm>
            <a:off x="2902363" y="5032573"/>
            <a:ext cx="6421056" cy="835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সায়েরা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7C442EC3-B012-4827-AF23-3AB855B10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81" y="1170627"/>
            <a:ext cx="5389422" cy="35905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2794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85C9A0-1E11-44C5-A8F0-20BD11F930FF}"/>
              </a:ext>
            </a:extLst>
          </p:cNvPr>
          <p:cNvSpPr txBox="1"/>
          <p:nvPr/>
        </p:nvSpPr>
        <p:spPr>
          <a:xfrm>
            <a:off x="3260461" y="4850548"/>
            <a:ext cx="5631322" cy="646331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BAE46-405A-43C9-A53C-CF853B3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1" y="767354"/>
            <a:ext cx="5133747" cy="3486593"/>
          </a:xfrm>
          <a:prstGeom prst="roundRect">
            <a:avLst>
              <a:gd name="adj" fmla="val 8594"/>
            </a:avLst>
          </a:prstGeom>
          <a:solidFill>
            <a:srgbClr val="00B050"/>
          </a:solidFill>
          <a:ln w="158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A753CB-F5F2-4658-AF84-A30DFBAC1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/>
          <a:stretch/>
        </p:blipFill>
        <p:spPr>
          <a:xfrm>
            <a:off x="6175512" y="767353"/>
            <a:ext cx="5133747" cy="3486593"/>
          </a:xfrm>
          <a:prstGeom prst="roundRect">
            <a:avLst>
              <a:gd name="adj" fmla="val 8594"/>
            </a:avLst>
          </a:prstGeom>
          <a:solidFill>
            <a:srgbClr val="00B050"/>
          </a:solidFill>
          <a:ln w="15875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97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563</Words>
  <Application>Microsoft Office PowerPoint</Application>
  <PresentationFormat>Widescreen</PresentationFormat>
  <Paragraphs>130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8801714235807</dc:creator>
  <cp:lastModifiedBy>8801714235807</cp:lastModifiedBy>
  <cp:revision>95</cp:revision>
  <dcterms:created xsi:type="dcterms:W3CDTF">2020-09-21T05:40:12Z</dcterms:created>
  <dcterms:modified xsi:type="dcterms:W3CDTF">2020-09-22T15:56:02Z</dcterms:modified>
</cp:coreProperties>
</file>