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07" r:id="rId2"/>
  </p:sldMasterIdLst>
  <p:notesMasterIdLst>
    <p:notesMasterId r:id="rId26"/>
  </p:notesMasterIdLst>
  <p:sldIdLst>
    <p:sldId id="282" r:id="rId3"/>
    <p:sldId id="281" r:id="rId4"/>
    <p:sldId id="286" r:id="rId5"/>
    <p:sldId id="287" r:id="rId6"/>
    <p:sldId id="288" r:id="rId7"/>
    <p:sldId id="289" r:id="rId8"/>
    <p:sldId id="290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2" r:id="rId19"/>
    <p:sldId id="303" r:id="rId20"/>
    <p:sldId id="304" r:id="rId21"/>
    <p:sldId id="305" r:id="rId22"/>
    <p:sldId id="306" r:id="rId23"/>
    <p:sldId id="307" r:id="rId24"/>
    <p:sldId id="308" r:id="rId2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9" autoAdjust="0"/>
    <p:restoredTop sz="94660"/>
  </p:normalViewPr>
  <p:slideViewPr>
    <p:cSldViewPr>
      <p:cViewPr varScale="1">
        <p:scale>
          <a:sx n="83" d="100"/>
          <a:sy n="83" d="100"/>
        </p:scale>
        <p:origin x="845" y="77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0F1264-6864-4005-B5F7-3E518DE19B5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68ACE2-BEAB-4F39-A49F-5D9877E6DA4F}">
      <dgm:prSet phldrT="[Text]" custT="1"/>
      <dgm:spPr/>
      <dgm:t>
        <a:bodyPr/>
        <a:lstStyle/>
        <a:p>
          <a:r>
            <a:rPr lang="bn-BD" sz="3200" b="1" i="0" dirty="0">
              <a:latin typeface="NikoshBAN" panose="02000000000000000000" pitchFamily="2" charset="0"/>
              <a:cs typeface="NikoshBAN" panose="02000000000000000000" pitchFamily="2" charset="0"/>
            </a:rPr>
            <a:t>তথ্য ও যোগসযোগ</a:t>
          </a:r>
          <a:endParaRPr lang="en-US" sz="3200" b="1" i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DB890C-E91C-4717-B75C-DCAF210447F4}" type="parTrans" cxnId="{CC01694A-100C-4202-8EA8-9BEED867800E}">
      <dgm:prSet/>
      <dgm:spPr/>
      <dgm:t>
        <a:bodyPr/>
        <a:lstStyle/>
        <a:p>
          <a:endParaRPr lang="en-US"/>
        </a:p>
      </dgm:t>
    </dgm:pt>
    <dgm:pt modelId="{ECB6F1AA-1BD2-4AE2-BB80-EE55B667CDF3}" type="sibTrans" cxnId="{CC01694A-100C-4202-8EA8-9BEED867800E}">
      <dgm:prSet/>
      <dgm:spPr/>
      <dgm:t>
        <a:bodyPr/>
        <a:lstStyle/>
        <a:p>
          <a:endParaRPr lang="en-US"/>
        </a:p>
      </dgm:t>
    </dgm:pt>
    <dgm:pt modelId="{1E44BE66-8F19-4D9F-BF90-5817C0F227C4}">
      <dgm:prSet phldrT="[Text]" custT="1"/>
      <dgm:spPr/>
      <dgm:t>
        <a:bodyPr/>
        <a:lstStyle/>
        <a:p>
          <a:r>
            <a:rPr lang="bn-BD" sz="4400" b="1" dirty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endParaRPr lang="en-US" sz="4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47F943-28D1-4F94-8AD0-4978F84FEF4E}" type="parTrans" cxnId="{2C9F550F-2598-4277-A417-BC9436039404}">
      <dgm:prSet/>
      <dgm:spPr/>
      <dgm:t>
        <a:bodyPr/>
        <a:lstStyle/>
        <a:p>
          <a:endParaRPr lang="en-US"/>
        </a:p>
      </dgm:t>
    </dgm:pt>
    <dgm:pt modelId="{E636D70C-7D46-4F9B-9A46-B1688BC12EAC}" type="sibTrans" cxnId="{2C9F550F-2598-4277-A417-BC9436039404}">
      <dgm:prSet/>
      <dgm:spPr/>
      <dgm:t>
        <a:bodyPr/>
        <a:lstStyle/>
        <a:p>
          <a:endParaRPr lang="en-US"/>
        </a:p>
      </dgm:t>
    </dgm:pt>
    <dgm:pt modelId="{50DAABF3-18C8-403C-BC99-F26710803EB7}">
      <dgm:prSet phldrT="[Text]" custT="1"/>
      <dgm:spPr/>
      <dgm:t>
        <a:bodyPr/>
        <a:lstStyle/>
        <a:p>
          <a:r>
            <a:rPr lang="bn-BD" sz="3200" b="1" dirty="0">
              <a:latin typeface="NikoshBAN" panose="02000000000000000000" pitchFamily="2" charset="0"/>
              <a:cs typeface="NikoshBAN" panose="02000000000000000000" pitchFamily="2" charset="0"/>
            </a:rPr>
            <a:t>টেলিভিশন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3B48F1-DF72-4DB0-A217-4AC9939DA3FE}" type="parTrans" cxnId="{C171C4FA-8820-443D-B722-3784CF4FCB39}">
      <dgm:prSet/>
      <dgm:spPr/>
      <dgm:t>
        <a:bodyPr/>
        <a:lstStyle/>
        <a:p>
          <a:endParaRPr lang="en-US"/>
        </a:p>
      </dgm:t>
    </dgm:pt>
    <dgm:pt modelId="{78B3C1ED-E059-41EA-9165-5AA24A9B48EE}" type="sibTrans" cxnId="{C171C4FA-8820-443D-B722-3784CF4FCB39}">
      <dgm:prSet/>
      <dgm:spPr/>
      <dgm:t>
        <a:bodyPr/>
        <a:lstStyle/>
        <a:p>
          <a:endParaRPr lang="en-US"/>
        </a:p>
      </dgm:t>
    </dgm:pt>
    <dgm:pt modelId="{9E777A6E-87E0-4571-A2C3-77BD42F5724D}">
      <dgm:prSet phldrT="[Text]" custT="1"/>
      <dgm:spPr/>
      <dgm:t>
        <a:bodyPr/>
        <a:lstStyle/>
        <a:p>
          <a:r>
            <a:rPr lang="bn-BD" sz="2800" b="1" dirty="0">
              <a:latin typeface="NikoshBAN" panose="02000000000000000000" pitchFamily="2" charset="0"/>
              <a:cs typeface="NikoshBAN" panose="02000000000000000000" pitchFamily="2" charset="0"/>
            </a:rPr>
            <a:t>ইন্টারনেট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5C4170-B054-48EC-B01B-3492C8B2C91C}" type="parTrans" cxnId="{10B31389-865E-4CCD-80F8-18AB3E960C75}">
      <dgm:prSet/>
      <dgm:spPr/>
      <dgm:t>
        <a:bodyPr/>
        <a:lstStyle/>
        <a:p>
          <a:endParaRPr lang="en-US"/>
        </a:p>
      </dgm:t>
    </dgm:pt>
    <dgm:pt modelId="{20E0D9C6-406B-4432-8B43-0A26DF360F49}" type="sibTrans" cxnId="{10B31389-865E-4CCD-80F8-18AB3E960C75}">
      <dgm:prSet/>
      <dgm:spPr/>
      <dgm:t>
        <a:bodyPr/>
        <a:lstStyle/>
        <a:p>
          <a:endParaRPr lang="en-US"/>
        </a:p>
      </dgm:t>
    </dgm:pt>
    <dgm:pt modelId="{73909754-239E-4B14-AFC3-FE2AE25D0797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মোবাইল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1CF266-DC4D-4207-9BCB-571BE235826F}" type="parTrans" cxnId="{C8E5F0E4-0663-42AC-A27B-1F0184A0D85B}">
      <dgm:prSet/>
      <dgm:spPr/>
      <dgm:t>
        <a:bodyPr/>
        <a:lstStyle/>
        <a:p>
          <a:endParaRPr lang="en-US"/>
        </a:p>
      </dgm:t>
    </dgm:pt>
    <dgm:pt modelId="{6140DFC6-64FC-40B7-A131-DCB24195605B}" type="sibTrans" cxnId="{C8E5F0E4-0663-42AC-A27B-1F0184A0D85B}">
      <dgm:prSet/>
      <dgm:spPr/>
      <dgm:t>
        <a:bodyPr/>
        <a:lstStyle/>
        <a:p>
          <a:endParaRPr lang="en-US"/>
        </a:p>
      </dgm:t>
    </dgm:pt>
    <dgm:pt modelId="{AB41E832-A7D6-49C3-87B0-5B793E06FD59}">
      <dgm:prSet phldrT="[Text]"/>
      <dgm:spPr/>
      <dgm:t>
        <a:bodyPr/>
        <a:lstStyle/>
        <a:p>
          <a:endParaRPr lang="en-US"/>
        </a:p>
      </dgm:t>
    </dgm:pt>
    <dgm:pt modelId="{DD02D012-F3AE-4E2D-A726-D96A9627AD1D}" type="parTrans" cxnId="{4B9DA921-715F-43B6-880D-E23DE7D0EDAA}">
      <dgm:prSet/>
      <dgm:spPr/>
      <dgm:t>
        <a:bodyPr/>
        <a:lstStyle/>
        <a:p>
          <a:endParaRPr lang="en-US"/>
        </a:p>
      </dgm:t>
    </dgm:pt>
    <dgm:pt modelId="{7337BA8F-F99C-4F45-9322-576D683CD6A0}" type="sibTrans" cxnId="{4B9DA921-715F-43B6-880D-E23DE7D0EDAA}">
      <dgm:prSet/>
      <dgm:spPr/>
      <dgm:t>
        <a:bodyPr/>
        <a:lstStyle/>
        <a:p>
          <a:endParaRPr lang="en-US"/>
        </a:p>
      </dgm:t>
    </dgm:pt>
    <dgm:pt modelId="{C246E9A1-24FD-436E-A2F1-683BBCC323F7}" type="pres">
      <dgm:prSet presAssocID="{6D0F1264-6864-4005-B5F7-3E518DE19B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ACA1BD9-2B20-4F25-B667-B9450B2CDC78}" type="pres">
      <dgm:prSet presAssocID="{8D68ACE2-BEAB-4F39-A49F-5D9877E6DA4F}" presName="centerShape" presStyleLbl="node0" presStyleIdx="0" presStyleCnt="1" custScaleX="151592"/>
      <dgm:spPr/>
    </dgm:pt>
    <dgm:pt modelId="{A6B336A1-3E45-4FAB-841C-3F3FD4872742}" type="pres">
      <dgm:prSet presAssocID="{8147F943-28D1-4F94-8AD0-4978F84FEF4E}" presName="Name9" presStyleLbl="parChTrans1D2" presStyleIdx="0" presStyleCnt="4"/>
      <dgm:spPr/>
    </dgm:pt>
    <dgm:pt modelId="{63010150-A809-47FF-98DA-C404331328AC}" type="pres">
      <dgm:prSet presAssocID="{8147F943-28D1-4F94-8AD0-4978F84FEF4E}" presName="connTx" presStyleLbl="parChTrans1D2" presStyleIdx="0" presStyleCnt="4"/>
      <dgm:spPr/>
    </dgm:pt>
    <dgm:pt modelId="{9BA9AA3C-CF1E-40FD-8BBA-D1FBEBCAEABB}" type="pres">
      <dgm:prSet presAssocID="{1E44BE66-8F19-4D9F-BF90-5817C0F227C4}" presName="node" presStyleLbl="node1" presStyleIdx="0" presStyleCnt="4">
        <dgm:presLayoutVars>
          <dgm:bulletEnabled val="1"/>
        </dgm:presLayoutVars>
      </dgm:prSet>
      <dgm:spPr/>
    </dgm:pt>
    <dgm:pt modelId="{69F053F5-F12C-4838-9657-2FC9B8157052}" type="pres">
      <dgm:prSet presAssocID="{113B48F1-DF72-4DB0-A217-4AC9939DA3FE}" presName="Name9" presStyleLbl="parChTrans1D2" presStyleIdx="1" presStyleCnt="4"/>
      <dgm:spPr/>
    </dgm:pt>
    <dgm:pt modelId="{FC9AC161-AB06-4194-A9DB-5206BCDD8A2E}" type="pres">
      <dgm:prSet presAssocID="{113B48F1-DF72-4DB0-A217-4AC9939DA3FE}" presName="connTx" presStyleLbl="parChTrans1D2" presStyleIdx="1" presStyleCnt="4"/>
      <dgm:spPr/>
    </dgm:pt>
    <dgm:pt modelId="{7646219D-ED5D-46AD-B35C-B024DFAF4B26}" type="pres">
      <dgm:prSet presAssocID="{50DAABF3-18C8-403C-BC99-F26710803EB7}" presName="node" presStyleLbl="node1" presStyleIdx="1" presStyleCnt="4" custScaleX="146105" custRadScaleRad="153330" custRadScaleInc="646">
        <dgm:presLayoutVars>
          <dgm:bulletEnabled val="1"/>
        </dgm:presLayoutVars>
      </dgm:prSet>
      <dgm:spPr/>
    </dgm:pt>
    <dgm:pt modelId="{986011CE-F547-406D-8B3B-3DD9D063FB89}" type="pres">
      <dgm:prSet presAssocID="{245C4170-B054-48EC-B01B-3492C8B2C91C}" presName="Name9" presStyleLbl="parChTrans1D2" presStyleIdx="2" presStyleCnt="4"/>
      <dgm:spPr/>
    </dgm:pt>
    <dgm:pt modelId="{A6724E98-844D-4124-BC66-D7234B9DE936}" type="pres">
      <dgm:prSet presAssocID="{245C4170-B054-48EC-B01B-3492C8B2C91C}" presName="connTx" presStyleLbl="parChTrans1D2" presStyleIdx="2" presStyleCnt="4"/>
      <dgm:spPr/>
    </dgm:pt>
    <dgm:pt modelId="{72F69F49-6F84-42ED-B354-042419611CF4}" type="pres">
      <dgm:prSet presAssocID="{9E777A6E-87E0-4571-A2C3-77BD42F5724D}" presName="node" presStyleLbl="node1" presStyleIdx="2" presStyleCnt="4" custScaleX="115263">
        <dgm:presLayoutVars>
          <dgm:bulletEnabled val="1"/>
        </dgm:presLayoutVars>
      </dgm:prSet>
      <dgm:spPr/>
    </dgm:pt>
    <dgm:pt modelId="{8DD99FF1-D595-4BF1-86E2-06CB8D245B91}" type="pres">
      <dgm:prSet presAssocID="{541CF266-DC4D-4207-9BCB-571BE235826F}" presName="Name9" presStyleLbl="parChTrans1D2" presStyleIdx="3" presStyleCnt="4"/>
      <dgm:spPr/>
    </dgm:pt>
    <dgm:pt modelId="{495C08F9-BA64-4037-ACF6-5CFCC763E1BE}" type="pres">
      <dgm:prSet presAssocID="{541CF266-DC4D-4207-9BCB-571BE235826F}" presName="connTx" presStyleLbl="parChTrans1D2" presStyleIdx="3" presStyleCnt="4"/>
      <dgm:spPr/>
    </dgm:pt>
    <dgm:pt modelId="{921FD081-45DB-42AE-A7FE-8DB222C23E06}" type="pres">
      <dgm:prSet presAssocID="{73909754-239E-4B14-AFC3-FE2AE25D0797}" presName="node" presStyleLbl="node1" presStyleIdx="3" presStyleCnt="4" custRadScaleRad="170917" custRadScaleInc="6449">
        <dgm:presLayoutVars>
          <dgm:bulletEnabled val="1"/>
        </dgm:presLayoutVars>
      </dgm:prSet>
      <dgm:spPr/>
    </dgm:pt>
  </dgm:ptLst>
  <dgm:cxnLst>
    <dgm:cxn modelId="{2C9F550F-2598-4277-A417-BC9436039404}" srcId="{8D68ACE2-BEAB-4F39-A49F-5D9877E6DA4F}" destId="{1E44BE66-8F19-4D9F-BF90-5817C0F227C4}" srcOrd="0" destOrd="0" parTransId="{8147F943-28D1-4F94-8AD0-4978F84FEF4E}" sibTransId="{E636D70C-7D46-4F9B-9A46-B1688BC12EAC}"/>
    <dgm:cxn modelId="{BA077715-2A59-4B09-9E22-39FD7BDC0B96}" type="presOf" srcId="{113B48F1-DF72-4DB0-A217-4AC9939DA3FE}" destId="{FC9AC161-AB06-4194-A9DB-5206BCDD8A2E}" srcOrd="1" destOrd="0" presId="urn:microsoft.com/office/officeart/2005/8/layout/radial1"/>
    <dgm:cxn modelId="{9E5D091C-7EAE-4676-8457-559D22A81B80}" type="presOf" srcId="{73909754-239E-4B14-AFC3-FE2AE25D0797}" destId="{921FD081-45DB-42AE-A7FE-8DB222C23E06}" srcOrd="0" destOrd="0" presId="urn:microsoft.com/office/officeart/2005/8/layout/radial1"/>
    <dgm:cxn modelId="{134A8F21-0680-405A-BE09-13A4743E7B6B}" type="presOf" srcId="{541CF266-DC4D-4207-9BCB-571BE235826F}" destId="{8DD99FF1-D595-4BF1-86E2-06CB8D245B91}" srcOrd="0" destOrd="0" presId="urn:microsoft.com/office/officeart/2005/8/layout/radial1"/>
    <dgm:cxn modelId="{4B9DA921-715F-43B6-880D-E23DE7D0EDAA}" srcId="{6D0F1264-6864-4005-B5F7-3E518DE19B55}" destId="{AB41E832-A7D6-49C3-87B0-5B793E06FD59}" srcOrd="1" destOrd="0" parTransId="{DD02D012-F3AE-4E2D-A726-D96A9627AD1D}" sibTransId="{7337BA8F-F99C-4F45-9322-576D683CD6A0}"/>
    <dgm:cxn modelId="{E56E3F3C-EA93-4004-9009-90DC64203911}" type="presOf" srcId="{8147F943-28D1-4F94-8AD0-4978F84FEF4E}" destId="{63010150-A809-47FF-98DA-C404331328AC}" srcOrd="1" destOrd="0" presId="urn:microsoft.com/office/officeart/2005/8/layout/radial1"/>
    <dgm:cxn modelId="{CC01694A-100C-4202-8EA8-9BEED867800E}" srcId="{6D0F1264-6864-4005-B5F7-3E518DE19B55}" destId="{8D68ACE2-BEAB-4F39-A49F-5D9877E6DA4F}" srcOrd="0" destOrd="0" parTransId="{D1DB890C-E91C-4717-B75C-DCAF210447F4}" sibTransId="{ECB6F1AA-1BD2-4AE2-BB80-EE55B667CDF3}"/>
    <dgm:cxn modelId="{BA0C3573-A6DF-4E8B-BF0E-1A4AB213DE5D}" type="presOf" srcId="{541CF266-DC4D-4207-9BCB-571BE235826F}" destId="{495C08F9-BA64-4037-ACF6-5CFCC763E1BE}" srcOrd="1" destOrd="0" presId="urn:microsoft.com/office/officeart/2005/8/layout/radial1"/>
    <dgm:cxn modelId="{6F312B54-229E-45DB-9DE1-A0A9E6965EE4}" type="presOf" srcId="{1E44BE66-8F19-4D9F-BF90-5817C0F227C4}" destId="{9BA9AA3C-CF1E-40FD-8BBA-D1FBEBCAEABB}" srcOrd="0" destOrd="0" presId="urn:microsoft.com/office/officeart/2005/8/layout/radial1"/>
    <dgm:cxn modelId="{C4C28487-9E17-43C7-82CB-FB63A8561051}" type="presOf" srcId="{245C4170-B054-48EC-B01B-3492C8B2C91C}" destId="{A6724E98-844D-4124-BC66-D7234B9DE936}" srcOrd="1" destOrd="0" presId="urn:microsoft.com/office/officeart/2005/8/layout/radial1"/>
    <dgm:cxn modelId="{10B31389-865E-4CCD-80F8-18AB3E960C75}" srcId="{8D68ACE2-BEAB-4F39-A49F-5D9877E6DA4F}" destId="{9E777A6E-87E0-4571-A2C3-77BD42F5724D}" srcOrd="2" destOrd="0" parTransId="{245C4170-B054-48EC-B01B-3492C8B2C91C}" sibTransId="{20E0D9C6-406B-4432-8B43-0A26DF360F49}"/>
    <dgm:cxn modelId="{797A1B92-C3D0-4A60-8D79-B1328F2F604E}" type="presOf" srcId="{50DAABF3-18C8-403C-BC99-F26710803EB7}" destId="{7646219D-ED5D-46AD-B35C-B024DFAF4B26}" srcOrd="0" destOrd="0" presId="urn:microsoft.com/office/officeart/2005/8/layout/radial1"/>
    <dgm:cxn modelId="{38478893-9E86-4707-B415-CE87142889EE}" type="presOf" srcId="{9E777A6E-87E0-4571-A2C3-77BD42F5724D}" destId="{72F69F49-6F84-42ED-B354-042419611CF4}" srcOrd="0" destOrd="0" presId="urn:microsoft.com/office/officeart/2005/8/layout/radial1"/>
    <dgm:cxn modelId="{70163695-3643-4030-8B8B-2D2D2ACAC5AD}" type="presOf" srcId="{8D68ACE2-BEAB-4F39-A49F-5D9877E6DA4F}" destId="{3ACA1BD9-2B20-4F25-B667-B9450B2CDC78}" srcOrd="0" destOrd="0" presId="urn:microsoft.com/office/officeart/2005/8/layout/radial1"/>
    <dgm:cxn modelId="{F891C99C-EE53-4DE4-8CA7-2E824E344365}" type="presOf" srcId="{245C4170-B054-48EC-B01B-3492C8B2C91C}" destId="{986011CE-F547-406D-8B3B-3DD9D063FB89}" srcOrd="0" destOrd="0" presId="urn:microsoft.com/office/officeart/2005/8/layout/radial1"/>
    <dgm:cxn modelId="{2AC300A8-BBD9-4D63-A01B-02AFAE08AEB1}" type="presOf" srcId="{113B48F1-DF72-4DB0-A217-4AC9939DA3FE}" destId="{69F053F5-F12C-4838-9657-2FC9B8157052}" srcOrd="0" destOrd="0" presId="urn:microsoft.com/office/officeart/2005/8/layout/radial1"/>
    <dgm:cxn modelId="{ED5871BE-6BC5-4B4C-A1B1-9AA787868B77}" type="presOf" srcId="{8147F943-28D1-4F94-8AD0-4978F84FEF4E}" destId="{A6B336A1-3E45-4FAB-841C-3F3FD4872742}" srcOrd="0" destOrd="0" presId="urn:microsoft.com/office/officeart/2005/8/layout/radial1"/>
    <dgm:cxn modelId="{6930C8E3-6C66-46D7-8800-A57332024825}" type="presOf" srcId="{6D0F1264-6864-4005-B5F7-3E518DE19B55}" destId="{C246E9A1-24FD-436E-A2F1-683BBCC323F7}" srcOrd="0" destOrd="0" presId="urn:microsoft.com/office/officeart/2005/8/layout/radial1"/>
    <dgm:cxn modelId="{C8E5F0E4-0663-42AC-A27B-1F0184A0D85B}" srcId="{8D68ACE2-BEAB-4F39-A49F-5D9877E6DA4F}" destId="{73909754-239E-4B14-AFC3-FE2AE25D0797}" srcOrd="3" destOrd="0" parTransId="{541CF266-DC4D-4207-9BCB-571BE235826F}" sibTransId="{6140DFC6-64FC-40B7-A131-DCB24195605B}"/>
    <dgm:cxn modelId="{C171C4FA-8820-443D-B722-3784CF4FCB39}" srcId="{8D68ACE2-BEAB-4F39-A49F-5D9877E6DA4F}" destId="{50DAABF3-18C8-403C-BC99-F26710803EB7}" srcOrd="1" destOrd="0" parTransId="{113B48F1-DF72-4DB0-A217-4AC9939DA3FE}" sibTransId="{78B3C1ED-E059-41EA-9165-5AA24A9B48EE}"/>
    <dgm:cxn modelId="{04F57F7D-A1E8-4756-B6A1-780D610478F7}" type="presParOf" srcId="{C246E9A1-24FD-436E-A2F1-683BBCC323F7}" destId="{3ACA1BD9-2B20-4F25-B667-B9450B2CDC78}" srcOrd="0" destOrd="0" presId="urn:microsoft.com/office/officeart/2005/8/layout/radial1"/>
    <dgm:cxn modelId="{0A16A9B6-19B2-44BD-9DC2-07959CE940BC}" type="presParOf" srcId="{C246E9A1-24FD-436E-A2F1-683BBCC323F7}" destId="{A6B336A1-3E45-4FAB-841C-3F3FD4872742}" srcOrd="1" destOrd="0" presId="urn:microsoft.com/office/officeart/2005/8/layout/radial1"/>
    <dgm:cxn modelId="{1812CC74-8BB0-44A1-8A5E-7CD9383E8E10}" type="presParOf" srcId="{A6B336A1-3E45-4FAB-841C-3F3FD4872742}" destId="{63010150-A809-47FF-98DA-C404331328AC}" srcOrd="0" destOrd="0" presId="urn:microsoft.com/office/officeart/2005/8/layout/radial1"/>
    <dgm:cxn modelId="{D2303EB0-7F22-403A-8594-BFEE4BE61E29}" type="presParOf" srcId="{C246E9A1-24FD-436E-A2F1-683BBCC323F7}" destId="{9BA9AA3C-CF1E-40FD-8BBA-D1FBEBCAEABB}" srcOrd="2" destOrd="0" presId="urn:microsoft.com/office/officeart/2005/8/layout/radial1"/>
    <dgm:cxn modelId="{65A8D480-0E47-4E4E-AA87-152746480787}" type="presParOf" srcId="{C246E9A1-24FD-436E-A2F1-683BBCC323F7}" destId="{69F053F5-F12C-4838-9657-2FC9B8157052}" srcOrd="3" destOrd="0" presId="urn:microsoft.com/office/officeart/2005/8/layout/radial1"/>
    <dgm:cxn modelId="{BAA55BCE-26AC-43D8-80BD-7F937373CB55}" type="presParOf" srcId="{69F053F5-F12C-4838-9657-2FC9B8157052}" destId="{FC9AC161-AB06-4194-A9DB-5206BCDD8A2E}" srcOrd="0" destOrd="0" presId="urn:microsoft.com/office/officeart/2005/8/layout/radial1"/>
    <dgm:cxn modelId="{97B132E0-8C66-4E51-BA2A-79CDE8ED3207}" type="presParOf" srcId="{C246E9A1-24FD-436E-A2F1-683BBCC323F7}" destId="{7646219D-ED5D-46AD-B35C-B024DFAF4B26}" srcOrd="4" destOrd="0" presId="urn:microsoft.com/office/officeart/2005/8/layout/radial1"/>
    <dgm:cxn modelId="{6FD2907B-0663-46DD-9ECD-0C3A785889D6}" type="presParOf" srcId="{C246E9A1-24FD-436E-A2F1-683BBCC323F7}" destId="{986011CE-F547-406D-8B3B-3DD9D063FB89}" srcOrd="5" destOrd="0" presId="urn:microsoft.com/office/officeart/2005/8/layout/radial1"/>
    <dgm:cxn modelId="{873AB558-FA8D-4A56-A3B7-FD478F112569}" type="presParOf" srcId="{986011CE-F547-406D-8B3B-3DD9D063FB89}" destId="{A6724E98-844D-4124-BC66-D7234B9DE936}" srcOrd="0" destOrd="0" presId="urn:microsoft.com/office/officeart/2005/8/layout/radial1"/>
    <dgm:cxn modelId="{32C0B401-8B96-4BF0-84BD-1E98A04628E6}" type="presParOf" srcId="{C246E9A1-24FD-436E-A2F1-683BBCC323F7}" destId="{72F69F49-6F84-42ED-B354-042419611CF4}" srcOrd="6" destOrd="0" presId="urn:microsoft.com/office/officeart/2005/8/layout/radial1"/>
    <dgm:cxn modelId="{F655A585-A474-4E32-9308-647CF921BE45}" type="presParOf" srcId="{C246E9A1-24FD-436E-A2F1-683BBCC323F7}" destId="{8DD99FF1-D595-4BF1-86E2-06CB8D245B91}" srcOrd="7" destOrd="0" presId="urn:microsoft.com/office/officeart/2005/8/layout/radial1"/>
    <dgm:cxn modelId="{AEA1F9C2-6384-4EA7-949A-B2485679A198}" type="presParOf" srcId="{8DD99FF1-D595-4BF1-86E2-06CB8D245B91}" destId="{495C08F9-BA64-4037-ACF6-5CFCC763E1BE}" srcOrd="0" destOrd="0" presId="urn:microsoft.com/office/officeart/2005/8/layout/radial1"/>
    <dgm:cxn modelId="{7A3DA562-7E03-4083-8781-5E69876504CC}" type="presParOf" srcId="{C246E9A1-24FD-436E-A2F1-683BBCC323F7}" destId="{921FD081-45DB-42AE-A7FE-8DB222C23E0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A1BD9-2B20-4F25-B667-B9450B2CDC78}">
      <dsp:nvSpPr>
        <dsp:cNvPr id="0" name=""/>
        <dsp:cNvSpPr/>
      </dsp:nvSpPr>
      <dsp:spPr>
        <a:xfrm>
          <a:off x="2198228" y="1739201"/>
          <a:ext cx="2004343" cy="1322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i="0" kern="1200" dirty="0">
              <a:latin typeface="NikoshBAN" panose="02000000000000000000" pitchFamily="2" charset="0"/>
              <a:cs typeface="NikoshBAN" panose="02000000000000000000" pitchFamily="2" charset="0"/>
            </a:rPr>
            <a:t>তথ্য ও যোগসযোগ</a:t>
          </a:r>
          <a:endParaRPr lang="en-US" sz="3200" b="1" i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91757" y="1932832"/>
        <a:ext cx="1417285" cy="934934"/>
      </dsp:txXfrm>
    </dsp:sp>
    <dsp:sp modelId="{A6B336A1-3E45-4FAB-841C-3F3FD4872742}">
      <dsp:nvSpPr>
        <dsp:cNvPr id="0" name=""/>
        <dsp:cNvSpPr/>
      </dsp:nvSpPr>
      <dsp:spPr>
        <a:xfrm rot="16200000">
          <a:off x="3000530" y="1521586"/>
          <a:ext cx="399739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399739" y="177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90406" y="1529339"/>
        <a:ext cx="19986" cy="19986"/>
      </dsp:txXfrm>
    </dsp:sp>
    <dsp:sp modelId="{9BA9AA3C-CF1E-40FD-8BBA-D1FBEBCAEABB}">
      <dsp:nvSpPr>
        <dsp:cNvPr id="0" name=""/>
        <dsp:cNvSpPr/>
      </dsp:nvSpPr>
      <dsp:spPr>
        <a:xfrm>
          <a:off x="2539302" y="17266"/>
          <a:ext cx="1322196" cy="1322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b="1" kern="1200" dirty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endParaRPr lang="en-US" sz="4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32933" y="210897"/>
        <a:ext cx="934934" cy="934934"/>
      </dsp:txXfrm>
    </dsp:sp>
    <dsp:sp modelId="{69F053F5-F12C-4838-9657-2FC9B8157052}">
      <dsp:nvSpPr>
        <dsp:cNvPr id="0" name=""/>
        <dsp:cNvSpPr/>
      </dsp:nvSpPr>
      <dsp:spPr>
        <a:xfrm rot="18135">
          <a:off x="4202536" y="2389347"/>
          <a:ext cx="571302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571302" y="177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73904" y="2392810"/>
        <a:ext cx="28565" cy="28565"/>
      </dsp:txXfrm>
    </dsp:sp>
    <dsp:sp modelId="{7646219D-ED5D-46AD-B35C-B024DFAF4B26}">
      <dsp:nvSpPr>
        <dsp:cNvPr id="0" name=""/>
        <dsp:cNvSpPr/>
      </dsp:nvSpPr>
      <dsp:spPr>
        <a:xfrm>
          <a:off x="4773805" y="1752597"/>
          <a:ext cx="1931794" cy="1322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টেলিভিশন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56710" y="1946228"/>
        <a:ext cx="1365984" cy="934934"/>
      </dsp:txXfrm>
    </dsp:sp>
    <dsp:sp modelId="{986011CE-F547-406D-8B3B-3DD9D063FB89}">
      <dsp:nvSpPr>
        <dsp:cNvPr id="0" name=""/>
        <dsp:cNvSpPr/>
      </dsp:nvSpPr>
      <dsp:spPr>
        <a:xfrm rot="5400000">
          <a:off x="3000530" y="3243521"/>
          <a:ext cx="399739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399739" y="177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90406" y="3251274"/>
        <a:ext cx="19986" cy="19986"/>
      </dsp:txXfrm>
    </dsp:sp>
    <dsp:sp modelId="{72F69F49-6F84-42ED-B354-042419611CF4}">
      <dsp:nvSpPr>
        <dsp:cNvPr id="0" name=""/>
        <dsp:cNvSpPr/>
      </dsp:nvSpPr>
      <dsp:spPr>
        <a:xfrm>
          <a:off x="2438398" y="3461137"/>
          <a:ext cx="1524002" cy="1322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ইন্টারনেট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61583" y="3654768"/>
        <a:ext cx="1077632" cy="934934"/>
      </dsp:txXfrm>
    </dsp:sp>
    <dsp:sp modelId="{8DD99FF1-D595-4BF1-86E2-06CB8D245B91}">
      <dsp:nvSpPr>
        <dsp:cNvPr id="0" name=""/>
        <dsp:cNvSpPr/>
      </dsp:nvSpPr>
      <dsp:spPr>
        <a:xfrm rot="11001493">
          <a:off x="1320302" y="2298127"/>
          <a:ext cx="882625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882625" y="177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739549" y="2293807"/>
        <a:ext cx="44131" cy="44131"/>
      </dsp:txXfrm>
    </dsp:sp>
    <dsp:sp modelId="{921FD081-45DB-42AE-A7FE-8DB222C23E06}">
      <dsp:nvSpPr>
        <dsp:cNvPr id="0" name=""/>
        <dsp:cNvSpPr/>
      </dsp:nvSpPr>
      <dsp:spPr>
        <a:xfrm>
          <a:off x="0" y="1590197"/>
          <a:ext cx="1322196" cy="1322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700" kern="1200" dirty="0">
              <a:latin typeface="NikoshBAN" panose="02000000000000000000" pitchFamily="2" charset="0"/>
              <a:cs typeface="NikoshBAN" panose="02000000000000000000" pitchFamily="2" charset="0"/>
            </a:rPr>
            <a:t>মোবাইল 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3631" y="1783828"/>
        <a:ext cx="934934" cy="934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82CCB-6C5D-4C8B-BEA6-A4CDCF107CB5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4E433-7F01-408D-A523-929CBF5A6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4E433-7F01-408D-A523-929CBF5A6E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46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083988"/>
            <a:ext cx="6517482" cy="2091011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238501"/>
            <a:ext cx="6517482" cy="11429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0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7772870" cy="2853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90469"/>
            <a:ext cx="7763814" cy="2280683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047881"/>
            <a:ext cx="7763814" cy="114015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4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3829520" cy="2853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972577"/>
            <a:ext cx="3829050" cy="2853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975848"/>
            <a:ext cx="3655106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542511"/>
            <a:ext cx="3829520" cy="22834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975848"/>
            <a:ext cx="3661353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542511"/>
            <a:ext cx="3829051" cy="22834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8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2951766" cy="1686043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508001"/>
            <a:ext cx="4650122" cy="4317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194043"/>
            <a:ext cx="2951767" cy="263195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2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4451227" cy="168604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508001"/>
            <a:ext cx="2441519" cy="43180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194044"/>
            <a:ext cx="4451212" cy="2631956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574478"/>
            <a:ext cx="7773324" cy="67634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81884"/>
            <a:ext cx="7366899" cy="267844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57273"/>
            <a:ext cx="7773339" cy="56872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3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7999"/>
            <a:ext cx="7773339" cy="2856038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504018"/>
            <a:ext cx="7773339" cy="132198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508000"/>
            <a:ext cx="6977064" cy="24940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008360"/>
            <a:ext cx="6564224" cy="4956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643997"/>
            <a:ext cx="7773339" cy="11842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628472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494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52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782268"/>
            <a:ext cx="7773339" cy="209319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85279"/>
            <a:ext cx="7773339" cy="950537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7773339" cy="13375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2474232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452796"/>
            <a:ext cx="2474232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972578"/>
            <a:ext cx="246864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452796"/>
            <a:ext cx="2477513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972578"/>
            <a:ext cx="2478696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452796"/>
            <a:ext cx="2478696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508977"/>
            <a:ext cx="7773339" cy="13366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504017"/>
            <a:ext cx="2472307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972578"/>
            <a:ext cx="2472307" cy="1270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984235"/>
            <a:ext cx="2472307" cy="84176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504017"/>
            <a:ext cx="247637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972578"/>
            <a:ext cx="2477514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984234"/>
            <a:ext cx="2477514" cy="84176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504017"/>
            <a:ext cx="247551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972578"/>
            <a:ext cx="2478696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984232"/>
            <a:ext cx="2478790" cy="84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8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972578"/>
            <a:ext cx="7773339" cy="28534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08001"/>
            <a:ext cx="1914995" cy="4317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508001"/>
            <a:ext cx="5744043" cy="4317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  <p:sldLayoutId id="2147483776" r:id="rId26"/>
    <p:sldLayoutId id="2147483777" r:id="rId27"/>
    <p:sldLayoutId id="2147483778" r:id="rId28"/>
    <p:sldLayoutId id="2147483779" r:id="rId2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2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7773339" cy="285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90273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52146720-6185-47FC-962A-7E10D0754F2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902730"/>
            <a:ext cx="500466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902730"/>
            <a:ext cx="57316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3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5.tmp"/><Relationship Id="rId4" Type="http://schemas.openxmlformats.org/officeDocument/2006/relationships/image" Target="../media/image34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fif"/><Relationship Id="rId3" Type="http://schemas.openxmlformats.org/officeDocument/2006/relationships/image" Target="../media/image13.jpeg"/><Relationship Id="rId7" Type="http://schemas.openxmlformats.org/officeDocument/2006/relationships/image" Target="../media/image17.jf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>
            <a:extLst>
              <a:ext uri="{FF2B5EF4-FFF2-40B4-BE49-F238E27FC236}">
                <a16:creationId xmlns:a16="http://schemas.microsoft.com/office/drawing/2014/main" id="{80DF651B-0216-4CE1-9993-9C81C4629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B703B97-31D0-4D92-B70B-F64FFB490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CD6687D5-5879-4FB2-843B-D08872FC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2">
            <a:extLst>
              <a:ext uri="{FF2B5EF4-FFF2-40B4-BE49-F238E27FC236}">
                <a16:creationId xmlns:a16="http://schemas.microsoft.com/office/drawing/2014/main" id="{AF45C05B-BF65-44B6-A949-D5C6870F5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D59D002A-4C3D-4026-8965-DB0EACABA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579" y="1012677"/>
            <a:ext cx="4503779" cy="4116995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A vase filled with flowers sitting on a table&#10;&#10;Description automatically generated">
            <a:extLst>
              <a:ext uri="{FF2B5EF4-FFF2-40B4-BE49-F238E27FC236}">
                <a16:creationId xmlns:a16="http://schemas.microsoft.com/office/drawing/2014/main" id="{AEAEBF80-39C8-483B-93D7-1BE813C4CB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r="9279" b="-1"/>
          <a:stretch/>
        </p:blipFill>
        <p:spPr>
          <a:xfrm>
            <a:off x="1028563" y="1444319"/>
            <a:ext cx="3777809" cy="334559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E76D11D-89DA-4503-B156-C1B4D558D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5" y="0"/>
            <a:ext cx="9143999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D1EA9C-55B4-403B-AA52-74B6F2072AD7}"/>
              </a:ext>
            </a:extLst>
          </p:cNvPr>
          <p:cNvSpPr txBox="1"/>
          <p:nvPr/>
        </p:nvSpPr>
        <p:spPr>
          <a:xfrm>
            <a:off x="5702658" y="1124184"/>
            <a:ext cx="2926326" cy="2609927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 err="1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cap="all" dirty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cap="all" dirty="0" err="1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cap="all" dirty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cap="all" dirty="0" err="1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cap="all" dirty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cap="all" dirty="0" err="1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cap="all" dirty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708F18-C4B7-4DD6-B438-0AF38292B9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713941" y="1066458"/>
            <a:ext cx="60580" cy="38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5-Point Star 5"/>
          <p:cNvSpPr/>
          <p:nvPr/>
        </p:nvSpPr>
        <p:spPr>
          <a:xfrm rot="20253021">
            <a:off x="648003" y="372094"/>
            <a:ext cx="761121" cy="392734"/>
          </a:xfrm>
          <a:prstGeom prst="star5">
            <a:avLst>
              <a:gd name="adj" fmla="val 18407"/>
              <a:gd name="hf" fmla="val 105146"/>
              <a:gd name="vf" fmla="val 11055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37148" rIns="74295" bIns="37148"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375324" y="530657"/>
            <a:ext cx="473276" cy="386219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37148" rIns="74295" bIns="3714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22E5D9-3938-4D67-B637-66484E157835}"/>
              </a:ext>
            </a:extLst>
          </p:cNvPr>
          <p:cNvSpPr txBox="1"/>
          <p:nvPr/>
        </p:nvSpPr>
        <p:spPr>
          <a:xfrm>
            <a:off x="457200" y="419100"/>
            <a:ext cx="1981200" cy="461665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জোড়ায় কর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4F846C-459F-4C73-8E5B-2CC288955170}"/>
              </a:ext>
            </a:extLst>
          </p:cNvPr>
          <p:cNvSpPr txBox="1"/>
          <p:nvPr/>
        </p:nvSpPr>
        <p:spPr>
          <a:xfrm>
            <a:off x="304800" y="2243435"/>
            <a:ext cx="85344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নিচে দেখানো ছকটি খাতায় লেখ এবং তোমার সহপাঠীর সাথে আলোচনা করে লেখ 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01E826-B3BF-4E6C-8686-3B2F00B57C83}"/>
              </a:ext>
            </a:extLst>
          </p:cNvPr>
          <p:cNvSpPr/>
          <p:nvPr/>
        </p:nvSpPr>
        <p:spPr>
          <a:xfrm>
            <a:off x="1066800" y="4381500"/>
            <a:ext cx="35052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C6CAC7-FAFE-4637-82E4-9A81744A2794}"/>
              </a:ext>
            </a:extLst>
          </p:cNvPr>
          <p:cNvSpPr txBox="1"/>
          <p:nvPr/>
        </p:nvSpPr>
        <p:spPr>
          <a:xfrm>
            <a:off x="2412476" y="876300"/>
            <a:ext cx="457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 তুমি কোন প্রযুক্তি ব্যবহার কর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E5927FF-CEFE-4577-9AFF-64DE730082CA}"/>
              </a:ext>
            </a:extLst>
          </p:cNvPr>
          <p:cNvGrpSpPr/>
          <p:nvPr/>
        </p:nvGrpSpPr>
        <p:grpSpPr>
          <a:xfrm>
            <a:off x="1066800" y="2971800"/>
            <a:ext cx="7086600" cy="2324100"/>
            <a:chOff x="1066800" y="2971800"/>
            <a:chExt cx="7086600" cy="23241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DD297E-EDBD-495F-AC58-9651CD65CBF5}"/>
                </a:ext>
              </a:extLst>
            </p:cNvPr>
            <p:cNvSpPr/>
            <p:nvPr/>
          </p:nvSpPr>
          <p:spPr>
            <a:xfrm>
              <a:off x="1066800" y="2971800"/>
              <a:ext cx="3505200" cy="533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1C82361-498E-4207-8EB2-A535526E9AA5}"/>
                </a:ext>
              </a:extLst>
            </p:cNvPr>
            <p:cNvSpPr/>
            <p:nvPr/>
          </p:nvSpPr>
          <p:spPr>
            <a:xfrm>
              <a:off x="1066800" y="3467100"/>
              <a:ext cx="3505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9EBEA43-D396-479F-8396-469F057F64B5}"/>
                </a:ext>
              </a:extLst>
            </p:cNvPr>
            <p:cNvSpPr/>
            <p:nvPr/>
          </p:nvSpPr>
          <p:spPr>
            <a:xfrm>
              <a:off x="1066800" y="3924300"/>
              <a:ext cx="3505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2CD842A-DBC0-4149-B571-D6A518BE912F}"/>
                </a:ext>
              </a:extLst>
            </p:cNvPr>
            <p:cNvSpPr/>
            <p:nvPr/>
          </p:nvSpPr>
          <p:spPr>
            <a:xfrm>
              <a:off x="4572000" y="4381500"/>
              <a:ext cx="35814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EE792B-2C6C-48BF-83E0-4AAAC2F9C54B}"/>
                </a:ext>
              </a:extLst>
            </p:cNvPr>
            <p:cNvSpPr/>
            <p:nvPr/>
          </p:nvSpPr>
          <p:spPr>
            <a:xfrm>
              <a:off x="1066800" y="4838700"/>
              <a:ext cx="3505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300EA9-D98C-482B-943A-FE12F018A659}"/>
                </a:ext>
              </a:extLst>
            </p:cNvPr>
            <p:cNvSpPr/>
            <p:nvPr/>
          </p:nvSpPr>
          <p:spPr>
            <a:xfrm>
              <a:off x="4572000" y="4838700"/>
              <a:ext cx="35814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D700F5-0992-4CCE-A389-88E74A0DC059}"/>
                </a:ext>
              </a:extLst>
            </p:cNvPr>
            <p:cNvSpPr txBox="1"/>
            <p:nvPr/>
          </p:nvSpPr>
          <p:spPr>
            <a:xfrm>
              <a:off x="1295400" y="3020020"/>
              <a:ext cx="2514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কীভাবে যোগাযোগ কর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02A5C79-785C-479F-898A-70899745D96A}"/>
                </a:ext>
              </a:extLst>
            </p:cNvPr>
            <p:cNvSpPr/>
            <p:nvPr/>
          </p:nvSpPr>
          <p:spPr>
            <a:xfrm>
              <a:off x="4570845" y="3462635"/>
              <a:ext cx="35814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AB800E2-D4D4-4CA5-8879-A61B60DF4E87}"/>
                </a:ext>
              </a:extLst>
            </p:cNvPr>
            <p:cNvSpPr/>
            <p:nvPr/>
          </p:nvSpPr>
          <p:spPr>
            <a:xfrm>
              <a:off x="4570845" y="2992653"/>
              <a:ext cx="35814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7FF19BE-D0DB-4C4A-9A6B-F58A575138F0}"/>
                </a:ext>
              </a:extLst>
            </p:cNvPr>
            <p:cNvSpPr/>
            <p:nvPr/>
          </p:nvSpPr>
          <p:spPr>
            <a:xfrm>
              <a:off x="4572000" y="3928765"/>
              <a:ext cx="35814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0916D0D-DB3D-48F6-A3CC-EE40FC7C6853}"/>
              </a:ext>
            </a:extLst>
          </p:cNvPr>
          <p:cNvSpPr txBox="1"/>
          <p:nvPr/>
        </p:nvSpPr>
        <p:spPr>
          <a:xfrm>
            <a:off x="4876800" y="2975405"/>
            <a:ext cx="274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কোন প্রযুক্তি ব্যবহার কর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09337D-2422-489D-9BCA-A9A305DDCF5A}"/>
              </a:ext>
            </a:extLst>
          </p:cNvPr>
          <p:cNvSpPr txBox="1"/>
          <p:nvPr/>
        </p:nvSpPr>
        <p:spPr>
          <a:xfrm>
            <a:off x="1371600" y="789920"/>
            <a:ext cx="6019800" cy="1039356"/>
          </a:xfrm>
          <a:prstGeom prst="leftArrow">
            <a:avLst>
              <a:gd name="adj1" fmla="val 50000"/>
              <a:gd name="adj2" fmla="val 235"/>
            </a:avLst>
          </a:prstGeom>
          <a:noFill/>
          <a:ln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bn-BD" sz="28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আগে মানুষ পায়ে হেঁটেই তথ্য পৌঁছে দিত। </a:t>
            </a:r>
            <a:endParaRPr lang="en-US" sz="28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DE2D44-B2EF-460C-8EFB-D664D96C7058}"/>
              </a:ext>
            </a:extLst>
          </p:cNvPr>
          <p:cNvSpPr txBox="1"/>
          <p:nvPr/>
        </p:nvSpPr>
        <p:spPr>
          <a:xfrm>
            <a:off x="1905000" y="1829276"/>
            <a:ext cx="4724400" cy="801529"/>
          </a:xfrm>
          <a:prstGeom prst="upArrowCallout">
            <a:avLst>
              <a:gd name="adj1" fmla="val 25000"/>
              <a:gd name="adj2" fmla="val 0"/>
              <a:gd name="adj3" fmla="val 25000"/>
              <a:gd name="adj4" fmla="val 64977"/>
            </a:avLst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অথবা ঘোড়া ব্যবহার করত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356D629-4BD3-4CB6-B304-CB1EBB0B0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r="5058"/>
          <a:stretch>
            <a:fillRect/>
          </a:stretch>
        </p:blipFill>
        <p:spPr bwMode="auto">
          <a:xfrm>
            <a:off x="2209800" y="2781300"/>
            <a:ext cx="48768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D50FDA-EC5D-42AF-8FE0-23E9E88443B1}"/>
              </a:ext>
            </a:extLst>
          </p:cNvPr>
          <p:cNvSpPr txBox="1"/>
          <p:nvPr/>
        </p:nvSpPr>
        <p:spPr>
          <a:xfrm>
            <a:off x="1066800" y="253056"/>
            <a:ext cx="6400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তথ্য পৌঁছানোর প্রাচীন মাধ্যম । </a:t>
            </a:r>
            <a:endParaRPr lang="en-US" sz="2800" dirty="0">
              <a:solidFill>
                <a:srgbClr val="18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9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6F15F9-67D0-42DC-897C-523906B442C4}"/>
              </a:ext>
            </a:extLst>
          </p:cNvPr>
          <p:cNvSpPr txBox="1"/>
          <p:nvPr/>
        </p:nvSpPr>
        <p:spPr>
          <a:xfrm>
            <a:off x="1828800" y="283249"/>
            <a:ext cx="56388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তথ্য পৌঁছানোর প্রাচীন মাধ্যম । </a:t>
            </a:r>
            <a:endParaRPr lang="en-US" sz="2800" dirty="0">
              <a:solidFill>
                <a:srgbClr val="18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464797-9953-41FB-B66E-0C97990827BF}"/>
              </a:ext>
            </a:extLst>
          </p:cNvPr>
          <p:cNvSpPr txBox="1"/>
          <p:nvPr/>
        </p:nvSpPr>
        <p:spPr>
          <a:xfrm>
            <a:off x="3886200" y="46863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কবুতরের পায়ে বেঁধেও চিঠি পাঠানো হতো।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37926A-4398-4232-9531-E8A6AC03EDFC}"/>
              </a:ext>
            </a:extLst>
          </p:cNvPr>
          <p:cNvSpPr txBox="1"/>
          <p:nvPr/>
        </p:nvSpPr>
        <p:spPr>
          <a:xfrm>
            <a:off x="304800" y="38481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জল পথে নৌকা ব্যবহার করত। </a:t>
            </a:r>
            <a:endParaRPr lang="en-US" sz="2800" b="1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 bird flying in the air&#10;&#10;Description automatically generated">
            <a:extLst>
              <a:ext uri="{FF2B5EF4-FFF2-40B4-BE49-F238E27FC236}">
                <a16:creationId xmlns:a16="http://schemas.microsoft.com/office/drawing/2014/main" id="{B7EE0311-61A6-4F72-9AC6-AC9F61E77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85900"/>
            <a:ext cx="3352800" cy="3042910"/>
          </a:xfrm>
          <a:prstGeom prst="rect">
            <a:avLst/>
          </a:prstGeom>
        </p:spPr>
      </p:pic>
      <p:pic>
        <p:nvPicPr>
          <p:cNvPr id="10" name="Picture 9" descr="A small boat in a body of water&#10;&#10;Description automatically generated">
            <a:extLst>
              <a:ext uri="{FF2B5EF4-FFF2-40B4-BE49-F238E27FC236}">
                <a16:creationId xmlns:a16="http://schemas.microsoft.com/office/drawing/2014/main" id="{FC144C18-4F5D-4D35-BF74-E45A62DCC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4500"/>
            <a:ext cx="3133540" cy="2571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9174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0260D8-107F-4719-9700-CAB02AD2CD69}"/>
              </a:ext>
            </a:extLst>
          </p:cNvPr>
          <p:cNvSpPr txBox="1"/>
          <p:nvPr/>
        </p:nvSpPr>
        <p:spPr>
          <a:xfrm>
            <a:off x="228600" y="266700"/>
            <a:ext cx="79248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তোমরা কি কখনো ঢোল বা বাজনা বাজিয়ে কোনো কিছু ঘোষণা  করতে শুনেছ?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BBE5D-F1C3-4A1D-BA7D-E6017A05E3DC}"/>
              </a:ext>
            </a:extLst>
          </p:cNvPr>
          <p:cNvSpPr txBox="1"/>
          <p:nvPr/>
        </p:nvSpPr>
        <p:spPr>
          <a:xfrm>
            <a:off x="1219200" y="4762500"/>
            <a:ext cx="7162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এখনো ঢোল বাজিয়ে মানুষকে তথ্য জানানো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C1FF1A1-F0B5-4C7B-AD1E-F2D904ACB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67000" y="1355271"/>
            <a:ext cx="3962400" cy="3254829"/>
          </a:xfrm>
          <a:prstGeom prst="roundRect">
            <a:avLst/>
          </a:prstGeom>
          <a:noFill/>
          <a:ln w="9525">
            <a:solidFill>
              <a:srgbClr val="942C45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131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86E71D-0ECF-469A-82E5-5DEFED79CB76}"/>
              </a:ext>
            </a:extLst>
          </p:cNvPr>
          <p:cNvSpPr txBox="1"/>
          <p:nvPr/>
        </p:nvSpPr>
        <p:spPr>
          <a:xfrm>
            <a:off x="457200" y="4492095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টেলিফোনের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মাধ্যমে দূরের মানুষের সাথে সরাসরি কথা বলা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24FB88-0653-43E3-83A9-B32BD594ED88}"/>
              </a:ext>
            </a:extLst>
          </p:cNvPr>
          <p:cNvSpPr txBox="1"/>
          <p:nvPr/>
        </p:nvSpPr>
        <p:spPr>
          <a:xfrm>
            <a:off x="1905000" y="195850"/>
            <a:ext cx="57912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প্রযুক্তির মাধ্যমে তথ্য আদান প্রদান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 hand holding a video game remote control&#10;&#10;Description automatically generated">
            <a:extLst>
              <a:ext uri="{FF2B5EF4-FFF2-40B4-BE49-F238E27FC236}">
                <a16:creationId xmlns:a16="http://schemas.microsoft.com/office/drawing/2014/main" id="{0C53514C-FF5A-4402-8CCD-6D341F745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160"/>
            <a:ext cx="4137811" cy="3048913"/>
          </a:xfrm>
          <a:prstGeom prst="rect">
            <a:avLst/>
          </a:prstGeom>
        </p:spPr>
      </p:pic>
      <p:pic>
        <p:nvPicPr>
          <p:cNvPr id="8" name="Picture 7" descr="A picture containing person, phone, holding, young&#10;&#10;Description automatically generated">
            <a:extLst>
              <a:ext uri="{FF2B5EF4-FFF2-40B4-BE49-F238E27FC236}">
                <a16:creationId xmlns:a16="http://schemas.microsoft.com/office/drawing/2014/main" id="{F5B49CF7-1BDF-45AB-8F54-F7A855016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24161"/>
            <a:ext cx="3962400" cy="301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4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B2AF1F-26A3-4B5A-A1B6-5A8FE7FEA331}"/>
              </a:ext>
            </a:extLst>
          </p:cNvPr>
          <p:cNvSpPr txBox="1"/>
          <p:nvPr/>
        </p:nvSpPr>
        <p:spPr>
          <a:xfrm>
            <a:off x="1143000" y="4076700"/>
            <a:ext cx="6400800" cy="1077218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জনসভা, ওয়াজ মাহফিল ও পূজার খবর মাইকে জানানো হয়।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ATAUR RAHMAN\Desktop\jonosova.jpg">
            <a:extLst>
              <a:ext uri="{FF2B5EF4-FFF2-40B4-BE49-F238E27FC236}">
                <a16:creationId xmlns:a16="http://schemas.microsoft.com/office/drawing/2014/main" id="{806D5E79-15C0-4FFE-8CB7-0B8D53DE0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67200" y="1104900"/>
            <a:ext cx="4038600" cy="28194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E67D7E-4A56-4809-A3CA-676F14E22F5B}"/>
              </a:ext>
            </a:extLst>
          </p:cNvPr>
          <p:cNvSpPr txBox="1"/>
          <p:nvPr/>
        </p:nvSpPr>
        <p:spPr>
          <a:xfrm>
            <a:off x="1485900" y="299472"/>
            <a:ext cx="61722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 মাধ্যমে তথ্য আদান প্রদান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 picture containing outdoor, person, building, person&#10;&#10;Description automatically generated">
            <a:extLst>
              <a:ext uri="{FF2B5EF4-FFF2-40B4-BE49-F238E27FC236}">
                <a16:creationId xmlns:a16="http://schemas.microsoft.com/office/drawing/2014/main" id="{6143FC56-DA4F-46B4-8019-4E5EA2956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4900"/>
            <a:ext cx="3657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TAUR\Desktop\New folder (2)\IMG_20161123_093033.jpg">
            <a:extLst>
              <a:ext uri="{FF2B5EF4-FFF2-40B4-BE49-F238E27FC236}">
                <a16:creationId xmlns:a16="http://schemas.microsoft.com/office/drawing/2014/main" id="{C6A31A7F-72DB-4123-8D57-D9922BE6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0736" t="22021" r="18590" b="64883"/>
          <a:stretch>
            <a:fillRect/>
          </a:stretch>
        </p:blipFill>
        <p:spPr bwMode="auto">
          <a:xfrm>
            <a:off x="1863436" y="881931"/>
            <a:ext cx="3156650" cy="1796999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E3869C-FC97-40C9-905A-70F848D0472A}"/>
              </a:ext>
            </a:extLst>
          </p:cNvPr>
          <p:cNvSpPr txBox="1"/>
          <p:nvPr/>
        </p:nvSpPr>
        <p:spPr>
          <a:xfrm>
            <a:off x="838200" y="246161"/>
            <a:ext cx="56388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এসো একটা “সহজ টেলিফোন” বানাই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E5F07-CE18-4F20-8C2C-D259175BB8F4}"/>
              </a:ext>
            </a:extLst>
          </p:cNvPr>
          <p:cNvSpPr txBox="1"/>
          <p:nvPr/>
        </p:nvSpPr>
        <p:spPr>
          <a:xfrm>
            <a:off x="698561" y="2802815"/>
            <a:ext cx="5486400" cy="523220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কাগজের তৈরি দুইটি কাপ , সুতা/তার (৫ মিটার )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BA6DF-83FD-40DB-A9CC-CF026A8DB3F8}"/>
              </a:ext>
            </a:extLst>
          </p:cNvPr>
          <p:cNvSpPr txBox="1"/>
          <p:nvPr/>
        </p:nvSpPr>
        <p:spPr>
          <a:xfrm>
            <a:off x="533400" y="3695700"/>
            <a:ext cx="3657600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কাপ দুইটির তলায় মাঝখানে ফুটো করে সুতা/তার ঢোকাই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F83BF9-2C66-4EC3-8B11-0BC47404F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73764"/>
            <a:ext cx="4351397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B980AA-F0EE-4047-8C50-1444DEAE5B0B}"/>
              </a:ext>
            </a:extLst>
          </p:cNvPr>
          <p:cNvSpPr txBox="1"/>
          <p:nvPr/>
        </p:nvSpPr>
        <p:spPr>
          <a:xfrm>
            <a:off x="1447800" y="4925080"/>
            <a:ext cx="6629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ইন্টারনেট ব্যবহার করে ই-মেইলে তথ্য আদান প্রদান করি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BA0CB-2B09-4B6D-B757-427B1B6D8C68}"/>
              </a:ext>
            </a:extLst>
          </p:cNvPr>
          <p:cNvSpPr txBox="1"/>
          <p:nvPr/>
        </p:nvSpPr>
        <p:spPr>
          <a:xfrm>
            <a:off x="1562100" y="375910"/>
            <a:ext cx="5715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প্রযুক্তির মাধ্যমে তথ্য আদান প্রদান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ATAUR\Desktop\New folder (2)\index.jpg">
            <a:extLst>
              <a:ext uri="{FF2B5EF4-FFF2-40B4-BE49-F238E27FC236}">
                <a16:creationId xmlns:a16="http://schemas.microsoft.com/office/drawing/2014/main" id="{D71834B8-0D96-48F6-A65D-8E68A0986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90700"/>
            <a:ext cx="2667000" cy="1981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/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619BE7-3385-4D79-B9BE-707A5F2C6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747837"/>
            <a:ext cx="4452938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5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99D5EA-E715-4053-BE85-793E44327773}"/>
              </a:ext>
            </a:extLst>
          </p:cNvPr>
          <p:cNvSpPr txBox="1"/>
          <p:nvPr/>
        </p:nvSpPr>
        <p:spPr>
          <a:xfrm>
            <a:off x="457200" y="495300"/>
            <a:ext cx="25146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ATAUR\Desktop\New folder (2)\teachers-day-2016-costa-rica-5747092465123328-hp2x.gif">
            <a:extLst>
              <a:ext uri="{FF2B5EF4-FFF2-40B4-BE49-F238E27FC236}">
                <a16:creationId xmlns:a16="http://schemas.microsoft.com/office/drawing/2014/main" id="{30CB0D83-AB0E-4294-AB71-B1D4F04082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00400" y="800100"/>
            <a:ext cx="2895600" cy="274320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F4CF91-95A8-4DB9-81E8-28AACF30F355}"/>
              </a:ext>
            </a:extLst>
          </p:cNvPr>
          <p:cNvSpPr/>
          <p:nvPr/>
        </p:nvSpPr>
        <p:spPr>
          <a:xfrm>
            <a:off x="609600" y="3848100"/>
            <a:ext cx="7391400" cy="6773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7633" tIns="81280" rIns="81280" bIns="8128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তথ্য আদান প্রদানে কী কী প্রযুক্তি ব্যবহার করা হয় ? </a:t>
            </a:r>
            <a:endPara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3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8C7295C-7E35-4BBA-BA6D-9398DE3177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90700"/>
            <a:ext cx="3086552" cy="274644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72FC6FA-60B9-41A0-B82C-07D6761B3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36882"/>
            <a:ext cx="3086552" cy="35352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CAD249-B21F-427A-8140-08BD4651EE38}"/>
              </a:ext>
            </a:extLst>
          </p:cNvPr>
          <p:cNvSpPr txBox="1"/>
          <p:nvPr/>
        </p:nvSpPr>
        <p:spPr>
          <a:xfrm>
            <a:off x="1600200" y="2019300"/>
            <a:ext cx="1524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তোমাদের প্রাথমিক বিজ্ঞান বইয়ের ৭১ ও ৭২ পৃষ্ঠা খুলে পড়।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B76B91C-858E-491D-97C1-8EBEC0F933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190421"/>
            <a:ext cx="2496582" cy="337328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2425B8-A760-4733-9607-179A3E3C6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65" y="1671488"/>
            <a:ext cx="2729206" cy="337328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0057B9-DECA-4771-A2DA-A635C2BCB288}"/>
              </a:ext>
            </a:extLst>
          </p:cNvPr>
          <p:cNvSpPr txBox="1"/>
          <p:nvPr/>
        </p:nvSpPr>
        <p:spPr>
          <a:xfrm>
            <a:off x="2362200" y="266700"/>
            <a:ext cx="41148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>
            <a:extLst>
              <a:ext uri="{FF2B5EF4-FFF2-40B4-BE49-F238E27FC236}">
                <a16:creationId xmlns:a16="http://schemas.microsoft.com/office/drawing/2014/main" id="{80DF651B-0216-4CE1-9993-9C81C4629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49D7307-36F7-47F8-9931-AB5BAC7C4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CBBF11-171F-41C7-A621-D18A9C3F393B}"/>
              </a:ext>
            </a:extLst>
          </p:cNvPr>
          <p:cNvSpPr txBox="1"/>
          <p:nvPr/>
        </p:nvSpPr>
        <p:spPr>
          <a:xfrm>
            <a:off x="1524000" y="109023"/>
            <a:ext cx="3954877" cy="1330148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ln w="0"/>
                <a:latin typeface="+mj-lt"/>
                <a:ea typeface="+mj-ea"/>
                <a:cs typeface="+mj-cs"/>
              </a:rPr>
              <a:t> </a:t>
            </a:r>
            <a:r>
              <a:rPr lang="en-US" sz="5400" b="1" cap="all" dirty="0" err="1">
                <a:ln w="0"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শিক্ষক</a:t>
            </a:r>
            <a:r>
              <a:rPr lang="en-US" sz="5400" b="1" cap="all" dirty="0">
                <a:ln w="0"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cap="all" dirty="0" err="1">
                <a:ln w="0"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r>
              <a:rPr lang="en-US" sz="5400" b="1" cap="all" dirty="0">
                <a:ln w="0"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19815" y="1773441"/>
            <a:ext cx="6401270" cy="3370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000" b="1" cap="all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হাজেরা</a:t>
            </a:r>
            <a:r>
              <a:rPr lang="en-US" sz="4000" b="1" cap="all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4000" b="1" cap="all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000" b="1" cap="all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b="1" cap="all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cap="all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b="1" cap="all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রহিমদী</a:t>
            </a:r>
            <a:r>
              <a:rPr lang="en-US" sz="3600" b="1" cap="all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cap="all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cap="all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cap="all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000" b="1" cap="all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4000" b="1" cap="all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000" b="1" cap="all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cap="all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4000" b="1" cap="all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6CB374A-E109-4B73-B397-A1A0481BC7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r="16690" b="-5"/>
          <a:stretch/>
        </p:blipFill>
        <p:spPr>
          <a:xfrm>
            <a:off x="5690333" y="1104900"/>
            <a:ext cx="3159252" cy="3657600"/>
          </a:xfrm>
          <a:prstGeom prst="roundRect">
            <a:avLst>
              <a:gd name="adj" fmla="val 5301"/>
            </a:avLst>
          </a:prstGeom>
          <a:ln w="82550" cap="sq">
            <a:solidFill>
              <a:schemeClr val="accent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23A1D7-A6C6-4C24-98FC-B47B836690B2}"/>
              </a:ext>
            </a:extLst>
          </p:cNvPr>
          <p:cNvSpPr/>
          <p:nvPr/>
        </p:nvSpPr>
        <p:spPr>
          <a:xfrm>
            <a:off x="113674" y="2724499"/>
            <a:ext cx="3551918" cy="2418959"/>
          </a:xfrm>
          <a:prstGeom prst="roundRect">
            <a:avLst>
              <a:gd name="adj" fmla="val 2770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37148" rIns="74295" bIns="37148" rtlCol="0" anchor="ctr"/>
          <a:lstStyle/>
          <a:p>
            <a:pPr algn="ctr"/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38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BDCCEE-EBB8-415D-AE3D-FDD1402BFDAD}"/>
              </a:ext>
            </a:extLst>
          </p:cNvPr>
          <p:cNvSpPr txBox="1"/>
          <p:nvPr/>
        </p:nvSpPr>
        <p:spPr>
          <a:xfrm>
            <a:off x="685800" y="3799654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খবর পড়া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F2D905-2339-4968-B556-700D63653D5A}"/>
              </a:ext>
            </a:extLst>
          </p:cNvPr>
          <p:cNvSpPr txBox="1"/>
          <p:nvPr/>
        </p:nvSpPr>
        <p:spPr>
          <a:xfrm>
            <a:off x="5096447" y="1770796"/>
            <a:ext cx="173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মেসেজ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4E91F-BE1D-46DD-94E4-376C37234B3B}"/>
              </a:ext>
            </a:extLst>
          </p:cNvPr>
          <p:cNvSpPr txBox="1"/>
          <p:nvPr/>
        </p:nvSpPr>
        <p:spPr>
          <a:xfrm>
            <a:off x="5150085" y="2597689"/>
            <a:ext cx="1874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টেলিফোন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22801-6DCE-46AD-AD1C-56198A1DA4CC}"/>
              </a:ext>
            </a:extLst>
          </p:cNvPr>
          <p:cNvSpPr txBox="1"/>
          <p:nvPr/>
        </p:nvSpPr>
        <p:spPr>
          <a:xfrm>
            <a:off x="5166362" y="3214879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খবরের কাগজ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6D9EF-F8F6-4B82-8048-79B7D799F138}"/>
              </a:ext>
            </a:extLst>
          </p:cNvPr>
          <p:cNvSpPr txBox="1"/>
          <p:nvPr/>
        </p:nvSpPr>
        <p:spPr>
          <a:xfrm>
            <a:off x="5060513" y="3780274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রেডিও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DADF6-D24D-44BE-ABD1-CAE46E203DD0}"/>
              </a:ext>
            </a:extLst>
          </p:cNvPr>
          <p:cNvSpPr txBox="1"/>
          <p:nvPr/>
        </p:nvSpPr>
        <p:spPr>
          <a:xfrm>
            <a:off x="1728218" y="4689851"/>
            <a:ext cx="453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এসো মিলিয়ে নিই।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30EED-D5E7-47BE-BEC6-75FDCB958EC9}"/>
              </a:ext>
            </a:extLst>
          </p:cNvPr>
          <p:cNvSpPr txBox="1"/>
          <p:nvPr/>
        </p:nvSpPr>
        <p:spPr>
          <a:xfrm>
            <a:off x="990600" y="800100"/>
            <a:ext cx="7315200" cy="52322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বাম পাশের শব্দের সাথে ডান পাশের শব্দের মিল কর।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DC2084-AA22-4635-AE40-326B9BA4B69B}"/>
              </a:ext>
            </a:extLst>
          </p:cNvPr>
          <p:cNvSpPr txBox="1"/>
          <p:nvPr/>
        </p:nvSpPr>
        <p:spPr>
          <a:xfrm>
            <a:off x="838200" y="1839825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কথা বলা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654829-2649-4784-861A-2146CEAB858D}"/>
              </a:ext>
            </a:extLst>
          </p:cNvPr>
          <p:cNvSpPr txBox="1"/>
          <p:nvPr/>
        </p:nvSpPr>
        <p:spPr>
          <a:xfrm>
            <a:off x="762000" y="2528151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মোবাইল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C8B772-3A32-4754-9DCC-04FB05AD2B21}"/>
              </a:ext>
            </a:extLst>
          </p:cNvPr>
          <p:cNvSpPr txBox="1"/>
          <p:nvPr/>
        </p:nvSpPr>
        <p:spPr>
          <a:xfrm>
            <a:off x="762000" y="3195499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খবর শোনা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D17272E-5F0C-4554-BA9F-3ADBB5DD8872}"/>
              </a:ext>
            </a:extLst>
          </p:cNvPr>
          <p:cNvSpPr/>
          <p:nvPr/>
        </p:nvSpPr>
        <p:spPr>
          <a:xfrm>
            <a:off x="2955525" y="2075697"/>
            <a:ext cx="1981200" cy="105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AB2DDF2-9C07-4C58-9FFA-678610B0E037}"/>
              </a:ext>
            </a:extLst>
          </p:cNvPr>
          <p:cNvSpPr/>
          <p:nvPr/>
        </p:nvSpPr>
        <p:spPr>
          <a:xfrm>
            <a:off x="2993546" y="2820538"/>
            <a:ext cx="1981200" cy="184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BCDAA4E-24A0-4E08-B254-8BD5ABE44262}"/>
              </a:ext>
            </a:extLst>
          </p:cNvPr>
          <p:cNvSpPr/>
          <p:nvPr/>
        </p:nvSpPr>
        <p:spPr>
          <a:xfrm>
            <a:off x="2955525" y="3552466"/>
            <a:ext cx="1981200" cy="105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415851E-8ED4-4023-8EFE-833FF80C5EDB}"/>
              </a:ext>
            </a:extLst>
          </p:cNvPr>
          <p:cNvSpPr/>
          <p:nvPr/>
        </p:nvSpPr>
        <p:spPr>
          <a:xfrm>
            <a:off x="3005330" y="4060249"/>
            <a:ext cx="1981200" cy="188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01146 -0.0988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-5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01146 0.098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7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01337 -0.1447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-711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01337 0.1447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2" grpId="0" animBg="1"/>
      <p:bldP spid="14" grpId="0" animBg="1"/>
      <p:bldP spid="16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7E75F8-0BC1-4998-A680-7C5F540CC7C5}"/>
              </a:ext>
            </a:extLst>
          </p:cNvPr>
          <p:cNvSpPr txBox="1"/>
          <p:nvPr/>
        </p:nvSpPr>
        <p:spPr>
          <a:xfrm>
            <a:off x="3733800" y="952500"/>
            <a:ext cx="19812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E5C927-1EA7-4BFC-9548-7A6354AADE2F}"/>
              </a:ext>
            </a:extLst>
          </p:cNvPr>
          <p:cNvSpPr txBox="1"/>
          <p:nvPr/>
        </p:nvSpPr>
        <p:spPr>
          <a:xfrm>
            <a:off x="1181100" y="2095500"/>
            <a:ext cx="7086600" cy="52322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তথ্য আদান প্রদানের প্রাচীন পদ্ধতি  ৩ টি বাক্যে বর্ণনা  কর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72AC85-A8D7-4493-AF44-AED4D185C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314700"/>
            <a:ext cx="4351397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1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5A36DE-2AFE-40F0-AFED-85CC6E328CF5}"/>
              </a:ext>
            </a:extLst>
          </p:cNvPr>
          <p:cNvSpPr txBox="1"/>
          <p:nvPr/>
        </p:nvSpPr>
        <p:spPr>
          <a:xfrm>
            <a:off x="1085850" y="2933700"/>
            <a:ext cx="674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তথ্য আদান প্রদানে তুমি কি কি আধুনিক প্রযুক্তির ব্যবহার কর এ সম্পর্কে ৩টি বাক্য লেখ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9BAEDF-8AE5-434C-84BA-5375583EA1D3}"/>
              </a:ext>
            </a:extLst>
          </p:cNvPr>
          <p:cNvSpPr/>
          <p:nvPr/>
        </p:nvSpPr>
        <p:spPr>
          <a:xfrm>
            <a:off x="990600" y="4000500"/>
            <a:ext cx="693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আজ তোমাদের বাড়িতে রেডিও বা টেলিভিশনে  খবর থেকে পাওয়া ৩টি  তথ্য খাতায় লিখে আনবে।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5EC7B-7FE5-44D6-80D4-C7D280CC03E9}"/>
              </a:ext>
            </a:extLst>
          </p:cNvPr>
          <p:cNvSpPr txBox="1"/>
          <p:nvPr/>
        </p:nvSpPr>
        <p:spPr>
          <a:xfrm>
            <a:off x="3657600" y="723900"/>
            <a:ext cx="3429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 picture containing table, water&#10;&#10;Description automatically generated">
            <a:extLst>
              <a:ext uri="{FF2B5EF4-FFF2-40B4-BE49-F238E27FC236}">
                <a16:creationId xmlns:a16="http://schemas.microsoft.com/office/drawing/2014/main" id="{D510F07F-C0F8-42FC-87F5-2E557C909F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00" r="1608" b="12801"/>
          <a:stretch/>
        </p:blipFill>
        <p:spPr>
          <a:xfrm>
            <a:off x="152401" y="45733"/>
            <a:ext cx="2819400" cy="2474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7772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80DF651B-0216-4CE1-9993-9C81C4629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703B97-31D0-4D92-B70B-F64FFB490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9A2C2F4-3DE8-4946-A834-28B7AC0F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9D56D576-2007-4499-96AC-B7E9FF3AA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DC329DBA-9CCA-4709-875F-9392BFCF2F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52" b="13228"/>
          <a:stretch/>
        </p:blipFill>
        <p:spPr>
          <a:xfrm>
            <a:off x="-76200" y="-72735"/>
            <a:ext cx="9143980" cy="349249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D6C532-9E83-439A-B096-039D52AE1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24250"/>
            <a:ext cx="914400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774B9966-34A1-4CB2-B8B2-38900CF35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773FDD-4CF5-4B51-85D0-F61ACC7EBA75}"/>
              </a:ext>
            </a:extLst>
          </p:cNvPr>
          <p:cNvSpPr txBox="1"/>
          <p:nvPr/>
        </p:nvSpPr>
        <p:spPr>
          <a:xfrm>
            <a:off x="859536" y="4168760"/>
            <a:ext cx="7424928" cy="9305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all">
                <a:latin typeface="+mj-lt"/>
                <a:ea typeface="+mj-ea"/>
                <a:cs typeface="+mj-cs"/>
              </a:rPr>
              <a:t>ধন্যবাদ সবাইকে</a:t>
            </a:r>
          </a:p>
        </p:txBody>
      </p:sp>
    </p:spTree>
    <p:extLst>
      <p:ext uri="{BB962C8B-B14F-4D97-AF65-F5344CB8AC3E}">
        <p14:creationId xmlns:p14="http://schemas.microsoft.com/office/powerpoint/2010/main" val="407364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B100EA-78A9-482E-86F2-FB82BCFD4F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5714"/>
            <a:ext cx="3051441" cy="4123571"/>
          </a:xfrm>
          <a:prstGeom prst="roundRect">
            <a:avLst>
              <a:gd name="adj" fmla="val 5301"/>
            </a:avLst>
          </a:prstGeom>
          <a:ln w="1905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A9B225-9CA1-42F8-9FF7-5269C64C4EF1}"/>
              </a:ext>
            </a:extLst>
          </p:cNvPr>
          <p:cNvSpPr txBox="1"/>
          <p:nvPr/>
        </p:nvSpPr>
        <p:spPr>
          <a:xfrm>
            <a:off x="3890818" y="2552700"/>
            <a:ext cx="4267200" cy="1306128"/>
          </a:xfrm>
          <a:prstGeom prst="rect">
            <a:avLst/>
          </a:prstGeom>
          <a:noFill/>
          <a:ln>
            <a:noFill/>
          </a:ln>
        </p:spPr>
        <p:txBody>
          <a:bodyPr wrap="square" lIns="74295" tIns="37148" rIns="74295" bIns="37148" rtlCol="0">
            <a:spAutoFit/>
          </a:bodyPr>
          <a:lstStyle/>
          <a:p>
            <a:pPr algn="ctr"/>
            <a:r>
              <a:rPr lang="en-US" sz="2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</a:t>
            </a:r>
            <a:r>
              <a:rPr lang="as-IN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as-IN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এগারো, তথ্য ও যোগাযোগ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6DF86E-8F3E-453E-AD97-278B161CB57E}"/>
              </a:ext>
            </a:extLst>
          </p:cNvPr>
          <p:cNvSpPr txBox="1"/>
          <p:nvPr/>
        </p:nvSpPr>
        <p:spPr>
          <a:xfrm>
            <a:off x="4216996" y="130640"/>
            <a:ext cx="3954877" cy="1330148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ln w="0"/>
                <a:latin typeface="+mj-lt"/>
                <a:ea typeface="+mj-ea"/>
                <a:cs typeface="+mj-cs"/>
              </a:rPr>
              <a:t> </a:t>
            </a:r>
            <a:r>
              <a:rPr lang="bn-BD" sz="4000" b="1" cap="all" dirty="0">
                <a:ln w="0"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r>
              <a:rPr lang="en-US" sz="4000" b="1" cap="all" dirty="0">
                <a:ln w="0"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cap="all" dirty="0" err="1">
                <a:ln w="0"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r>
              <a:rPr lang="en-US" sz="4000" b="1" cap="all" dirty="0">
                <a:ln w="0"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415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02A84E-7D08-4343-9DEF-27FFDE299ECF}"/>
              </a:ext>
            </a:extLst>
          </p:cNvPr>
          <p:cNvSpPr txBox="1"/>
          <p:nvPr/>
        </p:nvSpPr>
        <p:spPr>
          <a:xfrm>
            <a:off x="2895600" y="77228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পাঠ  যাচাই</a:t>
            </a:r>
            <a:endParaRPr lang="en-US" sz="48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B37E08-D33D-47FF-A527-62D75FE4D17C}"/>
              </a:ext>
            </a:extLst>
          </p:cNvPr>
          <p:cNvGrpSpPr/>
          <p:nvPr/>
        </p:nvGrpSpPr>
        <p:grpSpPr>
          <a:xfrm>
            <a:off x="304800" y="2423295"/>
            <a:ext cx="8534400" cy="2790280"/>
            <a:chOff x="284018" y="2112665"/>
            <a:chExt cx="8534400" cy="279028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52AEB25-9B7D-4CC6-BE81-10DAD273DA78}"/>
                </a:ext>
              </a:extLst>
            </p:cNvPr>
            <p:cNvGrpSpPr/>
            <p:nvPr/>
          </p:nvGrpSpPr>
          <p:grpSpPr>
            <a:xfrm>
              <a:off x="284018" y="2112665"/>
              <a:ext cx="8534400" cy="2730500"/>
              <a:chOff x="304800" y="1295400"/>
              <a:chExt cx="8534400" cy="327660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791F12-97B5-4F3A-BF12-9B36F29DC551}"/>
                  </a:ext>
                </a:extLst>
              </p:cNvPr>
              <p:cNvSpPr txBox="1"/>
              <p:nvPr/>
            </p:nvSpPr>
            <p:spPr>
              <a:xfrm>
                <a:off x="304800" y="1295400"/>
                <a:ext cx="8534400" cy="6278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CA50859-B94E-4B4A-9B8B-A414D47EA6D8}"/>
                  </a:ext>
                </a:extLst>
              </p:cNvPr>
              <p:cNvSpPr/>
              <p:nvPr/>
            </p:nvSpPr>
            <p:spPr>
              <a:xfrm>
                <a:off x="304800" y="1905000"/>
                <a:ext cx="27432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87B9123-41B9-484B-8290-331CB5669526}"/>
                  </a:ext>
                </a:extLst>
              </p:cNvPr>
              <p:cNvSpPr/>
              <p:nvPr/>
            </p:nvSpPr>
            <p:spPr>
              <a:xfrm>
                <a:off x="3048000" y="1905000"/>
                <a:ext cx="57912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391AF57-C5A3-48B6-9E9B-13EE26C49E1E}"/>
                  </a:ext>
                </a:extLst>
              </p:cNvPr>
              <p:cNvSpPr/>
              <p:nvPr/>
            </p:nvSpPr>
            <p:spPr>
              <a:xfrm>
                <a:off x="304800" y="2438400"/>
                <a:ext cx="27432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871A9F8-EBDC-4E36-9B6A-DD64FB185F9D}"/>
                  </a:ext>
                </a:extLst>
              </p:cNvPr>
              <p:cNvSpPr/>
              <p:nvPr/>
            </p:nvSpPr>
            <p:spPr>
              <a:xfrm>
                <a:off x="3048000" y="2438400"/>
                <a:ext cx="57912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7E4A998-5030-4D7F-8DDE-F3EDCA91DE51}"/>
                  </a:ext>
                </a:extLst>
              </p:cNvPr>
              <p:cNvSpPr/>
              <p:nvPr/>
            </p:nvSpPr>
            <p:spPr>
              <a:xfrm>
                <a:off x="304800" y="2971800"/>
                <a:ext cx="27432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70FF5A3-F5D6-41CF-BCAC-677415743AA0}"/>
                  </a:ext>
                </a:extLst>
              </p:cNvPr>
              <p:cNvSpPr/>
              <p:nvPr/>
            </p:nvSpPr>
            <p:spPr>
              <a:xfrm>
                <a:off x="3048000" y="2971800"/>
                <a:ext cx="57912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73844FA-7D4E-4325-BD95-8E71B2F2D51E}"/>
                  </a:ext>
                </a:extLst>
              </p:cNvPr>
              <p:cNvSpPr/>
              <p:nvPr/>
            </p:nvSpPr>
            <p:spPr>
              <a:xfrm>
                <a:off x="304800" y="3505200"/>
                <a:ext cx="27432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36BD848-3846-4766-B980-52E2B63788E7}"/>
                  </a:ext>
                </a:extLst>
              </p:cNvPr>
              <p:cNvSpPr/>
              <p:nvPr/>
            </p:nvSpPr>
            <p:spPr>
              <a:xfrm>
                <a:off x="3048000" y="3505200"/>
                <a:ext cx="57912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147BE65-C663-4FD8-9208-CA6E6BC446E8}"/>
                  </a:ext>
                </a:extLst>
              </p:cNvPr>
              <p:cNvSpPr/>
              <p:nvPr/>
            </p:nvSpPr>
            <p:spPr>
              <a:xfrm>
                <a:off x="304800" y="4038600"/>
                <a:ext cx="27432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CF1A468-1956-4A50-80B7-4DD0A4AF0D45}"/>
                  </a:ext>
                </a:extLst>
              </p:cNvPr>
              <p:cNvSpPr/>
              <p:nvPr/>
            </p:nvSpPr>
            <p:spPr>
              <a:xfrm>
                <a:off x="3048000" y="4038600"/>
                <a:ext cx="57912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7761D-2025-453D-A6C8-95A2CB837A3C}"/>
                  </a:ext>
                </a:extLst>
              </p:cNvPr>
              <p:cNvSpPr txBox="1"/>
              <p:nvPr/>
            </p:nvSpPr>
            <p:spPr>
              <a:xfrm>
                <a:off x="685800" y="1905000"/>
                <a:ext cx="2057400" cy="62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তথ্যের নাম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F4403C-AEE9-4AB6-8E29-7C9AE72F4A0A}"/>
                  </a:ext>
                </a:extLst>
              </p:cNvPr>
              <p:cNvSpPr txBox="1"/>
              <p:nvPr/>
            </p:nvSpPr>
            <p:spPr>
              <a:xfrm>
                <a:off x="4343400" y="1915180"/>
                <a:ext cx="3276600" cy="62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কোথা থেকে তথ্য পাই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D3DA78-298E-4DC1-89D2-60445980911E}"/>
                  </a:ext>
                </a:extLst>
              </p:cNvPr>
              <p:cNvSpPr txBox="1"/>
              <p:nvPr/>
            </p:nvSpPr>
            <p:spPr>
              <a:xfrm>
                <a:off x="533400" y="2438400"/>
                <a:ext cx="23622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পরীক্ষার সময়সূচি 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ACFFD82-15CB-4345-89D3-43DABFC05ECA}"/>
                  </a:ext>
                </a:extLst>
              </p:cNvPr>
              <p:cNvSpPr txBox="1"/>
              <p:nvPr/>
            </p:nvSpPr>
            <p:spPr>
              <a:xfrm>
                <a:off x="4191000" y="2448580"/>
                <a:ext cx="3276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স্কুলের নোটিশ বোর্ড,শিক্ষক 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4413833-32E6-4C14-9869-68B3AEF7836B}"/>
                </a:ext>
              </a:extLst>
            </p:cNvPr>
            <p:cNvSpPr txBox="1"/>
            <p:nvPr/>
          </p:nvSpPr>
          <p:spPr>
            <a:xfrm>
              <a:off x="457200" y="34925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খেলার খবর 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FCB261-38E4-4D77-AAE7-6AA060A3C87E}"/>
                </a:ext>
              </a:extLst>
            </p:cNvPr>
            <p:cNvSpPr txBox="1"/>
            <p:nvPr/>
          </p:nvSpPr>
          <p:spPr>
            <a:xfrm>
              <a:off x="4267200" y="3488780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রেডিও,টেলিভিশন,খবরের কাগজ 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F7754B-C945-4251-8D85-07313A2BC0BE}"/>
                </a:ext>
              </a:extLst>
            </p:cNvPr>
            <p:cNvSpPr txBox="1"/>
            <p:nvPr/>
          </p:nvSpPr>
          <p:spPr>
            <a:xfrm>
              <a:off x="457200" y="393328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আবহাওয়ার তথ্য  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3210BC-28C8-48F3-92AE-333FAAB9D4E7}"/>
                </a:ext>
              </a:extLst>
            </p:cNvPr>
            <p:cNvSpPr txBox="1"/>
            <p:nvPr/>
          </p:nvSpPr>
          <p:spPr>
            <a:xfrm>
              <a:off x="4267200" y="3996780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রেডিও,টেলিভিশন,খবরের কাগজ 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FDC92A-BB2F-41CE-96D7-3E6B7EE0F036}"/>
                </a:ext>
              </a:extLst>
            </p:cNvPr>
            <p:cNvSpPr txBox="1"/>
            <p:nvPr/>
          </p:nvSpPr>
          <p:spPr>
            <a:xfrm>
              <a:off x="457200" y="444128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বিভিন্ন ঘটনার তথ্য   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00031B-5ABF-4A7F-94B5-BD90B0C2AC32}"/>
                </a:ext>
              </a:extLst>
            </p:cNvPr>
            <p:cNvSpPr txBox="1"/>
            <p:nvPr/>
          </p:nvSpPr>
          <p:spPr>
            <a:xfrm>
              <a:off x="3200400" y="4381500"/>
              <a:ext cx="533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রেডিও,টেলিভিশন,খবরের কাগজ ও মোবাইল ফোন  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0F56373-77D0-4CF6-AC27-6A7F82A94FC6}"/>
              </a:ext>
            </a:extLst>
          </p:cNvPr>
          <p:cNvSpPr txBox="1"/>
          <p:nvPr/>
        </p:nvSpPr>
        <p:spPr>
          <a:xfrm>
            <a:off x="914400" y="1292776"/>
            <a:ext cx="7086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প্রশ্নঃ তথ্য আমরা কোথা থেকে পাই ?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5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88D305-BA29-4701-90B4-3229D92A9C32}"/>
              </a:ext>
            </a:extLst>
          </p:cNvPr>
          <p:cNvSpPr txBox="1"/>
          <p:nvPr/>
        </p:nvSpPr>
        <p:spPr>
          <a:xfrm>
            <a:off x="139165" y="1100581"/>
            <a:ext cx="872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 আমরা একে অপরের সাথে কীভাবে তথ্য আদান প্রদান করতে পারি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 picture containing cellphone, phone, building, person&#10;&#10;Description automatically generated">
            <a:extLst>
              <a:ext uri="{FF2B5EF4-FFF2-40B4-BE49-F238E27FC236}">
                <a16:creationId xmlns:a16="http://schemas.microsoft.com/office/drawing/2014/main" id="{2AA89D31-ACE5-4DCB-A721-F1F4BE320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2048480"/>
            <a:ext cx="4038600" cy="2819400"/>
          </a:xfrm>
          <a:prstGeom prst="rect">
            <a:avLst/>
          </a:prstGeom>
        </p:spPr>
      </p:pic>
      <p:pic>
        <p:nvPicPr>
          <p:cNvPr id="7" name="Picture 6" descr="A person talking on a cell phone&#10;&#10;Description automatically generated">
            <a:extLst>
              <a:ext uri="{FF2B5EF4-FFF2-40B4-BE49-F238E27FC236}">
                <a16:creationId xmlns:a16="http://schemas.microsoft.com/office/drawing/2014/main" id="{1A4AB971-44EF-4503-AD44-69558FD0B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2" y="2071654"/>
            <a:ext cx="4299527" cy="281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EBED7C-3BAB-466B-8768-4AFD7F4C493E}"/>
              </a:ext>
            </a:extLst>
          </p:cNvPr>
          <p:cNvSpPr txBox="1"/>
          <p:nvPr/>
        </p:nvSpPr>
        <p:spPr>
          <a:xfrm>
            <a:off x="2667000" y="114300"/>
            <a:ext cx="2438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 দেখে বলো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26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BC5107-C671-4644-B5C7-96C438DE6193}"/>
              </a:ext>
            </a:extLst>
          </p:cNvPr>
          <p:cNvSpPr txBox="1"/>
          <p:nvPr/>
        </p:nvSpPr>
        <p:spPr>
          <a:xfrm>
            <a:off x="3429000" y="1866900"/>
            <a:ext cx="350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তথ্য আদান প্রদান </a:t>
            </a:r>
            <a:endParaRPr 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81F88-344A-4B52-A0B7-92F6491503C3}"/>
              </a:ext>
            </a:extLst>
          </p:cNvPr>
          <p:cNvSpPr txBox="1"/>
          <p:nvPr/>
        </p:nvSpPr>
        <p:spPr>
          <a:xfrm>
            <a:off x="1905000" y="3429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 পাঠ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A picture containing building, person, person, outdoor&#10;&#10;Description automatically generated">
            <a:extLst>
              <a:ext uri="{FF2B5EF4-FFF2-40B4-BE49-F238E27FC236}">
                <a16:creationId xmlns:a16="http://schemas.microsoft.com/office/drawing/2014/main" id="{06F2FF1F-62F1-4775-A40E-374B6456C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009900"/>
            <a:ext cx="2762250" cy="24880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2999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8C95E0-85AB-4A92-8286-95E8BE14EC7B}"/>
              </a:ext>
            </a:extLst>
          </p:cNvPr>
          <p:cNvSpPr txBox="1"/>
          <p:nvPr/>
        </p:nvSpPr>
        <p:spPr>
          <a:xfrm>
            <a:off x="381000" y="32385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১১.১.১ তথ্য প্রযুক্তি ব্যবহারের মাধ্যমে সহপাঠীদের  সাথে তথ্য বিনিমিয়  করতে পারবে,।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BADF5-14CC-4E06-8149-9D78421C26DA}"/>
              </a:ext>
            </a:extLst>
          </p:cNvPr>
          <p:cNvSpPr txBox="1"/>
          <p:nvPr/>
        </p:nvSpPr>
        <p:spPr>
          <a:xfrm>
            <a:off x="2286000" y="800100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04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F261B55-96D3-4DE8-8F53-5EBFAB5AC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8440851"/>
              </p:ext>
            </p:extLst>
          </p:nvPr>
        </p:nvGraphicFramePr>
        <p:xfrm>
          <a:off x="1524000" y="723900"/>
          <a:ext cx="6705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213AB7A-F96C-445F-B56E-03B61410B0ED}"/>
              </a:ext>
            </a:extLst>
          </p:cNvPr>
          <p:cNvSpPr txBox="1"/>
          <p:nvPr/>
        </p:nvSpPr>
        <p:spPr>
          <a:xfrm>
            <a:off x="1524000" y="200680"/>
            <a:ext cx="3581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 বিভিন্ন প্রযুক্তি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4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_DNJ\Desktop\ARIF-3rd\Picture\Picture\images.jpgASD.jpg">
            <a:extLst>
              <a:ext uri="{FF2B5EF4-FFF2-40B4-BE49-F238E27FC236}">
                <a16:creationId xmlns:a16="http://schemas.microsoft.com/office/drawing/2014/main" id="{F21F004D-6DDD-4B30-9634-69B1A743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9524" t="5085" r="10714" b="5085"/>
          <a:stretch>
            <a:fillRect/>
          </a:stretch>
        </p:blipFill>
        <p:spPr bwMode="auto">
          <a:xfrm>
            <a:off x="7010400" y="647700"/>
            <a:ext cx="1849505" cy="1219200"/>
          </a:xfrm>
          <a:prstGeom prst="round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6AE4958-C85A-4469-B17A-0D23A2D91698}"/>
              </a:ext>
            </a:extLst>
          </p:cNvPr>
          <p:cNvGrpSpPr/>
          <p:nvPr/>
        </p:nvGrpSpPr>
        <p:grpSpPr>
          <a:xfrm>
            <a:off x="228600" y="190500"/>
            <a:ext cx="2971800" cy="2057400"/>
            <a:chOff x="5029200" y="317500"/>
            <a:chExt cx="3733800" cy="2576975"/>
          </a:xfrm>
        </p:grpSpPr>
        <p:pic>
          <p:nvPicPr>
            <p:cNvPr id="4" name="Picture 3" descr="C:\Users\Acer\Desktop\Boby\New folder\images.jpg">
              <a:extLst>
                <a:ext uri="{FF2B5EF4-FFF2-40B4-BE49-F238E27FC236}">
                  <a16:creationId xmlns:a16="http://schemas.microsoft.com/office/drawing/2014/main" id="{C6E153A9-1CFF-4183-9458-8923C23A1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6026" t="3874" r="5595" b="4448"/>
            <a:stretch>
              <a:fillRect/>
            </a:stretch>
          </p:blipFill>
          <p:spPr bwMode="auto">
            <a:xfrm>
              <a:off x="5029200" y="317500"/>
              <a:ext cx="3733800" cy="2576975"/>
            </a:xfrm>
            <a:prstGeom prst="rect">
              <a:avLst/>
            </a:prstGeom>
            <a:noFill/>
          </p:spPr>
        </p:pic>
        <p:pic>
          <p:nvPicPr>
            <p:cNvPr id="5" name="Picture 4" descr="new mao uu.jpg">
              <a:extLst>
                <a:ext uri="{FF2B5EF4-FFF2-40B4-BE49-F238E27FC236}">
                  <a16:creationId xmlns:a16="http://schemas.microsoft.com/office/drawing/2014/main" id="{5651D08D-4477-4369-BF75-86CB93A76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802" y="553137"/>
              <a:ext cx="2815652" cy="1960337"/>
            </a:xfrm>
            <a:prstGeom prst="roundRect">
              <a:avLst>
                <a:gd name="adj" fmla="val 9404"/>
              </a:avLst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pic>
        <p:nvPicPr>
          <p:cNvPr id="6" name="Picture 5" descr="C:\Users\ATAUR RAHMAN\Desktop\KHADDO 3\IMG_20150606_085535.jpg">
            <a:extLst>
              <a:ext uri="{FF2B5EF4-FFF2-40B4-BE49-F238E27FC236}">
                <a16:creationId xmlns:a16="http://schemas.microsoft.com/office/drawing/2014/main" id="{DD96C970-D888-4949-988E-87B3FD773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593" t="7778" r="7037"/>
          <a:stretch>
            <a:fillRect/>
          </a:stretch>
        </p:blipFill>
        <p:spPr bwMode="auto">
          <a:xfrm>
            <a:off x="6324600" y="3619500"/>
            <a:ext cx="1494244" cy="18585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0E3E50-77D2-4336-AB1C-739A4636F100}"/>
              </a:ext>
            </a:extLst>
          </p:cNvPr>
          <p:cNvSpPr txBox="1"/>
          <p:nvPr/>
        </p:nvSpPr>
        <p:spPr>
          <a:xfrm>
            <a:off x="228600" y="2400300"/>
            <a:ext cx="7467600" cy="954107"/>
          </a:xfrm>
          <a:prstGeom prst="rect">
            <a:avLst/>
          </a:prstGeom>
          <a:noFill/>
          <a:ln w="127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মানুষ খবরের কাগজ,বই,রেডিও,টেলিভিশন এবং কম্পিউটার এরকম বিভিন্ন প্রযুক্তির উদ্ভাবন করেছে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Pti\Pictures\Mobile-Phone.jpg">
            <a:extLst>
              <a:ext uri="{FF2B5EF4-FFF2-40B4-BE49-F238E27FC236}">
                <a16:creationId xmlns:a16="http://schemas.microsoft.com/office/drawing/2014/main" id="{96C6855A-C27D-4257-8065-322894397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3543300"/>
            <a:ext cx="1447800" cy="1937074"/>
          </a:xfrm>
          <a:prstGeom prst="rect">
            <a:avLst/>
          </a:prstGeom>
          <a:noFill/>
        </p:spPr>
      </p:pic>
      <p:pic>
        <p:nvPicPr>
          <p:cNvPr id="12" name="Picture 11" descr="A picture containing person, person, cellphone, phone&#10;&#10;Description automatically generated">
            <a:extLst>
              <a:ext uri="{FF2B5EF4-FFF2-40B4-BE49-F238E27FC236}">
                <a16:creationId xmlns:a16="http://schemas.microsoft.com/office/drawing/2014/main" id="{AE949775-E025-43D1-B61F-4BFFF2EA62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3564722"/>
            <a:ext cx="2581275" cy="1959777"/>
          </a:xfrm>
          <a:prstGeom prst="rect">
            <a:avLst/>
          </a:prstGeom>
        </p:spPr>
      </p:pic>
      <p:pic>
        <p:nvPicPr>
          <p:cNvPr id="14" name="Picture 13" descr="A close up of a telephone&#10;&#10;Description automatically generated">
            <a:extLst>
              <a:ext uri="{FF2B5EF4-FFF2-40B4-BE49-F238E27FC236}">
                <a16:creationId xmlns:a16="http://schemas.microsoft.com/office/drawing/2014/main" id="{8ADA2E22-4001-4FAD-9419-356C274C66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828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0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430</Words>
  <Application>Microsoft Office PowerPoint</Application>
  <PresentationFormat>On-screen Show (16:10)</PresentationFormat>
  <Paragraphs>78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Tw Cen MT</vt:lpstr>
      <vt:lpstr>Custom Design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Hajera akter Moni</dc:creator>
  <cp:lastModifiedBy>Hajera akter Moni</cp:lastModifiedBy>
  <cp:revision>16</cp:revision>
  <dcterms:created xsi:type="dcterms:W3CDTF">2020-09-21T03:48:54Z</dcterms:created>
  <dcterms:modified xsi:type="dcterms:W3CDTF">2020-09-21T06:46:39Z</dcterms:modified>
</cp:coreProperties>
</file>