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14" r:id="rId2"/>
    <p:sldId id="365" r:id="rId3"/>
    <p:sldId id="317" r:id="rId4"/>
    <p:sldId id="318" r:id="rId5"/>
    <p:sldId id="358" r:id="rId6"/>
    <p:sldId id="339" r:id="rId7"/>
    <p:sldId id="344" r:id="rId8"/>
    <p:sldId id="342" r:id="rId9"/>
    <p:sldId id="343" r:id="rId10"/>
    <p:sldId id="363" r:id="rId11"/>
    <p:sldId id="322" r:id="rId12"/>
    <p:sldId id="347" r:id="rId13"/>
    <p:sldId id="348" r:id="rId14"/>
    <p:sldId id="349" r:id="rId15"/>
    <p:sldId id="362" r:id="rId16"/>
    <p:sldId id="350" r:id="rId17"/>
    <p:sldId id="356" r:id="rId18"/>
    <p:sldId id="357" r:id="rId19"/>
    <p:sldId id="361" r:id="rId20"/>
    <p:sldId id="366" r:id="rId21"/>
    <p:sldId id="360" r:id="rId22"/>
    <p:sldId id="36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BCA"/>
    <a:srgbClr val="C2290A"/>
    <a:srgbClr val="4F19E7"/>
    <a:srgbClr val="F33B5A"/>
    <a:srgbClr val="DFF12F"/>
    <a:srgbClr val="1DE35A"/>
    <a:srgbClr val="D73217"/>
    <a:srgbClr val="D6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803" autoAdjust="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9/22/2020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74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pPr>
              <a:defRPr/>
            </a:pPr>
            <a:fld id="{8F8A3D09-18DA-4EC4-8B60-E6DF34DD04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964231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B785D-5174-4CCD-884C-6AE1FEBEC4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1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5BE9019-1B46-447D-9BE7-BCB9F85EB4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0873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EC979-04BD-4DBD-B990-AFDF119C1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2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574176B-44D3-485E-ADED-910C7E22E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99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3BD87-BBDA-4DB9-ADE6-05FBB244FA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2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7EB0D-0B0D-400D-97F9-3E1A27285A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C47E-BBCA-4F03-9666-8A3284CC5C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3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791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pPr>
              <a:defRPr/>
            </a:pPr>
            <a:fld id="{07B4CA8A-638A-4C73-B6CA-F23EB805AD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248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pPr>
              <a:defRPr/>
            </a:pPr>
            <a:fld id="{20315A12-FE19-4545-9EE9-8359C23A33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3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8DBE83C-AC71-4CE5-B60F-42FE8C90CB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12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152400" y="5943600"/>
            <a:ext cx="8686800" cy="646974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2" tIns="45715" rIns="91432" bIns="4571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ফুটন্ত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9814"/>
            <a:ext cx="8153400" cy="5608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 descr="Bouquet"/>
          <p:cNvSpPr>
            <a:spLocks noChangeArrowheads="1"/>
          </p:cNvSpPr>
          <p:nvPr/>
        </p:nvSpPr>
        <p:spPr bwMode="auto">
          <a:xfrm>
            <a:off x="2743200" y="762000"/>
            <a:ext cx="3043238" cy="78319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762000" y="2971800"/>
            <a:ext cx="8001000" cy="1524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marL="342900" indent="-342900">
              <a:buFontTx/>
              <a:buAutoNum type="arabicPeriod"/>
            </a:pP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ভাইরাস কি ?</a:t>
            </a:r>
            <a:endParaRPr lang="en-US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বিকৃত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Corrupt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>
            <a:spLocks noChangeArrowheads="1"/>
          </p:cNvSpPr>
          <p:nvPr/>
        </p:nvSpPr>
        <p:spPr bwMode="auto">
          <a:xfrm>
            <a:off x="2743200" y="381000"/>
            <a:ext cx="3352800" cy="646986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  </a:t>
            </a:r>
            <a:endParaRPr lang="en-US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329039"/>
            <a:ext cx="7315200" cy="34715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9600" y="5105400"/>
            <a:ext cx="8077200" cy="10737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কম্পিউটার থেকে অন্য কম্পিউটারে কিছু কপি করার সময় ভাইরাসও কপি হয়ে যেতে পারে।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 descr="Green marble"/>
          <p:cNvSpPr>
            <a:spLocks noChangeArrowheads="1"/>
          </p:cNvSpPr>
          <p:nvPr/>
        </p:nvSpPr>
        <p:spPr bwMode="auto">
          <a:xfrm>
            <a:off x="2209800" y="457200"/>
            <a:ext cx="4699000" cy="715089"/>
          </a:xfrm>
          <a:prstGeom prst="roundRect">
            <a:avLst>
              <a:gd name="adj" fmla="val 16667"/>
            </a:avLst>
          </a:prstGeom>
          <a:solidFill>
            <a:srgbClr val="C2290A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অতি পরিচিত কিছু ভাইরাস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6" descr="virus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3962400" cy="245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7" descr="virus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86200"/>
            <a:ext cx="3886200" cy="255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9" descr="virus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95400"/>
            <a:ext cx="4038600" cy="2546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virus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962400"/>
            <a:ext cx="3945136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 descr="Wallpaper04935"/>
          <p:cNvSpPr>
            <a:spLocks noChangeArrowheads="1"/>
          </p:cNvSpPr>
          <p:nvPr/>
        </p:nvSpPr>
        <p:spPr bwMode="auto">
          <a:xfrm>
            <a:off x="1524000" y="533400"/>
            <a:ext cx="5638800" cy="838200"/>
          </a:xfrm>
          <a:prstGeom prst="roundRect">
            <a:avLst>
              <a:gd name="adj" fmla="val 2849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কিভাবে ভাইরাসে আক্রান্ত হয়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faas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419600"/>
            <a:ext cx="1905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 descr="fhffgh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419600"/>
            <a:ext cx="1981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external-hdd-cas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419600"/>
            <a:ext cx="1905000" cy="201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 descr="letter_comput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419600"/>
            <a:ext cx="1981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66800" y="1981200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থেকে সফটওয়্যার ডাউনলোড করলে।</a:t>
            </a:r>
            <a:endParaRPr lang="bn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মাধ্যমে ই-মেইল গ্রহন করলে।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মেমোরি ব্যবহার করলে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আছে এমন পেনড্রাইভ / ডিস্ক থেকে ফাইল 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irus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467600" cy="391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269994" y="4145518"/>
            <a:ext cx="5045206" cy="57888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 ভাইরাসে আক্রান্ত বোঝার উপায়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8" descr="virus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297" y="2647828"/>
            <a:ext cx="2209800" cy="1752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virus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14300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269994" y="493017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হঠাৎ হ্যাং বা শাট ডাউন হলে।</a:t>
            </a:r>
            <a:endParaRPr lang="bn-I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স্পীড কমে গেলে।</a:t>
            </a:r>
            <a:endParaRPr lang="bn-I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 লোড টাইম বেড়ে গেলে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এরর মেসেজ প্রদর্শিত হলে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2514600" y="457200"/>
            <a:ext cx="3748814" cy="60960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04800" y="3048000"/>
            <a:ext cx="8534400" cy="1036320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113" tIns="53556" rIns="107113" bIns="53556" rtlCol="0" anchor="ctr"/>
          <a:lstStyle/>
          <a:p>
            <a:pPr marL="514350" indent="-514350" algn="ctr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কম্পিউটারের সিস্টেমের কাজকে কী করতে পারে 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virus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1"/>
            <a:ext cx="6585154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ed Rectangle 11" descr="Wallpaper04935"/>
          <p:cNvSpPr>
            <a:spLocks noChangeArrowheads="1"/>
          </p:cNvSpPr>
          <p:nvPr/>
        </p:nvSpPr>
        <p:spPr bwMode="auto">
          <a:xfrm>
            <a:off x="1828800" y="3733800"/>
            <a:ext cx="5638800" cy="609600"/>
          </a:xfrm>
          <a:prstGeom prst="roundRect">
            <a:avLst>
              <a:gd name="adj" fmla="val 2849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ভাইরাসের ক্ষতিকারক দিক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8" descr="virus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437705"/>
            <a:ext cx="2209800" cy="1752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9" descr="virus 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6063" y="124692"/>
            <a:ext cx="2667000" cy="2065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981200" y="4568771"/>
            <a:ext cx="5715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n-BD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বায়োসের কার্যক্রম 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মুছে দিতে পারে।</a:t>
            </a:r>
            <a:r>
              <a:rPr lang="bn-BD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BD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কার্যক্রম স্থগিত করে দেয় </a:t>
            </a:r>
            <a:r>
              <a:rPr lang="bn-IN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হার্ডওয়্যারের ক্ষতি করতে পারে</a:t>
            </a:r>
            <a:r>
              <a:rPr lang="bn-IN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মুল্যবান প্রোগ্রাম ও ডাটা নষ্ট করে দিতে পারে </a:t>
            </a:r>
            <a:r>
              <a:rPr lang="bn-IN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600200"/>
            <a:ext cx="8153400" cy="42165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এন্টিভাইরাস ব্যবহার করা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 ভাইরাস দ্বারা আক্রান্ত হলে এটি নির্মুল করা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আবিস্কৃক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এন্টিভাইরাস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Update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৪.কম্পিউটার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৫.কম্পিউটারকে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স্ক্যান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2209800" y="609600"/>
            <a:ext cx="4206875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থেকে মুক্তির উপায়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6" descr="003"/>
          <p:cNvSpPr>
            <a:spLocks noChangeArrowheads="1"/>
          </p:cNvSpPr>
          <p:nvPr/>
        </p:nvSpPr>
        <p:spPr bwMode="auto">
          <a:xfrm>
            <a:off x="1447800" y="533400"/>
            <a:ext cx="5638800" cy="609600"/>
          </a:xfrm>
          <a:prstGeom prst="roundRect">
            <a:avLst>
              <a:gd name="adj" fmla="val 2849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ভাইরাসমুক্ত রাখার উপায়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rcRect l="18817" t="2585" r="17526" b="4732"/>
          <a:stretch>
            <a:fillRect/>
          </a:stretch>
        </p:blipFill>
        <p:spPr bwMode="auto">
          <a:xfrm>
            <a:off x="381000" y="2209800"/>
            <a:ext cx="141287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133600"/>
            <a:ext cx="16764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rcRect l="17741" t="2583" r="20107" b="2795"/>
          <a:stretch>
            <a:fillRect/>
          </a:stretch>
        </p:blipFill>
        <p:spPr bwMode="auto">
          <a:xfrm>
            <a:off x="3777827" y="2048741"/>
            <a:ext cx="2318173" cy="237085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RightUp"/>
            <a:lightRig rig="threePt" dir="t"/>
          </a:scene3d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rcRect l="27290" t="7333" r="22128" b="15677"/>
          <a:stretch>
            <a:fillRect/>
          </a:stretch>
        </p:blipFill>
        <p:spPr bwMode="auto">
          <a:xfrm>
            <a:off x="381000" y="4038600"/>
            <a:ext cx="14478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rcRect l="17000" t="2968" r="15935" b="11871"/>
          <a:stretch>
            <a:fillRect/>
          </a:stretch>
        </p:blipFill>
        <p:spPr bwMode="auto">
          <a:xfrm>
            <a:off x="7315200" y="1524000"/>
            <a:ext cx="127952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rcRect l="15891" r="4372" b="13635"/>
          <a:stretch>
            <a:fillRect/>
          </a:stretch>
        </p:blipFill>
        <p:spPr bwMode="auto">
          <a:xfrm>
            <a:off x="7086600" y="3429000"/>
            <a:ext cx="1452562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00" y="3886200"/>
            <a:ext cx="14478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TextBox 9"/>
          <p:cNvSpPr txBox="1">
            <a:spLocks noChangeArrowheads="1"/>
          </p:cNvSpPr>
          <p:nvPr/>
        </p:nvSpPr>
        <p:spPr bwMode="auto">
          <a:xfrm>
            <a:off x="457200" y="1524000"/>
            <a:ext cx="48006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এন্টিভাইরাস প্রোগ্রাম ব্যবহার করা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9"/>
          <p:cNvSpPr txBox="1">
            <a:spLocks noChangeArrowheads="1"/>
          </p:cNvSpPr>
          <p:nvPr/>
        </p:nvSpPr>
        <p:spPr bwMode="auto">
          <a:xfrm>
            <a:off x="838200" y="5867400"/>
            <a:ext cx="739140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এগুলোর কোনটা কিনে এবং কোনটা বিনামুল্যে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 descr="Water droplets"/>
          <p:cNvSpPr>
            <a:spLocks noChangeArrowheads="1"/>
          </p:cNvSpPr>
          <p:nvPr/>
        </p:nvSpPr>
        <p:spPr bwMode="auto">
          <a:xfrm>
            <a:off x="2743200" y="914400"/>
            <a:ext cx="3043238" cy="806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33400" y="2743200"/>
            <a:ext cx="8001000" cy="1371600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কিভাবে ভাইরাসমুক্ত রাখা যায় লিখ ?</a:t>
            </a:r>
          </a:p>
          <a:p>
            <a:pPr marL="342900" indent="-342900">
              <a:buFontTx/>
              <a:buAutoNum type="arabicPeriod"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Update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যায় 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048000"/>
            <a:ext cx="4038600" cy="3200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229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4000" dirty="0" smtClean="0">
                <a:solidFill>
                  <a:srgbClr val="C229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229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4000" dirty="0" smtClean="0">
                <a:solidFill>
                  <a:srgbClr val="C229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229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মিতি</a:t>
            </a:r>
            <a:endParaRPr lang="en-US" sz="4000" dirty="0" smtClean="0">
              <a:solidFill>
                <a:srgbClr val="C229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C229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solidFill>
                  <a:srgbClr val="C229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229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 smtClean="0">
              <a:solidFill>
                <a:srgbClr val="C229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C229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লোহাদী</a:t>
            </a:r>
            <a:r>
              <a:rPr lang="en-US" sz="4000" dirty="0" smtClean="0">
                <a:solidFill>
                  <a:srgbClr val="C229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229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solidFill>
                  <a:srgbClr val="C229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229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 smtClean="0">
              <a:solidFill>
                <a:srgbClr val="C229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C229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কাপাসিয়া</a:t>
            </a:r>
            <a:r>
              <a:rPr lang="en-US" sz="4000" dirty="0" smtClean="0">
                <a:solidFill>
                  <a:srgbClr val="C229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C229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4000" dirty="0" smtClean="0">
                <a:solidFill>
                  <a:srgbClr val="C229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solidFill>
                <a:srgbClr val="C229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3048000"/>
            <a:ext cx="4343400" cy="3200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2290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3200" b="1" dirty="0" smtClean="0">
                <a:solidFill>
                  <a:srgbClr val="C2290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2290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200" b="1" dirty="0" smtClean="0">
              <a:solidFill>
                <a:srgbClr val="C2290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C2290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 smtClean="0">
                <a:solidFill>
                  <a:srgbClr val="C2290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2290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solidFill>
                  <a:srgbClr val="C2290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C2290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 smtClean="0">
                <a:solidFill>
                  <a:srgbClr val="C2290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2290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b="1" dirty="0" smtClean="0">
                <a:solidFill>
                  <a:srgbClr val="C2290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C2290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 smtClean="0">
                <a:solidFill>
                  <a:srgbClr val="C2290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2290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b="1" dirty="0" smtClean="0">
                <a:solidFill>
                  <a:srgbClr val="C2290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rgbClr val="C2290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048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1752600"/>
            <a:ext cx="3352800" cy="990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2290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>
              <a:solidFill>
                <a:srgbClr val="C2290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76800" y="1752600"/>
            <a:ext cx="3352800" cy="990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2290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solidFill>
                <a:srgbClr val="C2290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0422"/>
            <a:ext cx="1460033" cy="1392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67" y="62713"/>
            <a:ext cx="1371600" cy="133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7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2819400" y="762000"/>
            <a:ext cx="30607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838200" y="3429000"/>
            <a:ext cx="8001000" cy="1371600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বলতে কী বুঝায়? 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কে, কত সালে ভাইরাসের নামকরণ করেন?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7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>
            <a:spLocks noChangeArrowheads="1"/>
          </p:cNvSpPr>
          <p:nvPr/>
        </p:nvSpPr>
        <p:spPr bwMode="auto">
          <a:xfrm>
            <a:off x="3007201" y="272488"/>
            <a:ext cx="3046412" cy="81166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2" tIns="45715" rIns="91432" bIns="45715">
            <a:spAutoFit/>
          </a:bodyPr>
          <a:lstStyle/>
          <a:p>
            <a:pPr algn="ctr">
              <a:defRPr/>
            </a:pP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644207" y="5562600"/>
            <a:ext cx="77724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 ভাইরাসে আক্রান্ত বোঝার উপায়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12967"/>
            <a:ext cx="5721986" cy="4221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1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8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47800" y="381000"/>
            <a:ext cx="6096000" cy="4953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virus 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9873" y="1155327"/>
            <a:ext cx="363474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3" descr="virus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81400"/>
            <a:ext cx="3657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9" descr="virus 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114395"/>
            <a:ext cx="3657600" cy="2246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9" descr="virus 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81400"/>
            <a:ext cx="3657599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ound Single Corner Rectangle 4"/>
          <p:cNvSpPr/>
          <p:nvPr/>
        </p:nvSpPr>
        <p:spPr>
          <a:xfrm>
            <a:off x="1219200" y="5943600"/>
            <a:ext cx="6716423" cy="495300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sktop.JP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Wave 8"/>
          <p:cNvSpPr/>
          <p:nvPr/>
        </p:nvSpPr>
        <p:spPr>
          <a:xfrm>
            <a:off x="254152" y="5334000"/>
            <a:ext cx="8661247" cy="1295400"/>
          </a:xfrm>
          <a:prstGeom prst="wave">
            <a:avLst>
              <a:gd name="adj1" fmla="val 0"/>
              <a:gd name="adj2" fmla="val -23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”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6" descr="virus 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685800"/>
            <a:ext cx="5486400" cy="39944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2667000" y="457200"/>
            <a:ext cx="3581400" cy="762000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1600200"/>
            <a:ext cx="4267200" cy="6096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8053" tIns="39027" rIns="78053" bIns="3902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381000" y="3505200"/>
            <a:ext cx="8153400" cy="2147048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  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bn-BD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কিভাবে ভাইরাসে আক্রান্ত হয়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ভাইরাসের 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ক্ষতিকারক দিকগুলো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03" indent="-514303" algn="ctr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1" descr="Purple mesh"/>
          <p:cNvSpPr>
            <a:spLocks noChangeArrowheads="1"/>
          </p:cNvSpPr>
          <p:nvPr/>
        </p:nvSpPr>
        <p:spPr bwMode="auto">
          <a:xfrm>
            <a:off x="2286000" y="533400"/>
            <a:ext cx="4184650" cy="646986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2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ভাইরাস কি</a:t>
            </a:r>
            <a:endParaRPr lang="en-US" sz="32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3" name="Picture 52" descr="0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3962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5" name="Content Placeholder 1"/>
          <p:cNvSpPr>
            <a:spLocks/>
          </p:cNvSpPr>
          <p:nvPr/>
        </p:nvSpPr>
        <p:spPr bwMode="auto">
          <a:xfrm>
            <a:off x="457200" y="4419600"/>
            <a:ext cx="8229600" cy="2133600"/>
          </a:xfrm>
          <a:prstGeom prst="flowChartAlternateProcess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যে প্রোগ্রাম কম্পিউটার মেমোরিতে গোপনে বিস্তার লাভ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মুল্যবান 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প্রোগ্রাম ও তথ্য নষ্ট করা ছাড়া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 কম্পিউটারকে 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অচল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 দেয় , এ ধরনের প্রোগ্রামকেই ভাইরাস বলা হয় ।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6" name="Picture 9" descr="virus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47800"/>
            <a:ext cx="39624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Water droplets"/>
          <p:cNvSpPr>
            <a:spLocks noChangeArrowheads="1"/>
          </p:cNvSpPr>
          <p:nvPr/>
        </p:nvSpPr>
        <p:spPr bwMode="auto">
          <a:xfrm>
            <a:off x="2895600" y="296863"/>
            <a:ext cx="4691063" cy="6699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ভাইরাসের ইতিহাস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31473" y="4953000"/>
            <a:ext cx="5334000" cy="1498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প্রথম ক্ষতিকর কম্পিউটার ভাইরাসঃ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Elk Cloner</a:t>
            </a:r>
          </a:p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আবিস্কারঃ 	১৯৮২ সালে</a:t>
            </a:r>
          </a:p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আবিস্কারকঃ 	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Richard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Skrenta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413789" y="1299802"/>
            <a:ext cx="5943600" cy="12112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ধরনের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Software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 প্রথম কম্পিউটার ভাইরাস </a:t>
            </a:r>
          </a:p>
          <a:p>
            <a:pPr algn="ctr">
              <a:defRPr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নামকরণ করেন আমেরিকার কম্পিউটার বিজ্ঞানী ফ্রেডরিক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কোহেন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6863"/>
            <a:ext cx="2185189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33400" y="3107639"/>
            <a:ext cx="7162800" cy="1600200"/>
          </a:xfrm>
          <a:prstGeom prst="roundRect">
            <a:avLst>
              <a:gd name="adj" fmla="val 2849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VIRUS= Vital Information and Resources Under Siege</a:t>
            </a:r>
          </a:p>
          <a:p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তথ্যসমূহ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দখলে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>
            <a:spLocks noChangeArrowheads="1"/>
          </p:cNvSpPr>
          <p:nvPr/>
        </p:nvSpPr>
        <p:spPr bwMode="auto">
          <a:xfrm>
            <a:off x="3048000" y="381000"/>
            <a:ext cx="3352800" cy="715089"/>
          </a:xfrm>
          <a:prstGeom prst="flowChartAlternate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 ভাইরাস  </a:t>
            </a:r>
            <a:endParaRPr lang="en-US" sz="3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7200" y="1447800"/>
            <a:ext cx="8153401" cy="3505200"/>
            <a:chOff x="678965" y="2063499"/>
            <a:chExt cx="7511400" cy="2459952"/>
          </a:xfrm>
        </p:grpSpPr>
        <p:grpSp>
          <p:nvGrpSpPr>
            <p:cNvPr id="20" name="Group 8"/>
            <p:cNvGrpSpPr/>
            <p:nvPr/>
          </p:nvGrpSpPr>
          <p:grpSpPr>
            <a:xfrm>
              <a:off x="678965" y="2063499"/>
              <a:ext cx="7511400" cy="2459952"/>
              <a:chOff x="1245572" y="1457896"/>
              <a:chExt cx="7410885" cy="2384745"/>
            </a:xfrm>
          </p:grpSpPr>
          <p:pic>
            <p:nvPicPr>
              <p:cNvPr id="22" name="Picture 6" descr="http://classroomclipart.com/images/gallery/Animations/sending_email_animation_10B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5572" y="1457896"/>
                <a:ext cx="3479491" cy="2384745"/>
              </a:xfrm>
              <a:prstGeom prst="rect">
                <a:avLst/>
              </a:prstGeom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 descr="http://classroomclipart.com/images/gallery/Animations/sending_email_animation_10B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621861" y="1482781"/>
                <a:ext cx="3034596" cy="2359858"/>
              </a:xfrm>
              <a:prstGeom prst="rect">
                <a:avLst/>
              </a:prstGeom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576" y="2239208"/>
              <a:ext cx="2206147" cy="204996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828800" y="5486400"/>
            <a:ext cx="6324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নিজে নিজেই কপি হয় এবং ব্যবহারকারীর অজান্তে কম্পিউটারকে আক্রমণ করে ।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Alternate Process 19"/>
          <p:cNvSpPr>
            <a:spLocks noChangeArrowheads="1"/>
          </p:cNvSpPr>
          <p:nvPr/>
        </p:nvSpPr>
        <p:spPr bwMode="auto">
          <a:xfrm>
            <a:off x="3048000" y="381000"/>
            <a:ext cx="3352800" cy="715089"/>
          </a:xfrm>
          <a:prstGeom prst="flowChartAlternate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  </a:t>
            </a:r>
            <a:endParaRPr 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1" name="Group 17"/>
          <p:cNvGrpSpPr/>
          <p:nvPr/>
        </p:nvGrpSpPr>
        <p:grpSpPr>
          <a:xfrm>
            <a:off x="1219200" y="1143000"/>
            <a:ext cx="6324600" cy="4191000"/>
            <a:chOff x="1219200" y="1143000"/>
            <a:chExt cx="6324600" cy="4191000"/>
          </a:xfrm>
        </p:grpSpPr>
        <p:pic>
          <p:nvPicPr>
            <p:cNvPr id="22" name="Picture 21" descr="1a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4191000"/>
              <a:ext cx="6172200" cy="1143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3" name="Picture 22" descr="index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9200" y="1143000"/>
              <a:ext cx="6324600" cy="297180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533400" y="5562600"/>
            <a:ext cx="8178800" cy="762000"/>
          </a:xfrm>
          <a:prstGeom prst="rect">
            <a:avLst/>
          </a:prstGeom>
          <a:solidFill>
            <a:srgbClr val="F8EBCA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ডাউনলোড করার  সময় ভাইরাসটাও কপি হয়ে ডাউনলোড হয়ে যায়।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1532</TotalTime>
  <Words>420</Words>
  <Application>Microsoft Office PowerPoint</Application>
  <PresentationFormat>On-screen Show (4:3)</PresentationFormat>
  <Paragraphs>83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Schoolbook</vt:lpstr>
      <vt:lpstr>Corbel</vt:lpstr>
      <vt:lpstr>NikoshBAN</vt:lpstr>
      <vt:lpstr>Wingdings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8C86N72</cp:lastModifiedBy>
  <cp:revision>180</cp:revision>
  <dcterms:created xsi:type="dcterms:W3CDTF">2015-05-05T06:43:27Z</dcterms:created>
  <dcterms:modified xsi:type="dcterms:W3CDTF">2020-09-22T14:32:26Z</dcterms:modified>
</cp:coreProperties>
</file>