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9"/>
  </p:notesMasterIdLst>
  <p:sldIdLst>
    <p:sldId id="301" r:id="rId3"/>
    <p:sldId id="303" r:id="rId4"/>
    <p:sldId id="305" r:id="rId5"/>
    <p:sldId id="281" r:id="rId6"/>
    <p:sldId id="258" r:id="rId7"/>
    <p:sldId id="283" r:id="rId8"/>
    <p:sldId id="284" r:id="rId9"/>
    <p:sldId id="304" r:id="rId10"/>
    <p:sldId id="261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72" r:id="rId21"/>
    <p:sldId id="294" r:id="rId22"/>
    <p:sldId id="295" r:id="rId23"/>
    <p:sldId id="296" r:id="rId24"/>
    <p:sldId id="297" r:id="rId25"/>
    <p:sldId id="298" r:id="rId26"/>
    <p:sldId id="299" r:id="rId27"/>
    <p:sldId id="302" r:id="rId28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80" d="100"/>
          <a:sy n="80" d="100"/>
        </p:scale>
        <p:origin x="498" y="-43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7" d="100"/>
        <a:sy n="77" d="100"/>
      </p:scale>
      <p:origin x="0" y="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82CCB-6C5D-4C8B-BEA6-A4CDCF107CB5}" type="datetimeFigureOut">
              <a:rPr lang="en-US" smtClean="0"/>
              <a:pPr/>
              <a:t>20/09/22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4E433-7F01-408D-A523-929CBF5A6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20/09/22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20/09/22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20/09/22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10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9144000" cy="3810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133448"/>
            <a:ext cx="5829300" cy="121920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133448"/>
            <a:ext cx="2400300" cy="121920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20/09/22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4386755"/>
            <a:ext cx="0" cy="7620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363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3810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9144000" cy="3810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133448"/>
            <a:ext cx="5829300" cy="121920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133448"/>
            <a:ext cx="2400300" cy="121920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4386755"/>
            <a:ext cx="0" cy="7620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413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87680"/>
            <a:ext cx="7290054" cy="12496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1905000"/>
            <a:ext cx="3566160" cy="3352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905000"/>
            <a:ext cx="3566160" cy="3352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91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816363"/>
            <a:ext cx="3566160" cy="68580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473157"/>
            <a:ext cx="3566160" cy="278464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1816363"/>
            <a:ext cx="3566160" cy="68580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473157"/>
            <a:ext cx="3566160" cy="278464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24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32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392924"/>
            <a:ext cx="3291840" cy="14478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685800"/>
            <a:ext cx="4258818" cy="432054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1881255"/>
            <a:ext cx="3291840" cy="3135245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16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20/09/22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133448"/>
            <a:ext cx="5829300" cy="121920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3810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133448"/>
            <a:ext cx="2400300" cy="121920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4386755"/>
            <a:ext cx="0" cy="762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73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5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635000"/>
            <a:ext cx="1971675" cy="45085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635000"/>
            <a:ext cx="5686425" cy="45085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87486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7760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18"/>
            </a:avLst>
          </a:prstGeom>
          <a:gradFill flip="none" rotWithShape="1">
            <a:gsLst>
              <a:gs pos="35000">
                <a:srgbClr val="03D4A8">
                  <a:alpha val="57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534400" y="-381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534400" y="5143499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0" y="5143500"/>
            <a:ext cx="609600" cy="6096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152400" y="114300"/>
            <a:ext cx="8839200" cy="5486400"/>
          </a:xfrm>
          <a:prstGeom prst="frame">
            <a:avLst>
              <a:gd name="adj1" fmla="val 1067"/>
            </a:avLst>
          </a:prstGeom>
          <a:gradFill>
            <a:gsLst>
              <a:gs pos="36000">
                <a:srgbClr val="825600">
                  <a:alpha val="57000"/>
                </a:srgb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71800" y="55245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20/09/22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20/09/22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20/09/22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20/09/22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20/09/22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20/09/22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20-6185-47FC-962A-7E10D0754F22}" type="datetimeFigureOut">
              <a:rPr lang="en-US" smtClean="0"/>
              <a:pPr/>
              <a:t>20/09/22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46720-6185-47FC-962A-7E10D0754F22}" type="datetimeFigureOut">
              <a:rPr lang="en-US" smtClean="0"/>
              <a:pPr/>
              <a:t>20/09/22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C3C53-7208-4CAC-879F-8B60E2608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487680"/>
            <a:ext cx="7290054" cy="1249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905000"/>
            <a:ext cx="7290055" cy="335280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5392253"/>
            <a:ext cx="161560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20/09/22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5392253"/>
            <a:ext cx="442609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5392253"/>
            <a:ext cx="7302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688603"/>
            <a:ext cx="0" cy="762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13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49" r:id="rId12"/>
  </p:sldLayoutIdLst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7008" y="37259"/>
            <a:ext cx="9144000" cy="58400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12450" dirty="0"/>
              <a:t>                   </a:t>
            </a:r>
            <a:r>
              <a:rPr lang="en-US" sz="12450" dirty="0" err="1"/>
              <a:t>রায়পুরা</a:t>
            </a:r>
            <a:r>
              <a:rPr lang="en-US" sz="12450" dirty="0"/>
              <a:t> </a:t>
            </a:r>
            <a:r>
              <a:rPr lang="en-US" sz="10350" dirty="0"/>
              <a:t>                     </a:t>
            </a:r>
            <a:r>
              <a:rPr lang="en-US" sz="12450" dirty="0" err="1"/>
              <a:t>অনলাইন</a:t>
            </a:r>
            <a:r>
              <a:rPr lang="en-US" sz="12450" dirty="0"/>
              <a:t> </a:t>
            </a:r>
            <a:r>
              <a:rPr lang="en-US" sz="12450" dirty="0" err="1"/>
              <a:t>পাঠশালা</a:t>
            </a:r>
            <a:endParaRPr lang="en-US" sz="103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51" y="190500"/>
            <a:ext cx="4718447" cy="3335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86481" y="326626"/>
            <a:ext cx="3810111" cy="228524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ঘরে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বসে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শিখি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25" y="159152"/>
            <a:ext cx="3205706" cy="2102937"/>
          </a:xfrm>
          <a:prstGeom prst="rect">
            <a:avLst/>
          </a:prstGeom>
          <a:solidFill>
            <a:srgbClr val="00FF00"/>
          </a:solidFill>
        </p:spPr>
      </p:pic>
      <p:sp>
        <p:nvSpPr>
          <p:cNvPr id="7" name="Rectangle 6"/>
          <p:cNvSpPr/>
          <p:nvPr/>
        </p:nvSpPr>
        <p:spPr>
          <a:xfrm>
            <a:off x="0" y="114300"/>
            <a:ext cx="9067800" cy="5486400"/>
          </a:xfrm>
          <a:prstGeom prst="rect">
            <a:avLst/>
          </a:prstGeom>
          <a:noFill/>
          <a:ln w="180975" cmpd="thickThin"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 extrusionH="330200">
            <a:bevelT w="1028700" h="0" prst="slope"/>
            <a:bevelB w="247650" h="590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5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600" y="190500"/>
            <a:ext cx="2971800" cy="2057400"/>
            <a:chOff x="5029200" y="317500"/>
            <a:chExt cx="3733800" cy="2576975"/>
          </a:xfrm>
        </p:grpSpPr>
        <p:pic>
          <p:nvPicPr>
            <p:cNvPr id="14" name="Picture 13" descr="C:\Users\Acer\Desktop\Boby\New folder\images.jpg"/>
            <p:cNvPicPr>
              <a:picLocks noChangeAspect="1" noChangeArrowheads="1"/>
            </p:cNvPicPr>
            <p:nvPr/>
          </p:nvPicPr>
          <p:blipFill>
            <a:blip r:embed="rId2" cstate="print"/>
            <a:srcRect l="6026" t="3874" r="5595" b="4448"/>
            <a:stretch>
              <a:fillRect/>
            </a:stretch>
          </p:blipFill>
          <p:spPr bwMode="auto">
            <a:xfrm>
              <a:off x="5029200" y="317500"/>
              <a:ext cx="3733800" cy="2576975"/>
            </a:xfrm>
            <a:prstGeom prst="rect">
              <a:avLst/>
            </a:prstGeom>
            <a:noFill/>
          </p:spPr>
        </p:pic>
        <p:pic>
          <p:nvPicPr>
            <p:cNvPr id="15" name="Picture 14" descr="new mao uu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57802" y="553137"/>
              <a:ext cx="2815652" cy="1960337"/>
            </a:xfrm>
            <a:prstGeom prst="roundRect">
              <a:avLst>
                <a:gd name="adj" fmla="val 9404"/>
              </a:avLst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</p:grpSp>
      <p:pic>
        <p:nvPicPr>
          <p:cNvPr id="7" name="Picture 2" descr="C:\Users\PTI_DNJ\Desktop\ARIF-3rd\Picture\Picture\images.jpgASD.jpg"/>
          <p:cNvPicPr>
            <a:picLocks noChangeAspect="1" noChangeArrowheads="1"/>
          </p:cNvPicPr>
          <p:nvPr/>
        </p:nvPicPr>
        <p:blipFill>
          <a:blip r:embed="rId4" cstate="print"/>
          <a:srcRect l="9524" t="5085" r="10714" b="5085"/>
          <a:stretch>
            <a:fillRect/>
          </a:stretch>
        </p:blipFill>
        <p:spPr bwMode="auto">
          <a:xfrm>
            <a:off x="3429000" y="952500"/>
            <a:ext cx="1849505" cy="1219200"/>
          </a:xfrm>
          <a:prstGeom prst="roundRect">
            <a:avLst/>
          </a:prstGeom>
          <a:noFill/>
        </p:spPr>
      </p:pic>
      <p:pic>
        <p:nvPicPr>
          <p:cNvPr id="8" name="Picture 3" descr="C:\Users\ATAUR\Pictures\150805104606_internet_india_640x360_a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266700"/>
            <a:ext cx="3200400" cy="1896629"/>
          </a:xfrm>
          <a:prstGeom prst="rect">
            <a:avLst/>
          </a:prstGeom>
          <a:noFill/>
        </p:spPr>
      </p:pic>
      <p:pic>
        <p:nvPicPr>
          <p:cNvPr id="9" name="Picture 8" descr="C:\Users\ATAUR RAHMAN\Desktop\KHADDO 3\IMG_20150606_085535.jpg"/>
          <p:cNvPicPr>
            <a:picLocks noChangeAspect="1" noChangeArrowheads="1"/>
          </p:cNvPicPr>
          <p:nvPr/>
        </p:nvPicPr>
        <p:blipFill>
          <a:blip r:embed="rId6" cstate="print"/>
          <a:srcRect l="2593" t="7778" r="7037"/>
          <a:stretch>
            <a:fillRect/>
          </a:stretch>
        </p:blipFill>
        <p:spPr bwMode="auto">
          <a:xfrm>
            <a:off x="7344956" y="3513570"/>
            <a:ext cx="1494244" cy="185853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28600" y="2400300"/>
            <a:ext cx="8610600" cy="954107"/>
          </a:xfrm>
          <a:prstGeom prst="rect">
            <a:avLst/>
          </a:prstGeom>
          <a:noFill/>
          <a:ln w="127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মানুষ খবরের কাগজ,বই,রেডিও,টেলিভিশন এবং কম্পিউটার এরকম বিভিন্ন প্রযুক্তির উদ্ভাবন করেছে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ATAUR RAHMAN\Desktop\songba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3515369"/>
            <a:ext cx="1828800" cy="1932931"/>
          </a:xfrm>
          <a:prstGeom prst="rect">
            <a:avLst/>
          </a:prstGeom>
          <a:noFill/>
        </p:spPr>
      </p:pic>
      <p:pic>
        <p:nvPicPr>
          <p:cNvPr id="12" name="Picture 2" descr="C:\Users\PTI_DNJ\Desktop\ARIF-3rd\Picture\Picture\jk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4600" y="3619500"/>
            <a:ext cx="1533832" cy="1828800"/>
          </a:xfrm>
          <a:prstGeom prst="rect">
            <a:avLst/>
          </a:prstGeom>
          <a:noFill/>
        </p:spPr>
      </p:pic>
      <p:pic>
        <p:nvPicPr>
          <p:cNvPr id="13" name="Picture 2" descr="C:\Users\Pti\Pictures\Mobile-Phon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76800" y="3467100"/>
            <a:ext cx="1447800" cy="1937074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132116" y="114300"/>
            <a:ext cx="8935684" cy="5486400"/>
          </a:xfrm>
          <a:prstGeom prst="rect">
            <a:avLst/>
          </a:prstGeom>
          <a:noFill/>
          <a:ln w="180975" cmpd="thickThin"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 extrusionH="330200">
            <a:bevelT w="1028700" h="0" prst="slope"/>
            <a:bevelB w="247650" h="590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:\School\New folder (2)\IMG_20160118_142112.jpg"/>
          <p:cNvPicPr>
            <a:picLocks noChangeAspect="1" noChangeArrowheads="1"/>
          </p:cNvPicPr>
          <p:nvPr/>
        </p:nvPicPr>
        <p:blipFill>
          <a:blip r:embed="rId2" cstate="print"/>
          <a:srcRect l="17143" t="16609" r="11429" b="14879"/>
          <a:stretch>
            <a:fillRect/>
          </a:stretch>
        </p:blipFill>
        <p:spPr bwMode="auto">
          <a:xfrm>
            <a:off x="6934201" y="266700"/>
            <a:ext cx="1905000" cy="2438400"/>
          </a:xfrm>
          <a:prstGeom prst="rect">
            <a:avLst/>
          </a:prstGeom>
          <a:noFill/>
        </p:spPr>
      </p:pic>
      <p:pic>
        <p:nvPicPr>
          <p:cNvPr id="6" name="Picture 5" descr="E:\School\New folder (2)\IMG_20160118_142003.jpg"/>
          <p:cNvPicPr>
            <a:picLocks noChangeAspect="1" noChangeArrowheads="1"/>
          </p:cNvPicPr>
          <p:nvPr/>
        </p:nvPicPr>
        <p:blipFill>
          <a:blip r:embed="rId3" cstate="print"/>
          <a:srcRect l="9639" t="16867" r="13253" b="10843"/>
          <a:stretch>
            <a:fillRect/>
          </a:stretch>
        </p:blipFill>
        <p:spPr bwMode="auto">
          <a:xfrm flipH="1">
            <a:off x="381000" y="2781300"/>
            <a:ext cx="1981200" cy="2286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266700"/>
            <a:ext cx="65532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যোগাযোগের যন্ত্রপাতি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2781300"/>
            <a:ext cx="6019800" cy="523220"/>
          </a:xfrm>
          <a:prstGeom prst="wedgeRectCallout">
            <a:avLst>
              <a:gd name="adj1" fmla="val -59629"/>
              <a:gd name="adj2" fmla="val 116818"/>
            </a:avLst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মাঝে মাঝে আমি চাচার কাছ থেকে চিঠি পাই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 descr="post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1974" y="3543300"/>
            <a:ext cx="252342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image_260_540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0" y="3543300"/>
            <a:ext cx="3429000" cy="1888456"/>
          </a:xfrm>
          <a:prstGeom prst="rect">
            <a:avLst/>
          </a:prstGeom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219200" y="1065193"/>
            <a:ext cx="3886200" cy="954107"/>
          </a:xfrm>
          <a:prstGeom prst="wedgeRectCallout">
            <a:avLst>
              <a:gd name="adj1" fmla="val 108579"/>
              <a:gd name="adj2" fmla="val -34633"/>
            </a:avLst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দূরে থাকা আত্নীয়স্বজনের সঙ্গে তুমি কীভাবে যোগাযোগ কর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116" y="114300"/>
            <a:ext cx="8935684" cy="5486400"/>
          </a:xfrm>
          <a:prstGeom prst="rect">
            <a:avLst/>
          </a:prstGeom>
          <a:noFill/>
          <a:ln w="180975" cmpd="thickThin"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 extrusionH="330200">
            <a:bevelT w="1028700" h="0" prst="slope"/>
            <a:bevelB w="247650" h="590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2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2203103"/>
            <a:ext cx="85344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নিচে দেখানো ছকটি খাতায় লেখ  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5" descr="F:\School\IMG_20141029_140107.jpg"/>
          <p:cNvPicPr>
            <a:picLocks noChangeAspect="1" noChangeArrowheads="1"/>
          </p:cNvPicPr>
          <p:nvPr/>
        </p:nvPicPr>
        <p:blipFill>
          <a:blip r:embed="rId2" cstate="print"/>
          <a:srcRect l="4545" r="13636"/>
          <a:stretch>
            <a:fillRect/>
          </a:stretch>
        </p:blipFill>
        <p:spPr bwMode="auto">
          <a:xfrm>
            <a:off x="3733800" y="266700"/>
            <a:ext cx="2029691" cy="1752600"/>
          </a:xfrm>
          <a:prstGeom prst="roundRect">
            <a:avLst>
              <a:gd name="adj" fmla="val 22277"/>
            </a:avLst>
          </a:prstGeom>
          <a:noFill/>
          <a:ln w="12700">
            <a:solidFill>
              <a:srgbClr val="7030A0"/>
            </a:solidFill>
          </a:ln>
        </p:spPr>
      </p:pic>
      <p:grpSp>
        <p:nvGrpSpPr>
          <p:cNvPr id="2" name="Group 1"/>
          <p:cNvGrpSpPr/>
          <p:nvPr/>
        </p:nvGrpSpPr>
        <p:grpSpPr>
          <a:xfrm>
            <a:off x="1066800" y="2933700"/>
            <a:ext cx="7086600" cy="2362200"/>
            <a:chOff x="1066800" y="2933700"/>
            <a:chExt cx="7086600" cy="2362200"/>
          </a:xfrm>
        </p:grpSpPr>
        <p:sp>
          <p:nvSpPr>
            <p:cNvPr id="7" name="Rectangle 6"/>
            <p:cNvSpPr/>
            <p:nvPr/>
          </p:nvSpPr>
          <p:spPr>
            <a:xfrm>
              <a:off x="1066800" y="2933700"/>
              <a:ext cx="35052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2000" y="2933700"/>
              <a:ext cx="3581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6800" y="3467100"/>
              <a:ext cx="3505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72000" y="3467100"/>
              <a:ext cx="35814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66800" y="3924300"/>
              <a:ext cx="3505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72000" y="3924300"/>
              <a:ext cx="35814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66800" y="4381500"/>
              <a:ext cx="3505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2000" y="4381500"/>
              <a:ext cx="35814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66800" y="4838700"/>
              <a:ext cx="3505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72000" y="4838700"/>
              <a:ext cx="35814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47800" y="3005435"/>
              <a:ext cx="2514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কীভাবে যোগাযোগ কর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67200" y="3009900"/>
              <a:ext cx="381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কোন প্রযুক্তি ব্যবহার কর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32116" y="114300"/>
            <a:ext cx="8935684" cy="5486400"/>
          </a:xfrm>
          <a:prstGeom prst="rect">
            <a:avLst/>
          </a:prstGeom>
          <a:noFill/>
          <a:ln w="180975" cmpd="thickThin"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 extrusionH="330200">
            <a:bevelT w="1028700" h="0" prst="slope"/>
            <a:bevelB w="247650" h="590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6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7600" y="979944"/>
            <a:ext cx="5029200" cy="1039356"/>
          </a:xfrm>
          <a:prstGeom prst="leftArrow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আগে মানুষ পায়ে হেঁটেই তথ্য পৌঁছে দিত। </a:t>
            </a:r>
            <a:endParaRPr lang="en-US" sz="2800" dirty="0">
              <a:solidFill>
                <a:srgbClr val="1903B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4646771"/>
            <a:ext cx="4724400" cy="801529"/>
          </a:xfrm>
          <a:prstGeom prst="upArrowCallou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অথবা ঘোড়া ব্যবহার করত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5058"/>
          <a:stretch>
            <a:fillRect/>
          </a:stretch>
        </p:blipFill>
        <p:spPr bwMode="auto">
          <a:xfrm>
            <a:off x="4726709" y="2095500"/>
            <a:ext cx="3960091" cy="2667000"/>
          </a:xfrm>
          <a:prstGeom prst="round2DiagRect">
            <a:avLst>
              <a:gd name="adj1" fmla="val 0"/>
              <a:gd name="adj2" fmla="val 27872"/>
            </a:avLst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22" y="319061"/>
            <a:ext cx="2002302" cy="2324100"/>
          </a:xfrm>
          <a:prstGeom prst="rect">
            <a:avLst/>
          </a:prstGeom>
          <a:ln w="38100">
            <a:noFill/>
          </a:ln>
        </p:spPr>
      </p:pic>
      <p:pic>
        <p:nvPicPr>
          <p:cNvPr id="7" name="Picture 6" descr="makhonchoa_1371625442_2-fast_horse_rid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650786"/>
            <a:ext cx="3429000" cy="2206963"/>
          </a:xfrm>
          <a:prstGeom prst="round2DiagRect">
            <a:avLst>
              <a:gd name="adj1" fmla="val 28985"/>
              <a:gd name="adj2" fmla="val 0"/>
            </a:avLst>
          </a:prstGeom>
          <a:ln>
            <a:solidFill>
              <a:srgbClr val="7030A0"/>
            </a:solidFill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438400" y="266700"/>
            <a:ext cx="64008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180000"/>
                </a:solidFill>
                <a:latin typeface="NikoshBAN" pitchFamily="2" charset="0"/>
                <a:cs typeface="NikoshBAN" pitchFamily="2" charset="0"/>
              </a:rPr>
              <a:t>তথ্য পৌঁছানোর প্রাচীন মাধ্যম । </a:t>
            </a:r>
            <a:endParaRPr lang="en-US" sz="2800" dirty="0">
              <a:solidFill>
                <a:srgbClr val="18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2116" y="114300"/>
            <a:ext cx="8935684" cy="5486400"/>
          </a:xfrm>
          <a:prstGeom prst="rect">
            <a:avLst/>
          </a:prstGeom>
          <a:noFill/>
          <a:ln w="180975" cmpd="thickThin"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 extrusionH="330200">
            <a:bevelT w="1028700" h="0" prst="slope"/>
            <a:bevelB w="247650" h="590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9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66700"/>
            <a:ext cx="85344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180000"/>
                </a:solidFill>
                <a:latin typeface="NikoshBAN" pitchFamily="2" charset="0"/>
                <a:cs typeface="NikoshBAN" pitchFamily="2" charset="0"/>
              </a:rPr>
              <a:t>তথ্য পৌঁছানোর প্রাচীন মাধ্যম । </a:t>
            </a:r>
            <a:endParaRPr lang="en-US" sz="2800" dirty="0">
              <a:solidFill>
                <a:srgbClr val="18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46863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কবুতরের পায়ে বেঁধেও চিঠি পাঠানো হতো।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 descr="C:\Users\user13\Desktop\Jesmin Sultana\7501312850_43fef7d887_m.jpg"/>
          <p:cNvPicPr>
            <a:picLocks noChangeAspect="1" noChangeArrowheads="1"/>
          </p:cNvPicPr>
          <p:nvPr/>
        </p:nvPicPr>
        <p:blipFill>
          <a:blip r:embed="rId2"/>
          <a:srcRect l="3175" t="7804" r="4762" b="4398"/>
          <a:stretch>
            <a:fillRect/>
          </a:stretch>
        </p:blipFill>
        <p:spPr bwMode="auto">
          <a:xfrm>
            <a:off x="817137" y="1347951"/>
            <a:ext cx="3124200" cy="2423949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398037" y="38481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জল পথে নৌকা ব্যবহার করত। </a:t>
            </a:r>
            <a:endParaRPr lang="en-US" sz="2800" dirty="0">
              <a:solidFill>
                <a:srgbClr val="1903BD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2.jpg"/>
          <p:cNvPicPr>
            <a:picLocks noChangeAspect="1"/>
          </p:cNvPicPr>
          <p:nvPr/>
        </p:nvPicPr>
        <p:blipFill>
          <a:blip r:embed="rId3"/>
          <a:srcRect b="3887"/>
          <a:stretch>
            <a:fillRect/>
          </a:stretch>
        </p:blipFill>
        <p:spPr>
          <a:xfrm>
            <a:off x="4987074" y="1943100"/>
            <a:ext cx="3090126" cy="2590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2116" y="114300"/>
            <a:ext cx="8935684" cy="5486400"/>
          </a:xfrm>
          <a:prstGeom prst="rect">
            <a:avLst/>
          </a:prstGeom>
          <a:noFill/>
          <a:ln w="180975" cmpd="thickThin"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 extrusionH="330200">
            <a:bevelT w="1028700" h="0" prst="slope"/>
            <a:bevelB w="247650" h="590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0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2667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তোমরা কি কখনো ঢোল বা বাজনা বাজিয়ে কোনো কিছু ঘোষণা  করতে শুনেছ? </a:t>
            </a:r>
            <a:endParaRPr lang="en-US" sz="2800" dirty="0">
              <a:solidFill>
                <a:srgbClr val="1903B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47625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এখনো ঢোল বাজিয়ে মানুষকে তথ্য জানানো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355271"/>
            <a:ext cx="3962400" cy="3254829"/>
          </a:xfrm>
          <a:prstGeom prst="roundRect">
            <a:avLst/>
          </a:prstGeom>
          <a:noFill/>
          <a:ln w="9525">
            <a:solidFill>
              <a:srgbClr val="942C45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Rectangle 5"/>
          <p:cNvSpPr/>
          <p:nvPr/>
        </p:nvSpPr>
        <p:spPr>
          <a:xfrm>
            <a:off x="132116" y="114300"/>
            <a:ext cx="8935684" cy="5486400"/>
          </a:xfrm>
          <a:prstGeom prst="rect">
            <a:avLst/>
          </a:prstGeom>
          <a:noFill/>
          <a:ln w="180975" cmpd="thickThin"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 extrusionH="330200">
            <a:bevelT w="1028700" h="0" prst="slope"/>
            <a:bevelB w="247650" h="590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66700"/>
            <a:ext cx="19812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619500"/>
            <a:ext cx="7086600" cy="523220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তথ্য আদান প্রদানের প্রাচীন পদ্ধতি  ৩ টি বাক্যে বর্ণনা  কর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:\CITRO\6_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571500"/>
            <a:ext cx="2057400" cy="20850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132116" y="114300"/>
            <a:ext cx="8935684" cy="5486400"/>
          </a:xfrm>
          <a:prstGeom prst="rect">
            <a:avLst/>
          </a:prstGeom>
          <a:noFill/>
          <a:ln w="180975" cmpd="thickThin"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 extrusionH="330200">
            <a:bevelT w="1028700" h="0" prst="slope"/>
            <a:bevelB w="247650" h="590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9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484888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টেলিফোনের মাধ্যমে দূরের মানুষের সাথে সরাসরি কথা বলা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PTI_DNJ\Desktop\ARIF-3rd\Picture\Picture\j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38300"/>
            <a:ext cx="1981200" cy="2362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276880"/>
            <a:ext cx="86868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প্রযুক্তির মাধ্যমে তথ্য আদান প্রদান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ATAUR\Desktop\New folder (2)\image_4908.image_1360_3773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409700"/>
            <a:ext cx="4255698" cy="28194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32116" y="114300"/>
            <a:ext cx="8935684" cy="5486400"/>
          </a:xfrm>
          <a:prstGeom prst="rect">
            <a:avLst/>
          </a:prstGeom>
          <a:noFill/>
          <a:ln w="180975" cmpd="thickThin"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 extrusionH="330200">
            <a:bevelT w="1028700" h="0" prst="slope"/>
            <a:bevelB w="247650" h="590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9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276880"/>
            <a:ext cx="86868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প্রযুক্তির মাধ্যমে তথ্য আদান প্রদান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7200" y="952500"/>
            <a:ext cx="8229599" cy="4470975"/>
            <a:chOff x="457200" y="952500"/>
            <a:chExt cx="8229599" cy="4470975"/>
          </a:xfrm>
        </p:grpSpPr>
        <p:sp>
          <p:nvSpPr>
            <p:cNvPr id="8" name="TextBox 7"/>
            <p:cNvSpPr txBox="1"/>
            <p:nvPr/>
          </p:nvSpPr>
          <p:spPr>
            <a:xfrm>
              <a:off x="838200" y="4838700"/>
              <a:ext cx="762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এর সাহায্যে দূরের মানুষের সাথে তথ্য বিনিময় করি।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9" name="Picture 2" descr="C:\Users\Pti\Pictures\Mobile-Phon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2493820"/>
              <a:ext cx="1524788" cy="2040080"/>
            </a:xfrm>
            <a:prstGeom prst="rect">
              <a:avLst/>
            </a:prstGeom>
            <a:noFill/>
          </p:spPr>
        </p:pic>
        <p:pic>
          <p:nvPicPr>
            <p:cNvPr id="10" name="Picture 9" descr="tech_bangdesh3_apr22,0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5000" y="952500"/>
              <a:ext cx="3276600" cy="3352800"/>
            </a:xfrm>
            <a:prstGeom prst="rect">
              <a:avLst/>
            </a:prstGeom>
          </p:spPr>
        </p:pic>
        <p:pic>
          <p:nvPicPr>
            <p:cNvPr id="11" name="Picture 10" descr="fc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7800" y="952500"/>
              <a:ext cx="3428999" cy="3352800"/>
            </a:xfrm>
            <a:prstGeom prst="rect">
              <a:avLst/>
            </a:prstGeom>
          </p:spPr>
        </p:pic>
        <p:pic>
          <p:nvPicPr>
            <p:cNvPr id="12" name="Picture 11" descr="index.jpg"/>
            <p:cNvPicPr>
              <a:picLocks noChangeAspect="1"/>
            </p:cNvPicPr>
            <p:nvPr/>
          </p:nvPicPr>
          <p:blipFill>
            <a:blip r:embed="rId5"/>
            <a:srcRect l="26556" r="23651"/>
            <a:stretch>
              <a:fillRect/>
            </a:stretch>
          </p:blipFill>
          <p:spPr>
            <a:xfrm>
              <a:off x="762000" y="952500"/>
              <a:ext cx="914400" cy="1752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371600" y="4381500"/>
              <a:ext cx="6629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solidFill>
                    <a:srgbClr val="1903BD"/>
                  </a:solidFill>
                  <a:latin typeface="NikoshBAN" pitchFamily="2" charset="0"/>
                  <a:cs typeface="NikoshBAN" pitchFamily="2" charset="0"/>
                </a:rPr>
                <a:t>উপরের ছবিটি তোমরা সবাই চেন। </a:t>
              </a:r>
              <a:endParaRPr lang="en-US" sz="2800" dirty="0">
                <a:solidFill>
                  <a:srgbClr val="1903BD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32116" y="114300"/>
            <a:ext cx="8935684" cy="5486400"/>
          </a:xfrm>
          <a:prstGeom prst="rect">
            <a:avLst/>
          </a:prstGeom>
          <a:noFill/>
          <a:ln w="180975" cmpd="thickThin"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 extrusionH="330200">
            <a:bevelT w="1028700" h="0" prst="slope"/>
            <a:bevelB w="247650" h="590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9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4218682"/>
            <a:ext cx="5029200" cy="1077218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জনসভা, ওয়াজ মাহফিল ও পূজার খবর মাইকে জানানো হয়।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Documents and Settings\Administrator\Desktop\ARIF-3rd\Picture\Picture\createthumb.ashx.jpg"/>
          <p:cNvPicPr>
            <a:picLocks noChangeAspect="1" noChangeArrowheads="1"/>
          </p:cNvPicPr>
          <p:nvPr/>
        </p:nvPicPr>
        <p:blipFill>
          <a:blip r:embed="rId2" cstate="print"/>
          <a:srcRect l="49074" t="-5797" r="926" b="11594"/>
          <a:stretch>
            <a:fillRect/>
          </a:stretch>
        </p:blipFill>
        <p:spPr bwMode="auto">
          <a:xfrm>
            <a:off x="304800" y="4000500"/>
            <a:ext cx="1676400" cy="1371600"/>
          </a:xfrm>
          <a:prstGeom prst="rect">
            <a:avLst/>
          </a:prstGeom>
          <a:noFill/>
        </p:spPr>
      </p:pic>
      <p:pic>
        <p:nvPicPr>
          <p:cNvPr id="4" name="Picture 2" descr="C:\Users\ATAUR RAHMAN\Desktop\jonoso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271" y="952500"/>
            <a:ext cx="2838979" cy="2819400"/>
          </a:xfrm>
          <a:prstGeom prst="rect">
            <a:avLst/>
          </a:prstGeom>
          <a:noFill/>
        </p:spPr>
      </p:pic>
      <p:pic>
        <p:nvPicPr>
          <p:cNvPr id="5" name="Picture 3" descr="C:\Users\ATAUR RAHMAN\Desktop\mahfi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952500"/>
            <a:ext cx="3124200" cy="2819400"/>
          </a:xfrm>
          <a:prstGeom prst="rect">
            <a:avLst/>
          </a:prstGeom>
          <a:noFill/>
        </p:spPr>
      </p:pic>
      <p:pic>
        <p:nvPicPr>
          <p:cNvPr id="6" name="Picture 4" descr="C:\Users\ATAUR RAHMAN\Desktop\puj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952500"/>
            <a:ext cx="2409825" cy="2819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276880"/>
            <a:ext cx="86868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প্রযুক্তির মাধ্যমে তথ্য আদান প্রদান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116" y="114300"/>
            <a:ext cx="8935684" cy="5486400"/>
          </a:xfrm>
          <a:prstGeom prst="rect">
            <a:avLst/>
          </a:prstGeom>
          <a:noFill/>
          <a:ln w="180975" cmpd="thickThin"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 extrusionH="330200">
            <a:bevelT w="1028700" h="0" prst="slope"/>
            <a:bevelB w="247650" h="590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School\Tofazzal Hossain\Picture  Download\Facebook Picture\FB_IMG_14717940519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7400" y="304800"/>
            <a:ext cx="65532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err="1" smtClean="0">
                <a:solidFill>
                  <a:srgbClr val="FF0000"/>
                </a:solidFill>
              </a:rPr>
              <a:t>স্বাগতম</a:t>
            </a:r>
            <a:endParaRPr lang="en-US" sz="199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1023"/>
            <a:ext cx="9144000" cy="6053077"/>
          </a:xfrm>
          <a:prstGeom prst="rect">
            <a:avLst/>
          </a:prstGeom>
          <a:noFill/>
          <a:ln w="180975" cmpd="thickThin"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 extrusionH="330200">
            <a:bevelT w="1028700" h="0" prst="slope"/>
            <a:bevelB w="247650" h="590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9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492508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ইন্টারনেট ব্যবহার করে ই-মেইলে তথ্য আদান প্রদান করি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76880"/>
            <a:ext cx="86868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প্রযুক্তির মাধ্যমে তথ্য আদান প্রদান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ATAUR\Desktop\New folder (2)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28700"/>
            <a:ext cx="2667000" cy="1367474"/>
          </a:xfrm>
          <a:prstGeom prst="rect">
            <a:avLst/>
          </a:prstGeom>
          <a:noFill/>
        </p:spPr>
      </p:pic>
      <p:pic>
        <p:nvPicPr>
          <p:cNvPr id="6" name="Picture 3" descr="C:\Users\ATAUR\Desktop\New folder (2)\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524000"/>
            <a:ext cx="4572000" cy="2705100"/>
          </a:xfrm>
          <a:prstGeom prst="rect">
            <a:avLst/>
          </a:prstGeom>
          <a:noFill/>
        </p:spPr>
      </p:pic>
      <p:pic>
        <p:nvPicPr>
          <p:cNvPr id="7" name="Picture 4" descr="C:\Users\ATAUR\Desktop\New folder (2)\520a5c4a92354-Untitled-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999" y="2834640"/>
            <a:ext cx="2895927" cy="192786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32116" y="114300"/>
            <a:ext cx="8935684" cy="5486400"/>
          </a:xfrm>
          <a:prstGeom prst="rect">
            <a:avLst/>
          </a:prstGeom>
          <a:noFill/>
          <a:ln w="180975" cmpd="thickThin"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 extrusionH="330200">
            <a:bevelT w="1028700" h="0" prst="slope"/>
            <a:bevelB w="247650" h="590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TAUR\Desktop\New folder (2)\teachers-day-2016-costa-rica-5747092465123328-hp2x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571500"/>
            <a:ext cx="5486400" cy="2743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914400" y="3771900"/>
            <a:ext cx="7391400" cy="6773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7030A0"/>
            </a:solidFill>
            <a:prstDash val="sysDash"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7633" tIns="81280" rIns="81280" bIns="8128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b="1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তথ্য আদান প্রদানে কী কী প্রযুক্তি ব্যবহার করা হয় ? </a:t>
            </a:r>
            <a:endParaRPr lang="en-US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2116" y="114300"/>
            <a:ext cx="8935684" cy="5486400"/>
          </a:xfrm>
          <a:prstGeom prst="rect">
            <a:avLst/>
          </a:prstGeom>
          <a:noFill/>
          <a:ln w="180975" cmpd="thickThin"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 extrusionH="330200">
            <a:bevelT w="1028700" h="0" prst="slope"/>
            <a:bevelB w="247650" h="590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9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8304" y="190500"/>
            <a:ext cx="8597096" cy="5105400"/>
            <a:chOff x="318304" y="190500"/>
            <a:chExt cx="8597096" cy="5105400"/>
          </a:xfrm>
        </p:grpSpPr>
        <p:pic>
          <p:nvPicPr>
            <p:cNvPr id="3" name="Picture 2" descr="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304" y="336630"/>
              <a:ext cx="1828800" cy="1066800"/>
            </a:xfrm>
            <a:prstGeom prst="rect">
              <a:avLst/>
            </a:prstGeom>
          </p:spPr>
        </p:pic>
        <p:pic>
          <p:nvPicPr>
            <p:cNvPr id="4" name="Picture 3" descr="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86600" y="190500"/>
              <a:ext cx="1828800" cy="10668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057400" y="342900"/>
              <a:ext cx="5105400" cy="609600"/>
            </a:xfrm>
            <a:prstGeom prst="rect">
              <a:avLst/>
            </a:prstGeom>
            <a:noFill/>
          </p:spPr>
          <p:txBody>
            <a:bodyPr wrap="square" rtlCol="0">
              <a:prstTxWarp prst="textCurveUp">
                <a:avLst>
                  <a:gd name="adj" fmla="val 28340"/>
                </a:avLst>
              </a:prstTxWarp>
              <a:spAutoFit/>
            </a:bodyPr>
            <a:lstStyle/>
            <a:p>
              <a:pPr algn="ctr"/>
              <a:r>
                <a:rPr lang="bn-BD" sz="40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পাঠ্যবইয়ের সাথে সমন্নয় সাধন </a:t>
              </a:r>
              <a:endPara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9600" y="4711125"/>
              <a:ext cx="7696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তোমাদের প্রাথমিক বিজ্ঞান বইয়ের ৭১ ও ৭২ পৃষ্ঠা খুলে পড়।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2" descr="C:\Users\ATAUR RAHMAN\Desktop\nirob pa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0" y="1104900"/>
              <a:ext cx="5592618" cy="329565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</p:pic>
      </p:grpSp>
      <p:sp>
        <p:nvSpPr>
          <p:cNvPr id="8" name="Rectangle 7"/>
          <p:cNvSpPr/>
          <p:nvPr/>
        </p:nvSpPr>
        <p:spPr>
          <a:xfrm>
            <a:off x="132116" y="114300"/>
            <a:ext cx="8935684" cy="5486400"/>
          </a:xfrm>
          <a:prstGeom prst="rect">
            <a:avLst/>
          </a:prstGeom>
          <a:noFill/>
          <a:ln w="180975" cmpd="thickThin"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 extrusionH="330200">
            <a:bevelT w="1028700" h="0" prst="slope"/>
            <a:bevelB w="247650" h="590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0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ata 4"/>
          <p:cNvSpPr/>
          <p:nvPr/>
        </p:nvSpPr>
        <p:spPr>
          <a:xfrm>
            <a:off x="914400" y="1156275"/>
            <a:ext cx="3733800" cy="3657600"/>
          </a:xfrm>
          <a:prstGeom prst="flowChartInputOutp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ata 5"/>
          <p:cNvSpPr/>
          <p:nvPr/>
        </p:nvSpPr>
        <p:spPr>
          <a:xfrm>
            <a:off x="4572000" y="1156275"/>
            <a:ext cx="3733800" cy="3657600"/>
          </a:xfrm>
          <a:prstGeom prst="flowChartInputOutp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495300"/>
            <a:ext cx="7620000" cy="52322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বাম পাশের শব্দের সাথে ডান পাশের শব্দের মিল কর। </a:t>
            </a:r>
            <a:endParaRPr lang="en-US" sz="2800" dirty="0">
              <a:solidFill>
                <a:srgbClr val="1903B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130867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কথা বলা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21717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মোবাইল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30861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খবর শোনা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39243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খবর পড়া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138487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মেসেজ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214687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টেলিফোন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6400" y="303472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খবরের কাগজ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9200" y="394912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রেডিও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7400" y="492508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এসো মিলিয়ে নিই। </a:t>
            </a:r>
            <a:endParaRPr lang="en-US" sz="2800" dirty="0">
              <a:solidFill>
                <a:srgbClr val="1903B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Notched Right Arrow 16"/>
          <p:cNvSpPr/>
          <p:nvPr/>
        </p:nvSpPr>
        <p:spPr>
          <a:xfrm>
            <a:off x="3505200" y="4128075"/>
            <a:ext cx="2045208" cy="228600"/>
          </a:xfrm>
          <a:prstGeom prst="notchedRightArrow">
            <a:avLst/>
          </a:prstGeom>
          <a:gradFill flip="none" rotWithShape="1">
            <a:gsLst>
              <a:gs pos="33000">
                <a:srgbClr val="A603AB">
                  <a:alpha val="31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Notched Right Arrow 17"/>
          <p:cNvSpPr/>
          <p:nvPr/>
        </p:nvSpPr>
        <p:spPr>
          <a:xfrm>
            <a:off x="3429000" y="3213675"/>
            <a:ext cx="2045208" cy="228600"/>
          </a:xfrm>
          <a:prstGeom prst="notchedRightArrow">
            <a:avLst/>
          </a:prstGeom>
          <a:gradFill flip="none" rotWithShape="1">
            <a:gsLst>
              <a:gs pos="33000">
                <a:srgbClr val="A603AB">
                  <a:alpha val="31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Notched Right Arrow 18"/>
          <p:cNvSpPr/>
          <p:nvPr/>
        </p:nvSpPr>
        <p:spPr>
          <a:xfrm>
            <a:off x="3505200" y="2299275"/>
            <a:ext cx="2045208" cy="228600"/>
          </a:xfrm>
          <a:prstGeom prst="notchedRightArrow">
            <a:avLst/>
          </a:prstGeom>
          <a:gradFill flip="none" rotWithShape="1">
            <a:gsLst>
              <a:gs pos="33000">
                <a:srgbClr val="A603AB">
                  <a:alpha val="31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Notched Right Arrow 19"/>
          <p:cNvSpPr/>
          <p:nvPr/>
        </p:nvSpPr>
        <p:spPr>
          <a:xfrm>
            <a:off x="3593592" y="1537275"/>
            <a:ext cx="2045208" cy="228600"/>
          </a:xfrm>
          <a:prstGeom prst="notchedRightArrow">
            <a:avLst/>
          </a:prstGeom>
          <a:gradFill flip="none" rotWithShape="1">
            <a:gsLst>
              <a:gs pos="33000">
                <a:srgbClr val="A603AB">
                  <a:alpha val="31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32116" y="114300"/>
            <a:ext cx="8935684" cy="5486400"/>
          </a:xfrm>
          <a:prstGeom prst="rect">
            <a:avLst/>
          </a:prstGeom>
          <a:noFill/>
          <a:ln w="180975" cmpd="thickThin"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 extrusionH="330200">
            <a:bevelT w="1028700" h="0" prst="slope"/>
            <a:bevelB w="247650" h="590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8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190500"/>
            <a:ext cx="8686800" cy="5257800"/>
            <a:chOff x="228600" y="190500"/>
            <a:chExt cx="8686800" cy="5257800"/>
          </a:xfrm>
        </p:grpSpPr>
        <p:sp>
          <p:nvSpPr>
            <p:cNvPr id="5" name="Rectangle 4"/>
            <p:cNvSpPr/>
            <p:nvPr/>
          </p:nvSpPr>
          <p:spPr>
            <a:xfrm>
              <a:off x="3200400" y="876300"/>
              <a:ext cx="3048000" cy="1066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8600" y="190500"/>
              <a:ext cx="3962400" cy="523220"/>
            </a:xfrm>
            <a:prstGeom prst="rect">
              <a:avLst/>
            </a:prstGeom>
            <a:noFill/>
            <a:ln>
              <a:solidFill>
                <a:srgbClr val="C00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সঠিক উত্তরটি বোর্ডে এসে লেখঃ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81000" y="1943100"/>
              <a:ext cx="8382000" cy="1588"/>
            </a:xfrm>
            <a:prstGeom prst="line">
              <a:avLst/>
            </a:prstGeom>
            <a:ln w="19050">
              <a:solidFill>
                <a:srgbClr val="0206B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1000" y="800100"/>
              <a:ext cx="8382000" cy="1588"/>
            </a:xfrm>
            <a:prstGeom prst="line">
              <a:avLst/>
            </a:prstGeom>
            <a:ln w="1905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81000" y="2019300"/>
              <a:ext cx="8382000" cy="1588"/>
            </a:xfrm>
            <a:prstGeom prst="line">
              <a:avLst/>
            </a:prstGeom>
            <a:ln w="1905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81000" y="723900"/>
              <a:ext cx="8382000" cy="1588"/>
            </a:xfrm>
            <a:prstGeom prst="line">
              <a:avLst/>
            </a:prstGeom>
            <a:ln w="19050">
              <a:solidFill>
                <a:srgbClr val="0206B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33400" y="2019300"/>
              <a:ext cx="7086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(১) কোন মাধ্যমে একই সঙ্গে তথ্য আদান প্রদান করা যায় ?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14400" y="2476500"/>
              <a:ext cx="2133600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(ক) রেডিও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05200" y="2476500"/>
              <a:ext cx="2286000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(খ) মোবাইল ফোন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14400" y="3162300"/>
              <a:ext cx="2133600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(গ) টেলিভিশন  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05200" y="3162300"/>
              <a:ext cx="2286000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(ঘ) কম্পিউটার 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7343745" y="3876645"/>
              <a:ext cx="2743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Font typeface="Wingdings" pitchFamily="2" charset="2"/>
                <a:buChar char="v"/>
              </a:pPr>
              <a:r>
                <a:rPr lang="bn-BD" sz="20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উত্তরের অপশনগুলোতে ক্লিক । </a:t>
              </a:r>
              <a:endPara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7200" y="3695700"/>
              <a:ext cx="7086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(২) তথ্য পাঠানোর প্রাচীন মাধ্যম কোনটি ?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5800" y="4229100"/>
              <a:ext cx="2438400" cy="5232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(ক) ডাকঘর 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14800" y="4229100"/>
              <a:ext cx="1981200" cy="5232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(খ) রেডিও   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5800" y="4914900"/>
              <a:ext cx="2438400" cy="5232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(গ) কবুতর    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14800" y="4914900"/>
              <a:ext cx="1981200" cy="5232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(ঘ) টেলিফোন    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52800" y="1104900"/>
              <a:ext cx="2895600" cy="57888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আবার চেষ্টা কর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2800" y="1104900"/>
              <a:ext cx="2895600" cy="57888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আবার চেষ্টা কর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76600" y="1104900"/>
              <a:ext cx="2895600" cy="57888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আবার চেষ্টা কর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52800" y="1104900"/>
              <a:ext cx="2895600" cy="57888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আবার চেষ্টা কর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76600" y="1104900"/>
              <a:ext cx="2895600" cy="57888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আবার চেষ্টা কর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76600" y="1104900"/>
              <a:ext cx="2895600" cy="57888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আবার চেষ্টা কর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505200" y="876300"/>
              <a:ext cx="2514600" cy="822305"/>
            </a:xfrm>
            <a:prstGeom prst="ellipse">
              <a:avLst/>
            </a:prstGeom>
            <a:blipFill>
              <a:blip r:embed="rId2"/>
              <a:tile tx="0" ty="0" sx="100000" sy="100000" flip="none" algn="tl"/>
            </a:blipFill>
            <a:ln w="38100">
              <a:solidFill>
                <a:schemeClr val="tx1"/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solidFill>
                    <a:srgbClr val="0206BE"/>
                  </a:solidFill>
                  <a:latin typeface="NikoshBAN" pitchFamily="2" charset="0"/>
                  <a:cs typeface="NikoshBAN" pitchFamily="2" charset="0"/>
                </a:rPr>
                <a:t>সঠিক উত্তর </a:t>
              </a:r>
              <a:endParaRPr lang="en-US" sz="3200" dirty="0">
                <a:solidFill>
                  <a:srgbClr val="0206BE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05200" y="876300"/>
              <a:ext cx="2514600" cy="822305"/>
            </a:xfrm>
            <a:prstGeom prst="ellipse">
              <a:avLst/>
            </a:prstGeom>
            <a:blipFill>
              <a:blip r:embed="rId2"/>
              <a:tile tx="0" ty="0" sx="100000" sy="100000" flip="none" algn="tl"/>
            </a:blipFill>
            <a:ln w="38100">
              <a:solidFill>
                <a:schemeClr val="tx1"/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solidFill>
                    <a:srgbClr val="0206BE"/>
                  </a:solidFill>
                  <a:latin typeface="NikoshBAN" pitchFamily="2" charset="0"/>
                  <a:cs typeface="NikoshBAN" pitchFamily="2" charset="0"/>
                </a:rPr>
                <a:t>সঠিক উত্তর </a:t>
              </a:r>
              <a:endParaRPr lang="en-US" sz="3200" dirty="0">
                <a:solidFill>
                  <a:srgbClr val="0206BE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32116" y="114300"/>
            <a:ext cx="8935684" cy="5486400"/>
          </a:xfrm>
          <a:prstGeom prst="rect">
            <a:avLst/>
          </a:prstGeom>
          <a:noFill/>
          <a:ln w="180975" cmpd="thickThin"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 extrusionH="330200">
            <a:bevelT w="1028700" h="0" prst="slope"/>
            <a:bevelB w="247650" h="590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3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431548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তথ্য আদান প্রদানে আধুনিক প্রযুক্তির ব্যবহার সম্পর্কে ৫ টি বাক্য লেখ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24000" y="335459"/>
            <a:ext cx="6400800" cy="3512641"/>
            <a:chOff x="1524000" y="335459"/>
            <a:chExt cx="6400800" cy="3512641"/>
          </a:xfrm>
        </p:grpSpPr>
        <p:sp>
          <p:nvSpPr>
            <p:cNvPr id="7" name="TextBox 6"/>
            <p:cNvSpPr txBox="1"/>
            <p:nvPr/>
          </p:nvSpPr>
          <p:spPr>
            <a:xfrm>
              <a:off x="1524000" y="335459"/>
              <a:ext cx="6400800" cy="769441"/>
            </a:xfrm>
            <a:prstGeom prst="rect">
              <a:avLst/>
            </a:prstGeom>
            <a:noFill/>
          </p:spPr>
          <p:txBody>
            <a:bodyPr wrap="square" rtlCol="0">
              <a:prstTxWarp prst="textDeflate">
                <a:avLst>
                  <a:gd name="adj" fmla="val 28995"/>
                </a:avLst>
              </a:prstTxWarp>
              <a:spAutoFit/>
            </a:bodyPr>
            <a:lstStyle/>
            <a:p>
              <a:pPr algn="ctr"/>
              <a:r>
                <a:rPr lang="bn-BD" sz="4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বাড়ির কাজ </a:t>
              </a:r>
              <a:endPara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7" descr="classic-sloped-roof-house-kerala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95600" y="1341967"/>
              <a:ext cx="3657600" cy="2506133"/>
            </a:xfrm>
            <a:prstGeom prst="rect">
              <a:avLst/>
            </a:prstGeom>
            <a:ln w="228600" cap="sq" cmpd="thickThin">
              <a:noFill/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9" name="Rectangle 8"/>
          <p:cNvSpPr/>
          <p:nvPr/>
        </p:nvSpPr>
        <p:spPr>
          <a:xfrm>
            <a:off x="132116" y="114300"/>
            <a:ext cx="8935684" cy="5486400"/>
          </a:xfrm>
          <a:prstGeom prst="rect">
            <a:avLst/>
          </a:prstGeom>
          <a:noFill/>
          <a:ln w="180975" cmpd="thickThin"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 extrusionH="330200">
            <a:bevelT w="1028700" h="0" prst="slope"/>
            <a:bevelB w="247650" h="590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2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School\Tofazzal Hossain\Picture  Download\Facebook Picture\FB_IMG_14717940519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"/>
            <a:ext cx="88392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9800" y="609600"/>
            <a:ext cx="5029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4178"/>
            <a:ext cx="9062977" cy="6459022"/>
          </a:xfrm>
          <a:prstGeom prst="rect">
            <a:avLst/>
          </a:prstGeom>
          <a:noFill/>
          <a:ln w="180975" cmpd="thickThin"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 extrusionH="330200">
            <a:bevelT w="1028700" h="0" prst="slope"/>
            <a:bevelB w="247650" h="590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7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"/>
            <a:ext cx="8763000" cy="54102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32116" y="64168"/>
            <a:ext cx="8859484" cy="5486400"/>
          </a:xfrm>
          <a:prstGeom prst="rect">
            <a:avLst/>
          </a:prstGeom>
          <a:noFill/>
          <a:ln w="180975" cmpd="thickThin"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 extrusionH="330200">
            <a:bevelT w="1028700" h="0" prst="slope"/>
            <a:bevelB w="247650" h="590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02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57400" y="185621"/>
            <a:ext cx="4876800" cy="533400"/>
          </a:xfrm>
          <a:prstGeom prst="roundRect">
            <a:avLst>
              <a:gd name="adj" fmla="val 31944"/>
            </a:avLst>
          </a:prstGeom>
          <a:blipFill>
            <a:blip r:embed="rId2" cstate="print">
              <a:lum bright="14000"/>
            </a:blip>
            <a:stretch>
              <a:fillRect/>
            </a:stretch>
          </a:blipFill>
          <a:ln>
            <a:solidFill>
              <a:srgbClr val="69E4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800628" y="883534"/>
            <a:ext cx="3505200" cy="4114800"/>
          </a:xfrm>
          <a:prstGeom prst="round2DiagRect">
            <a:avLst>
              <a:gd name="adj1" fmla="val 36728"/>
              <a:gd name="adj2" fmla="val 0"/>
            </a:avLst>
          </a:prstGeom>
          <a:blipFill>
            <a:blip r:embed="rId3" cstate="print">
              <a:lum bright="18000" contrast="16000"/>
            </a:blip>
            <a:stretch>
              <a:fillRect/>
            </a:stretch>
          </a:blipFill>
          <a:ln>
            <a:solidFill>
              <a:srgbClr val="69E4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 flipH="1">
            <a:off x="4876800" y="1028700"/>
            <a:ext cx="3429000" cy="4114800"/>
          </a:xfrm>
          <a:prstGeom prst="round2DiagRect">
            <a:avLst>
              <a:gd name="adj1" fmla="val 33642"/>
              <a:gd name="adj2" fmla="val 0"/>
            </a:avLst>
          </a:prstGeom>
          <a:blipFill>
            <a:blip r:embed="rId3" cstate="print">
              <a:lum bright="18000" contrast="16000"/>
            </a:blip>
            <a:stretch>
              <a:fillRect/>
            </a:stretch>
          </a:blipFill>
          <a:ln>
            <a:solidFill>
              <a:srgbClr val="69E4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:\Users\ATAUR RAHMAN\Desktop\KHADDO 3\IMG_20150606_085535.jpg"/>
          <p:cNvPicPr>
            <a:picLocks noChangeAspect="1" noChangeArrowheads="1"/>
          </p:cNvPicPr>
          <p:nvPr/>
        </p:nvPicPr>
        <p:blipFill>
          <a:blip r:embed="rId4" cstate="print"/>
          <a:srcRect l="2593" t="7778" r="7037"/>
          <a:stretch>
            <a:fillRect/>
          </a:stretch>
        </p:blipFill>
        <p:spPr bwMode="auto">
          <a:xfrm>
            <a:off x="5715000" y="1104900"/>
            <a:ext cx="1689721" cy="1905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334000" y="3162300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প্রাথমিক বিজ্ঞান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৩য় শ্রেণি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অধ্যায়ঃ এগারো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ওযোগাযোগ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পাঠ্যাংশ:তথ্য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09700"/>
            <a:ext cx="2580017" cy="2557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800628" y="4131795"/>
            <a:ext cx="3505200" cy="1200329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মাহবুবুর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চরসুবুদ্ধি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উত্তরপাড়া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রায়পুরা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14300"/>
            <a:ext cx="8859484" cy="5551705"/>
          </a:xfrm>
          <a:prstGeom prst="rect">
            <a:avLst/>
          </a:prstGeom>
          <a:noFill/>
          <a:ln w="180975" cmpd="thickThin"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 extrusionH="330200">
            <a:bevelT w="1028700" h="0" prst="slope"/>
            <a:bevelB w="247650" h="590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TAUR\Desktop\New folder (2)\IMG_20161123_093033.jpg"/>
          <p:cNvPicPr>
            <a:picLocks noChangeAspect="1" noChangeArrowheads="1"/>
          </p:cNvPicPr>
          <p:nvPr/>
        </p:nvPicPr>
        <p:blipFill>
          <a:blip r:embed="rId2"/>
          <a:srcRect l="50736" t="22021" r="18590" b="64883"/>
          <a:stretch>
            <a:fillRect/>
          </a:stretch>
        </p:blipFill>
        <p:spPr bwMode="auto">
          <a:xfrm>
            <a:off x="3048000" y="876300"/>
            <a:ext cx="3156650" cy="1796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52600" y="2667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এসো একটা “সহজ টেলিফোন” বানাই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2" name="Picture 4" descr="C:\Users\ATAUR\Desktop\New folder (2)\IMG_20161123_125325.jpg"/>
          <p:cNvPicPr>
            <a:picLocks noChangeAspect="1" noChangeArrowheads="1"/>
          </p:cNvPicPr>
          <p:nvPr/>
        </p:nvPicPr>
        <p:blipFill>
          <a:blip r:embed="rId3" cstate="print"/>
          <a:srcRect t="27333" r="54545" b="24667"/>
          <a:stretch>
            <a:fillRect/>
          </a:stretch>
        </p:blipFill>
        <p:spPr bwMode="auto">
          <a:xfrm>
            <a:off x="304800" y="3378708"/>
            <a:ext cx="1524000" cy="2145792"/>
          </a:xfrm>
          <a:prstGeom prst="rect">
            <a:avLst/>
          </a:prstGeom>
          <a:noFill/>
        </p:spPr>
      </p:pic>
      <p:pic>
        <p:nvPicPr>
          <p:cNvPr id="6" name="Picture 4" descr="C:\Users\ATAUR\Desktop\New folder (2)\IMG_20161123_125325.jpg"/>
          <p:cNvPicPr>
            <a:picLocks noChangeAspect="1" noChangeArrowheads="1"/>
          </p:cNvPicPr>
          <p:nvPr/>
        </p:nvPicPr>
        <p:blipFill>
          <a:blip r:embed="rId3" cstate="print"/>
          <a:srcRect l="50000" t="27333" b="24667"/>
          <a:stretch>
            <a:fillRect/>
          </a:stretch>
        </p:blipFill>
        <p:spPr bwMode="auto">
          <a:xfrm>
            <a:off x="7162800" y="3378708"/>
            <a:ext cx="1676400" cy="2145792"/>
          </a:xfrm>
          <a:prstGeom prst="rect">
            <a:avLst/>
          </a:prstGeom>
          <a:noFill/>
        </p:spPr>
      </p:pic>
      <p:sp>
        <p:nvSpPr>
          <p:cNvPr id="7" name="Freeform 6"/>
          <p:cNvSpPr/>
          <p:nvPr/>
        </p:nvSpPr>
        <p:spPr>
          <a:xfrm>
            <a:off x="564578" y="1435116"/>
            <a:ext cx="1797622" cy="1193784"/>
          </a:xfrm>
          <a:custGeom>
            <a:avLst/>
            <a:gdLst>
              <a:gd name="connsiteX0" fmla="*/ 636607 w 1797622"/>
              <a:gd name="connsiteY0" fmla="*/ 371982 h 1193784"/>
              <a:gd name="connsiteX1" fmla="*/ 567159 w 1797622"/>
              <a:gd name="connsiteY1" fmla="*/ 383556 h 1193784"/>
              <a:gd name="connsiteX2" fmla="*/ 532435 w 1797622"/>
              <a:gd name="connsiteY2" fmla="*/ 395131 h 1193784"/>
              <a:gd name="connsiteX3" fmla="*/ 520861 w 1797622"/>
              <a:gd name="connsiteY3" fmla="*/ 429855 h 1193784"/>
              <a:gd name="connsiteX4" fmla="*/ 532435 w 1797622"/>
              <a:gd name="connsiteY4" fmla="*/ 522453 h 1193784"/>
              <a:gd name="connsiteX5" fmla="*/ 590309 w 1797622"/>
              <a:gd name="connsiteY5" fmla="*/ 568751 h 1193784"/>
              <a:gd name="connsiteX6" fmla="*/ 810228 w 1797622"/>
              <a:gd name="connsiteY6" fmla="*/ 557177 h 1193784"/>
              <a:gd name="connsiteX7" fmla="*/ 833377 w 1797622"/>
              <a:gd name="connsiteY7" fmla="*/ 522453 h 1193784"/>
              <a:gd name="connsiteX8" fmla="*/ 798653 w 1797622"/>
              <a:gd name="connsiteY8" fmla="*/ 279384 h 1193784"/>
              <a:gd name="connsiteX9" fmla="*/ 763929 w 1797622"/>
              <a:gd name="connsiteY9" fmla="*/ 256235 h 1193784"/>
              <a:gd name="connsiteX10" fmla="*/ 694481 w 1797622"/>
              <a:gd name="connsiteY10" fmla="*/ 233086 h 1193784"/>
              <a:gd name="connsiteX11" fmla="*/ 555585 w 1797622"/>
              <a:gd name="connsiteY11" fmla="*/ 244660 h 1193784"/>
              <a:gd name="connsiteX12" fmla="*/ 358815 w 1797622"/>
              <a:gd name="connsiteY12" fmla="*/ 267810 h 1193784"/>
              <a:gd name="connsiteX13" fmla="*/ 324091 w 1797622"/>
              <a:gd name="connsiteY13" fmla="*/ 279384 h 1193784"/>
              <a:gd name="connsiteX14" fmla="*/ 300942 w 1797622"/>
              <a:gd name="connsiteY14" fmla="*/ 314108 h 1193784"/>
              <a:gd name="connsiteX15" fmla="*/ 277792 w 1797622"/>
              <a:gd name="connsiteY15" fmla="*/ 337258 h 1193784"/>
              <a:gd name="connsiteX16" fmla="*/ 243068 w 1797622"/>
              <a:gd name="connsiteY16" fmla="*/ 418280 h 1193784"/>
              <a:gd name="connsiteX17" fmla="*/ 231493 w 1797622"/>
              <a:gd name="connsiteY17" fmla="*/ 453005 h 1193784"/>
              <a:gd name="connsiteX18" fmla="*/ 254643 w 1797622"/>
              <a:gd name="connsiteY18" fmla="*/ 557177 h 1193784"/>
              <a:gd name="connsiteX19" fmla="*/ 289367 w 1797622"/>
              <a:gd name="connsiteY19" fmla="*/ 603475 h 1193784"/>
              <a:gd name="connsiteX20" fmla="*/ 335666 w 1797622"/>
              <a:gd name="connsiteY20" fmla="*/ 649774 h 1193784"/>
              <a:gd name="connsiteX21" fmla="*/ 370390 w 1797622"/>
              <a:gd name="connsiteY21" fmla="*/ 684498 h 1193784"/>
              <a:gd name="connsiteX22" fmla="*/ 405114 w 1797622"/>
              <a:gd name="connsiteY22" fmla="*/ 696073 h 1193784"/>
              <a:gd name="connsiteX23" fmla="*/ 486136 w 1797622"/>
              <a:gd name="connsiteY23" fmla="*/ 753946 h 1193784"/>
              <a:gd name="connsiteX24" fmla="*/ 532435 w 1797622"/>
              <a:gd name="connsiteY24" fmla="*/ 777096 h 1193784"/>
              <a:gd name="connsiteX25" fmla="*/ 567159 w 1797622"/>
              <a:gd name="connsiteY25" fmla="*/ 800245 h 1193784"/>
              <a:gd name="connsiteX26" fmla="*/ 671331 w 1797622"/>
              <a:gd name="connsiteY26" fmla="*/ 823394 h 1193784"/>
              <a:gd name="connsiteX27" fmla="*/ 925974 w 1797622"/>
              <a:gd name="connsiteY27" fmla="*/ 811820 h 1193784"/>
              <a:gd name="connsiteX28" fmla="*/ 949124 w 1797622"/>
              <a:gd name="connsiteY28" fmla="*/ 788670 h 1193784"/>
              <a:gd name="connsiteX29" fmla="*/ 1018572 w 1797622"/>
              <a:gd name="connsiteY29" fmla="*/ 765521 h 1193784"/>
              <a:gd name="connsiteX30" fmla="*/ 1064871 w 1797622"/>
              <a:gd name="connsiteY30" fmla="*/ 742372 h 1193784"/>
              <a:gd name="connsiteX31" fmla="*/ 1134319 w 1797622"/>
              <a:gd name="connsiteY31" fmla="*/ 684498 h 1193784"/>
              <a:gd name="connsiteX32" fmla="*/ 1169043 w 1797622"/>
              <a:gd name="connsiteY32" fmla="*/ 672924 h 1193784"/>
              <a:gd name="connsiteX33" fmla="*/ 1215342 w 1797622"/>
              <a:gd name="connsiteY33" fmla="*/ 626625 h 1193784"/>
              <a:gd name="connsiteX34" fmla="*/ 1238491 w 1797622"/>
              <a:gd name="connsiteY34" fmla="*/ 603475 h 1193784"/>
              <a:gd name="connsiteX35" fmla="*/ 1261640 w 1797622"/>
              <a:gd name="connsiteY35" fmla="*/ 557177 h 1193784"/>
              <a:gd name="connsiteX36" fmla="*/ 1284790 w 1797622"/>
              <a:gd name="connsiteY36" fmla="*/ 464579 h 1193784"/>
              <a:gd name="connsiteX37" fmla="*/ 1307939 w 1797622"/>
              <a:gd name="connsiteY37" fmla="*/ 383556 h 1193784"/>
              <a:gd name="connsiteX38" fmla="*/ 1296364 w 1797622"/>
              <a:gd name="connsiteY38" fmla="*/ 267810 h 1193784"/>
              <a:gd name="connsiteX39" fmla="*/ 1284790 w 1797622"/>
              <a:gd name="connsiteY39" fmla="*/ 233086 h 1193784"/>
              <a:gd name="connsiteX40" fmla="*/ 1226916 w 1797622"/>
              <a:gd name="connsiteY40" fmla="*/ 175212 h 1193784"/>
              <a:gd name="connsiteX41" fmla="*/ 1157468 w 1797622"/>
              <a:gd name="connsiteY41" fmla="*/ 117339 h 1193784"/>
              <a:gd name="connsiteX42" fmla="*/ 1076445 w 1797622"/>
              <a:gd name="connsiteY42" fmla="*/ 71040 h 1193784"/>
              <a:gd name="connsiteX43" fmla="*/ 1041721 w 1797622"/>
              <a:gd name="connsiteY43" fmla="*/ 47891 h 1193784"/>
              <a:gd name="connsiteX44" fmla="*/ 1006997 w 1797622"/>
              <a:gd name="connsiteY44" fmla="*/ 36316 h 1193784"/>
              <a:gd name="connsiteX45" fmla="*/ 914400 w 1797622"/>
              <a:gd name="connsiteY45" fmla="*/ 1592 h 1193784"/>
              <a:gd name="connsiteX46" fmla="*/ 347240 w 1797622"/>
              <a:gd name="connsiteY46" fmla="*/ 13167 h 1193784"/>
              <a:gd name="connsiteX47" fmla="*/ 243068 w 1797622"/>
              <a:gd name="connsiteY47" fmla="*/ 36316 h 1193784"/>
              <a:gd name="connsiteX48" fmla="*/ 208344 w 1797622"/>
              <a:gd name="connsiteY48" fmla="*/ 59465 h 1193784"/>
              <a:gd name="connsiteX49" fmla="*/ 162045 w 1797622"/>
              <a:gd name="connsiteY49" fmla="*/ 94189 h 1193784"/>
              <a:gd name="connsiteX50" fmla="*/ 104172 w 1797622"/>
              <a:gd name="connsiteY50" fmla="*/ 105764 h 1193784"/>
              <a:gd name="connsiteX51" fmla="*/ 46298 w 1797622"/>
              <a:gd name="connsiteY51" fmla="*/ 152063 h 1193784"/>
              <a:gd name="connsiteX52" fmla="*/ 11574 w 1797622"/>
              <a:gd name="connsiteY52" fmla="*/ 267810 h 1193784"/>
              <a:gd name="connsiteX53" fmla="*/ 0 w 1797622"/>
              <a:gd name="connsiteY53" fmla="*/ 360407 h 1193784"/>
              <a:gd name="connsiteX54" fmla="*/ 23149 w 1797622"/>
              <a:gd name="connsiteY54" fmla="*/ 580326 h 1193784"/>
              <a:gd name="connsiteX55" fmla="*/ 34724 w 1797622"/>
              <a:gd name="connsiteY55" fmla="*/ 638199 h 1193784"/>
              <a:gd name="connsiteX56" fmla="*/ 81023 w 1797622"/>
              <a:gd name="connsiteY56" fmla="*/ 707648 h 1193784"/>
              <a:gd name="connsiteX57" fmla="*/ 138896 w 1797622"/>
              <a:gd name="connsiteY57" fmla="*/ 788670 h 1193784"/>
              <a:gd name="connsiteX58" fmla="*/ 185195 w 1797622"/>
              <a:gd name="connsiteY58" fmla="*/ 834969 h 1193784"/>
              <a:gd name="connsiteX59" fmla="*/ 266217 w 1797622"/>
              <a:gd name="connsiteY59" fmla="*/ 927567 h 1193784"/>
              <a:gd name="connsiteX60" fmla="*/ 335666 w 1797622"/>
              <a:gd name="connsiteY60" fmla="*/ 973865 h 1193784"/>
              <a:gd name="connsiteX61" fmla="*/ 416688 w 1797622"/>
              <a:gd name="connsiteY61" fmla="*/ 1043313 h 1193784"/>
              <a:gd name="connsiteX62" fmla="*/ 486136 w 1797622"/>
              <a:gd name="connsiteY62" fmla="*/ 1089612 h 1193784"/>
              <a:gd name="connsiteX63" fmla="*/ 520861 w 1797622"/>
              <a:gd name="connsiteY63" fmla="*/ 1101187 h 1193784"/>
              <a:gd name="connsiteX64" fmla="*/ 648182 w 1797622"/>
              <a:gd name="connsiteY64" fmla="*/ 1147486 h 1193784"/>
              <a:gd name="connsiteX65" fmla="*/ 717630 w 1797622"/>
              <a:gd name="connsiteY65" fmla="*/ 1170635 h 1193784"/>
              <a:gd name="connsiteX66" fmla="*/ 752354 w 1797622"/>
              <a:gd name="connsiteY66" fmla="*/ 1182210 h 1193784"/>
              <a:gd name="connsiteX67" fmla="*/ 868101 w 1797622"/>
              <a:gd name="connsiteY67" fmla="*/ 1193784 h 1193784"/>
              <a:gd name="connsiteX68" fmla="*/ 1192192 w 1797622"/>
              <a:gd name="connsiteY68" fmla="*/ 1182210 h 1193784"/>
              <a:gd name="connsiteX69" fmla="*/ 1261640 w 1797622"/>
              <a:gd name="connsiteY69" fmla="*/ 1170635 h 1193784"/>
              <a:gd name="connsiteX70" fmla="*/ 1365812 w 1797622"/>
              <a:gd name="connsiteY70" fmla="*/ 1147486 h 1193784"/>
              <a:gd name="connsiteX71" fmla="*/ 1435261 w 1797622"/>
              <a:gd name="connsiteY71" fmla="*/ 1124336 h 1193784"/>
              <a:gd name="connsiteX72" fmla="*/ 1493134 w 1797622"/>
              <a:gd name="connsiteY72" fmla="*/ 1112762 h 1193784"/>
              <a:gd name="connsiteX73" fmla="*/ 1516283 w 1797622"/>
              <a:gd name="connsiteY73" fmla="*/ 1089612 h 1193784"/>
              <a:gd name="connsiteX74" fmla="*/ 1585731 w 1797622"/>
              <a:gd name="connsiteY74" fmla="*/ 1066463 h 1193784"/>
              <a:gd name="connsiteX75" fmla="*/ 1620455 w 1797622"/>
              <a:gd name="connsiteY75" fmla="*/ 1008589 h 1193784"/>
              <a:gd name="connsiteX76" fmla="*/ 1689904 w 1797622"/>
              <a:gd name="connsiteY76" fmla="*/ 904417 h 1193784"/>
              <a:gd name="connsiteX77" fmla="*/ 1713053 w 1797622"/>
              <a:gd name="connsiteY77" fmla="*/ 869693 h 1193784"/>
              <a:gd name="connsiteX78" fmla="*/ 1759352 w 1797622"/>
              <a:gd name="connsiteY78" fmla="*/ 788670 h 1193784"/>
              <a:gd name="connsiteX79" fmla="*/ 1770926 w 1797622"/>
              <a:gd name="connsiteY79" fmla="*/ 707648 h 1193784"/>
              <a:gd name="connsiteX80" fmla="*/ 1794076 w 1797622"/>
              <a:gd name="connsiteY80" fmla="*/ 672924 h 1193784"/>
              <a:gd name="connsiteX81" fmla="*/ 1782501 w 1797622"/>
              <a:gd name="connsiteY81" fmla="*/ 279384 h 1193784"/>
              <a:gd name="connsiteX82" fmla="*/ 1747777 w 1797622"/>
              <a:gd name="connsiteY82" fmla="*/ 244660 h 1193784"/>
              <a:gd name="connsiteX83" fmla="*/ 1655180 w 1797622"/>
              <a:gd name="connsiteY83" fmla="*/ 175212 h 1193784"/>
              <a:gd name="connsiteX84" fmla="*/ 1632030 w 1797622"/>
              <a:gd name="connsiteY84" fmla="*/ 152063 h 1193784"/>
              <a:gd name="connsiteX85" fmla="*/ 1597306 w 1797622"/>
              <a:gd name="connsiteY85" fmla="*/ 140488 h 1193784"/>
              <a:gd name="connsiteX86" fmla="*/ 1435261 w 1797622"/>
              <a:gd name="connsiteY86" fmla="*/ 117339 h 1193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1797622" h="1193784">
                <a:moveTo>
                  <a:pt x="636607" y="371982"/>
                </a:moveTo>
                <a:cubicBezTo>
                  <a:pt x="613458" y="375840"/>
                  <a:pt x="590069" y="378465"/>
                  <a:pt x="567159" y="383556"/>
                </a:cubicBezTo>
                <a:cubicBezTo>
                  <a:pt x="555249" y="386203"/>
                  <a:pt x="541062" y="386504"/>
                  <a:pt x="532435" y="395131"/>
                </a:cubicBezTo>
                <a:cubicBezTo>
                  <a:pt x="523808" y="403758"/>
                  <a:pt x="524719" y="418280"/>
                  <a:pt x="520861" y="429855"/>
                </a:cubicBezTo>
                <a:cubicBezTo>
                  <a:pt x="524719" y="460721"/>
                  <a:pt x="523497" y="492659"/>
                  <a:pt x="532435" y="522453"/>
                </a:cubicBezTo>
                <a:cubicBezTo>
                  <a:pt x="536558" y="536196"/>
                  <a:pt x="583299" y="564078"/>
                  <a:pt x="590309" y="568751"/>
                </a:cubicBezTo>
                <a:cubicBezTo>
                  <a:pt x="663615" y="564893"/>
                  <a:pt x="738117" y="570912"/>
                  <a:pt x="810228" y="557177"/>
                </a:cubicBezTo>
                <a:cubicBezTo>
                  <a:pt x="823893" y="554574"/>
                  <a:pt x="832682" y="536347"/>
                  <a:pt x="833377" y="522453"/>
                </a:cubicBezTo>
                <a:cubicBezTo>
                  <a:pt x="835210" y="485799"/>
                  <a:pt x="847398" y="337878"/>
                  <a:pt x="798653" y="279384"/>
                </a:cubicBezTo>
                <a:cubicBezTo>
                  <a:pt x="789747" y="268697"/>
                  <a:pt x="776641" y="261885"/>
                  <a:pt x="763929" y="256235"/>
                </a:cubicBezTo>
                <a:cubicBezTo>
                  <a:pt x="741631" y="246325"/>
                  <a:pt x="694481" y="233086"/>
                  <a:pt x="694481" y="233086"/>
                </a:cubicBezTo>
                <a:lnTo>
                  <a:pt x="555585" y="244660"/>
                </a:lnTo>
                <a:cubicBezTo>
                  <a:pt x="492547" y="250663"/>
                  <a:pt x="421932" y="259920"/>
                  <a:pt x="358815" y="267810"/>
                </a:cubicBezTo>
                <a:cubicBezTo>
                  <a:pt x="347240" y="271668"/>
                  <a:pt x="333618" y="271762"/>
                  <a:pt x="324091" y="279384"/>
                </a:cubicBezTo>
                <a:cubicBezTo>
                  <a:pt x="313228" y="288074"/>
                  <a:pt x="309632" y="303245"/>
                  <a:pt x="300942" y="314108"/>
                </a:cubicBezTo>
                <a:cubicBezTo>
                  <a:pt x="294125" y="322630"/>
                  <a:pt x="285509" y="329541"/>
                  <a:pt x="277792" y="337258"/>
                </a:cubicBezTo>
                <a:cubicBezTo>
                  <a:pt x="250645" y="418696"/>
                  <a:pt x="285979" y="318155"/>
                  <a:pt x="243068" y="418280"/>
                </a:cubicBezTo>
                <a:cubicBezTo>
                  <a:pt x="238262" y="429495"/>
                  <a:pt x="235351" y="441430"/>
                  <a:pt x="231493" y="453005"/>
                </a:cubicBezTo>
                <a:cubicBezTo>
                  <a:pt x="239210" y="487729"/>
                  <a:pt x="241874" y="523977"/>
                  <a:pt x="254643" y="557177"/>
                </a:cubicBezTo>
                <a:cubicBezTo>
                  <a:pt x="261568" y="575182"/>
                  <a:pt x="276664" y="588957"/>
                  <a:pt x="289367" y="603475"/>
                </a:cubicBezTo>
                <a:cubicBezTo>
                  <a:pt x="303739" y="619900"/>
                  <a:pt x="320233" y="634341"/>
                  <a:pt x="335666" y="649774"/>
                </a:cubicBezTo>
                <a:cubicBezTo>
                  <a:pt x="347241" y="661349"/>
                  <a:pt x="354861" y="679322"/>
                  <a:pt x="370390" y="684498"/>
                </a:cubicBezTo>
                <a:lnTo>
                  <a:pt x="405114" y="696073"/>
                </a:lnTo>
                <a:cubicBezTo>
                  <a:pt x="424994" y="710983"/>
                  <a:pt x="462436" y="740403"/>
                  <a:pt x="486136" y="753946"/>
                </a:cubicBezTo>
                <a:cubicBezTo>
                  <a:pt x="501117" y="762507"/>
                  <a:pt x="517454" y="768535"/>
                  <a:pt x="532435" y="777096"/>
                </a:cubicBezTo>
                <a:cubicBezTo>
                  <a:pt x="544513" y="783998"/>
                  <a:pt x="554717" y="794024"/>
                  <a:pt x="567159" y="800245"/>
                </a:cubicBezTo>
                <a:cubicBezTo>
                  <a:pt x="595656" y="814493"/>
                  <a:pt x="644653" y="818948"/>
                  <a:pt x="671331" y="823394"/>
                </a:cubicBezTo>
                <a:cubicBezTo>
                  <a:pt x="756212" y="819536"/>
                  <a:pt x="841662" y="822359"/>
                  <a:pt x="925974" y="811820"/>
                </a:cubicBezTo>
                <a:cubicBezTo>
                  <a:pt x="936803" y="810466"/>
                  <a:pt x="939363" y="793550"/>
                  <a:pt x="949124" y="788670"/>
                </a:cubicBezTo>
                <a:cubicBezTo>
                  <a:pt x="970949" y="777757"/>
                  <a:pt x="996747" y="776433"/>
                  <a:pt x="1018572" y="765521"/>
                </a:cubicBezTo>
                <a:lnTo>
                  <a:pt x="1064871" y="742372"/>
                </a:lnTo>
                <a:cubicBezTo>
                  <a:pt x="1088691" y="718551"/>
                  <a:pt x="1102216" y="702842"/>
                  <a:pt x="1134319" y="684498"/>
                </a:cubicBezTo>
                <a:cubicBezTo>
                  <a:pt x="1144912" y="678445"/>
                  <a:pt x="1157468" y="676782"/>
                  <a:pt x="1169043" y="672924"/>
                </a:cubicBezTo>
                <a:lnTo>
                  <a:pt x="1215342" y="626625"/>
                </a:lnTo>
                <a:cubicBezTo>
                  <a:pt x="1223058" y="618908"/>
                  <a:pt x="1233611" y="613236"/>
                  <a:pt x="1238491" y="603475"/>
                </a:cubicBezTo>
                <a:cubicBezTo>
                  <a:pt x="1246207" y="588042"/>
                  <a:pt x="1256184" y="573546"/>
                  <a:pt x="1261640" y="557177"/>
                </a:cubicBezTo>
                <a:cubicBezTo>
                  <a:pt x="1271701" y="526994"/>
                  <a:pt x="1277074" y="495445"/>
                  <a:pt x="1284790" y="464579"/>
                </a:cubicBezTo>
                <a:cubicBezTo>
                  <a:pt x="1299326" y="406433"/>
                  <a:pt x="1291331" y="433379"/>
                  <a:pt x="1307939" y="383556"/>
                </a:cubicBezTo>
                <a:cubicBezTo>
                  <a:pt x="1304081" y="344974"/>
                  <a:pt x="1302260" y="306134"/>
                  <a:pt x="1296364" y="267810"/>
                </a:cubicBezTo>
                <a:cubicBezTo>
                  <a:pt x="1294509" y="255751"/>
                  <a:pt x="1292110" y="242847"/>
                  <a:pt x="1284790" y="233086"/>
                </a:cubicBezTo>
                <a:cubicBezTo>
                  <a:pt x="1268421" y="211260"/>
                  <a:pt x="1246207" y="194503"/>
                  <a:pt x="1226916" y="175212"/>
                </a:cubicBezTo>
                <a:cubicBezTo>
                  <a:pt x="1182355" y="130651"/>
                  <a:pt x="1205812" y="149568"/>
                  <a:pt x="1157468" y="117339"/>
                </a:cubicBezTo>
                <a:cubicBezTo>
                  <a:pt x="1115541" y="54447"/>
                  <a:pt x="1159084" y="102029"/>
                  <a:pt x="1076445" y="71040"/>
                </a:cubicBezTo>
                <a:cubicBezTo>
                  <a:pt x="1063420" y="66156"/>
                  <a:pt x="1054163" y="54112"/>
                  <a:pt x="1041721" y="47891"/>
                </a:cubicBezTo>
                <a:cubicBezTo>
                  <a:pt x="1030808" y="42435"/>
                  <a:pt x="1018211" y="41122"/>
                  <a:pt x="1006997" y="36316"/>
                </a:cubicBezTo>
                <a:cubicBezTo>
                  <a:pt x="922260" y="0"/>
                  <a:pt x="999757" y="22932"/>
                  <a:pt x="914400" y="1592"/>
                </a:cubicBezTo>
                <a:lnTo>
                  <a:pt x="347240" y="13167"/>
                </a:lnTo>
                <a:cubicBezTo>
                  <a:pt x="328059" y="13864"/>
                  <a:pt x="267667" y="24017"/>
                  <a:pt x="243068" y="36316"/>
                </a:cubicBezTo>
                <a:cubicBezTo>
                  <a:pt x="230626" y="42537"/>
                  <a:pt x="219664" y="51379"/>
                  <a:pt x="208344" y="59465"/>
                </a:cubicBezTo>
                <a:cubicBezTo>
                  <a:pt x="192646" y="70678"/>
                  <a:pt x="179674" y="86354"/>
                  <a:pt x="162045" y="94189"/>
                </a:cubicBezTo>
                <a:cubicBezTo>
                  <a:pt x="144068" y="102179"/>
                  <a:pt x="123463" y="101906"/>
                  <a:pt x="104172" y="105764"/>
                </a:cubicBezTo>
                <a:cubicBezTo>
                  <a:pt x="91904" y="113943"/>
                  <a:pt x="54545" y="135569"/>
                  <a:pt x="46298" y="152063"/>
                </a:cubicBezTo>
                <a:cubicBezTo>
                  <a:pt x="32209" y="180240"/>
                  <a:pt x="19881" y="234582"/>
                  <a:pt x="11574" y="267810"/>
                </a:cubicBezTo>
                <a:cubicBezTo>
                  <a:pt x="7716" y="298676"/>
                  <a:pt x="0" y="329301"/>
                  <a:pt x="0" y="360407"/>
                </a:cubicBezTo>
                <a:cubicBezTo>
                  <a:pt x="0" y="539801"/>
                  <a:pt x="971" y="480527"/>
                  <a:pt x="23149" y="580326"/>
                </a:cubicBezTo>
                <a:cubicBezTo>
                  <a:pt x="27417" y="599531"/>
                  <a:pt x="26583" y="620289"/>
                  <a:pt x="34724" y="638199"/>
                </a:cubicBezTo>
                <a:cubicBezTo>
                  <a:pt x="46237" y="663528"/>
                  <a:pt x="65590" y="684498"/>
                  <a:pt x="81023" y="707648"/>
                </a:cubicBezTo>
                <a:cubicBezTo>
                  <a:pt x="98311" y="733580"/>
                  <a:pt x="118793" y="765695"/>
                  <a:pt x="138896" y="788670"/>
                </a:cubicBezTo>
                <a:cubicBezTo>
                  <a:pt x="153268" y="805095"/>
                  <a:pt x="173088" y="816809"/>
                  <a:pt x="185195" y="834969"/>
                </a:cubicBezTo>
                <a:cubicBezTo>
                  <a:pt x="209666" y="871676"/>
                  <a:pt x="225593" y="900485"/>
                  <a:pt x="266217" y="927567"/>
                </a:cubicBezTo>
                <a:cubicBezTo>
                  <a:pt x="289367" y="943000"/>
                  <a:pt x="315993" y="954191"/>
                  <a:pt x="335666" y="973865"/>
                </a:cubicBezTo>
                <a:cubicBezTo>
                  <a:pt x="368464" y="1006665"/>
                  <a:pt x="367994" y="1007899"/>
                  <a:pt x="416688" y="1043313"/>
                </a:cubicBezTo>
                <a:cubicBezTo>
                  <a:pt x="439189" y="1059677"/>
                  <a:pt x="459742" y="1080814"/>
                  <a:pt x="486136" y="1089612"/>
                </a:cubicBezTo>
                <a:lnTo>
                  <a:pt x="520861" y="1101187"/>
                </a:lnTo>
                <a:cubicBezTo>
                  <a:pt x="600970" y="1161270"/>
                  <a:pt x="531112" y="1120470"/>
                  <a:pt x="648182" y="1147486"/>
                </a:cubicBezTo>
                <a:cubicBezTo>
                  <a:pt x="671959" y="1152973"/>
                  <a:pt x="694481" y="1162919"/>
                  <a:pt x="717630" y="1170635"/>
                </a:cubicBezTo>
                <a:cubicBezTo>
                  <a:pt x="729205" y="1174493"/>
                  <a:pt x="740214" y="1180996"/>
                  <a:pt x="752354" y="1182210"/>
                </a:cubicBezTo>
                <a:lnTo>
                  <a:pt x="868101" y="1193784"/>
                </a:lnTo>
                <a:cubicBezTo>
                  <a:pt x="976131" y="1189926"/>
                  <a:pt x="1084279" y="1188558"/>
                  <a:pt x="1192192" y="1182210"/>
                </a:cubicBezTo>
                <a:cubicBezTo>
                  <a:pt x="1215620" y="1180832"/>
                  <a:pt x="1238550" y="1174833"/>
                  <a:pt x="1261640" y="1170635"/>
                </a:cubicBezTo>
                <a:cubicBezTo>
                  <a:pt x="1289590" y="1165553"/>
                  <a:pt x="1337237" y="1156058"/>
                  <a:pt x="1365812" y="1147486"/>
                </a:cubicBezTo>
                <a:cubicBezTo>
                  <a:pt x="1389185" y="1140474"/>
                  <a:pt x="1411333" y="1129121"/>
                  <a:pt x="1435261" y="1124336"/>
                </a:cubicBezTo>
                <a:lnTo>
                  <a:pt x="1493134" y="1112762"/>
                </a:lnTo>
                <a:cubicBezTo>
                  <a:pt x="1500850" y="1105045"/>
                  <a:pt x="1506522" y="1094492"/>
                  <a:pt x="1516283" y="1089612"/>
                </a:cubicBezTo>
                <a:cubicBezTo>
                  <a:pt x="1538108" y="1078699"/>
                  <a:pt x="1585731" y="1066463"/>
                  <a:pt x="1585731" y="1066463"/>
                </a:cubicBezTo>
                <a:cubicBezTo>
                  <a:pt x="1637669" y="1014525"/>
                  <a:pt x="1582890" y="1076206"/>
                  <a:pt x="1620455" y="1008589"/>
                </a:cubicBezTo>
                <a:cubicBezTo>
                  <a:pt x="1620463" y="1008574"/>
                  <a:pt x="1678325" y="921786"/>
                  <a:pt x="1689904" y="904417"/>
                </a:cubicBezTo>
                <a:cubicBezTo>
                  <a:pt x="1697620" y="892842"/>
                  <a:pt x="1706832" y="882135"/>
                  <a:pt x="1713053" y="869693"/>
                </a:cubicBezTo>
                <a:cubicBezTo>
                  <a:pt x="1742423" y="810951"/>
                  <a:pt x="1726631" y="837751"/>
                  <a:pt x="1759352" y="788670"/>
                </a:cubicBezTo>
                <a:cubicBezTo>
                  <a:pt x="1763210" y="761663"/>
                  <a:pt x="1763087" y="733779"/>
                  <a:pt x="1770926" y="707648"/>
                </a:cubicBezTo>
                <a:cubicBezTo>
                  <a:pt x="1774923" y="694324"/>
                  <a:pt x="1793700" y="686830"/>
                  <a:pt x="1794076" y="672924"/>
                </a:cubicBezTo>
                <a:cubicBezTo>
                  <a:pt x="1797622" y="541735"/>
                  <a:pt x="1796607" y="409860"/>
                  <a:pt x="1782501" y="279384"/>
                </a:cubicBezTo>
                <a:cubicBezTo>
                  <a:pt x="1780742" y="263110"/>
                  <a:pt x="1760446" y="255026"/>
                  <a:pt x="1747777" y="244660"/>
                </a:cubicBezTo>
                <a:cubicBezTo>
                  <a:pt x="1717916" y="220228"/>
                  <a:pt x="1682462" y="202493"/>
                  <a:pt x="1655180" y="175212"/>
                </a:cubicBezTo>
                <a:cubicBezTo>
                  <a:pt x="1647463" y="167496"/>
                  <a:pt x="1641388" y="157678"/>
                  <a:pt x="1632030" y="152063"/>
                </a:cubicBezTo>
                <a:cubicBezTo>
                  <a:pt x="1621568" y="145786"/>
                  <a:pt x="1609413" y="142001"/>
                  <a:pt x="1597306" y="140488"/>
                </a:cubicBezTo>
                <a:cubicBezTo>
                  <a:pt x="1432828" y="119928"/>
                  <a:pt x="1483335" y="165413"/>
                  <a:pt x="1435261" y="117339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28800" y="2791480"/>
            <a:ext cx="5486400" cy="523220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কাগজের তৈরি দুইটি কাপ , সুতা/তার (৫ মিটার )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4113193"/>
            <a:ext cx="3657600" cy="9541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কাপ দুইটির তলায় মাঝখানে ফুটো করে সুতা/তার ঢোকাই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116" y="114300"/>
            <a:ext cx="8859484" cy="5486400"/>
          </a:xfrm>
          <a:prstGeom prst="rect">
            <a:avLst/>
          </a:prstGeom>
          <a:noFill/>
          <a:ln w="180975" cmpd="thickThin"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 extrusionH="330200">
            <a:bevelT w="1028700" h="0" prst="slope"/>
            <a:bevelB w="247650" h="590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876800" y="952500"/>
            <a:ext cx="3697941" cy="3352800"/>
            <a:chOff x="4876800" y="952500"/>
            <a:chExt cx="3697941" cy="3352800"/>
          </a:xfrm>
        </p:grpSpPr>
        <p:pic>
          <p:nvPicPr>
            <p:cNvPr id="11" name="Picture 3" descr="C:\Users\ATAUR\Desktop\New folder (2)\IMG_20161123_125246.jpg"/>
            <p:cNvPicPr>
              <a:picLocks noChangeAspect="1" noChangeArrowheads="1"/>
            </p:cNvPicPr>
            <p:nvPr/>
          </p:nvPicPr>
          <p:blipFill>
            <a:blip r:embed="rId2" cstate="print"/>
            <a:srcRect t="22000" b="10000"/>
            <a:stretch>
              <a:fillRect/>
            </a:stretch>
          </p:blipFill>
          <p:spPr bwMode="auto">
            <a:xfrm>
              <a:off x="4876800" y="952500"/>
              <a:ext cx="3697941" cy="3352800"/>
            </a:xfrm>
            <a:prstGeom prst="rect">
              <a:avLst/>
            </a:prstGeom>
            <a:noFill/>
          </p:spPr>
        </p:pic>
        <p:sp>
          <p:nvSpPr>
            <p:cNvPr id="12" name="Freeform 11"/>
            <p:cNvSpPr/>
            <p:nvPr/>
          </p:nvSpPr>
          <p:spPr>
            <a:xfrm>
              <a:off x="5660020" y="2176041"/>
              <a:ext cx="1958515" cy="300460"/>
            </a:xfrm>
            <a:custGeom>
              <a:avLst/>
              <a:gdLst>
                <a:gd name="connsiteX0" fmla="*/ 0 w 1958515"/>
                <a:gd name="connsiteY0" fmla="*/ 34724 h 300460"/>
                <a:gd name="connsiteX1" fmla="*/ 34724 w 1958515"/>
                <a:gd name="connsiteY1" fmla="*/ 23149 h 300460"/>
                <a:gd name="connsiteX2" fmla="*/ 57874 w 1958515"/>
                <a:gd name="connsiteY2" fmla="*/ 46298 h 300460"/>
                <a:gd name="connsiteX3" fmla="*/ 92598 w 1958515"/>
                <a:gd name="connsiteY3" fmla="*/ 57873 h 300460"/>
                <a:gd name="connsiteX4" fmla="*/ 115747 w 1958515"/>
                <a:gd name="connsiteY4" fmla="*/ 92597 h 300460"/>
                <a:gd name="connsiteX5" fmla="*/ 231494 w 1958515"/>
                <a:gd name="connsiteY5" fmla="*/ 162045 h 300460"/>
                <a:gd name="connsiteX6" fmla="*/ 266218 w 1958515"/>
                <a:gd name="connsiteY6" fmla="*/ 185194 h 300460"/>
                <a:gd name="connsiteX7" fmla="*/ 347241 w 1958515"/>
                <a:gd name="connsiteY7" fmla="*/ 196769 h 300460"/>
                <a:gd name="connsiteX8" fmla="*/ 555585 w 1958515"/>
                <a:gd name="connsiteY8" fmla="*/ 219918 h 300460"/>
                <a:gd name="connsiteX9" fmla="*/ 729205 w 1958515"/>
                <a:gd name="connsiteY9" fmla="*/ 243068 h 300460"/>
                <a:gd name="connsiteX10" fmla="*/ 833377 w 1958515"/>
                <a:gd name="connsiteY10" fmla="*/ 254643 h 300460"/>
                <a:gd name="connsiteX11" fmla="*/ 868102 w 1958515"/>
                <a:gd name="connsiteY11" fmla="*/ 277792 h 300460"/>
                <a:gd name="connsiteX12" fmla="*/ 1585732 w 1958515"/>
                <a:gd name="connsiteY12" fmla="*/ 277792 h 300460"/>
                <a:gd name="connsiteX13" fmla="*/ 1620456 w 1958515"/>
                <a:gd name="connsiteY13" fmla="*/ 266217 h 300460"/>
                <a:gd name="connsiteX14" fmla="*/ 1736203 w 1958515"/>
                <a:gd name="connsiteY14" fmla="*/ 254643 h 300460"/>
                <a:gd name="connsiteX15" fmla="*/ 1805651 w 1958515"/>
                <a:gd name="connsiteY15" fmla="*/ 196769 h 300460"/>
                <a:gd name="connsiteX16" fmla="*/ 1851950 w 1958515"/>
                <a:gd name="connsiteY16" fmla="*/ 185194 h 300460"/>
                <a:gd name="connsiteX17" fmla="*/ 1898248 w 1958515"/>
                <a:gd name="connsiteY17" fmla="*/ 162045 h 300460"/>
                <a:gd name="connsiteX18" fmla="*/ 1956122 w 1958515"/>
                <a:gd name="connsiteY18" fmla="*/ 57873 h 300460"/>
                <a:gd name="connsiteX19" fmla="*/ 1956122 w 1958515"/>
                <a:gd name="connsiteY19" fmla="*/ 0 h 30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58515" h="300460">
                  <a:moveTo>
                    <a:pt x="0" y="34724"/>
                  </a:moveTo>
                  <a:cubicBezTo>
                    <a:pt x="11575" y="30866"/>
                    <a:pt x="22760" y="20756"/>
                    <a:pt x="34724" y="23149"/>
                  </a:cubicBezTo>
                  <a:cubicBezTo>
                    <a:pt x="45425" y="25289"/>
                    <a:pt x="48516" y="40683"/>
                    <a:pt x="57874" y="46298"/>
                  </a:cubicBezTo>
                  <a:cubicBezTo>
                    <a:pt x="68336" y="52575"/>
                    <a:pt x="81023" y="54015"/>
                    <a:pt x="92598" y="57873"/>
                  </a:cubicBezTo>
                  <a:cubicBezTo>
                    <a:pt x="100314" y="69448"/>
                    <a:pt x="105278" y="83437"/>
                    <a:pt x="115747" y="92597"/>
                  </a:cubicBezTo>
                  <a:cubicBezTo>
                    <a:pt x="169047" y="139235"/>
                    <a:pt x="179228" y="132179"/>
                    <a:pt x="231494" y="162045"/>
                  </a:cubicBezTo>
                  <a:cubicBezTo>
                    <a:pt x="243572" y="168947"/>
                    <a:pt x="252894" y="181197"/>
                    <a:pt x="266218" y="185194"/>
                  </a:cubicBezTo>
                  <a:cubicBezTo>
                    <a:pt x="292349" y="193033"/>
                    <a:pt x="320109" y="193913"/>
                    <a:pt x="347241" y="196769"/>
                  </a:cubicBezTo>
                  <a:cubicBezTo>
                    <a:pt x="567496" y="219954"/>
                    <a:pt x="411026" y="195826"/>
                    <a:pt x="555585" y="219918"/>
                  </a:cubicBezTo>
                  <a:cubicBezTo>
                    <a:pt x="636367" y="246846"/>
                    <a:pt x="570598" y="227962"/>
                    <a:pt x="729205" y="243068"/>
                  </a:cubicBezTo>
                  <a:cubicBezTo>
                    <a:pt x="763985" y="246381"/>
                    <a:pt x="798653" y="250785"/>
                    <a:pt x="833377" y="254643"/>
                  </a:cubicBezTo>
                  <a:cubicBezTo>
                    <a:pt x="844952" y="262359"/>
                    <a:pt x="854251" y="276494"/>
                    <a:pt x="868102" y="277792"/>
                  </a:cubicBezTo>
                  <a:cubicBezTo>
                    <a:pt x="1109890" y="300460"/>
                    <a:pt x="1343520" y="285132"/>
                    <a:pt x="1585732" y="277792"/>
                  </a:cubicBezTo>
                  <a:cubicBezTo>
                    <a:pt x="1597307" y="273934"/>
                    <a:pt x="1608397" y="268072"/>
                    <a:pt x="1620456" y="266217"/>
                  </a:cubicBezTo>
                  <a:cubicBezTo>
                    <a:pt x="1658780" y="260321"/>
                    <a:pt x="1698421" y="263362"/>
                    <a:pt x="1736203" y="254643"/>
                  </a:cubicBezTo>
                  <a:cubicBezTo>
                    <a:pt x="1770327" y="246768"/>
                    <a:pt x="1777822" y="212671"/>
                    <a:pt x="1805651" y="196769"/>
                  </a:cubicBezTo>
                  <a:cubicBezTo>
                    <a:pt x="1819463" y="188876"/>
                    <a:pt x="1837055" y="190780"/>
                    <a:pt x="1851950" y="185194"/>
                  </a:cubicBezTo>
                  <a:cubicBezTo>
                    <a:pt x="1868106" y="179136"/>
                    <a:pt x="1882815" y="169761"/>
                    <a:pt x="1898248" y="162045"/>
                  </a:cubicBezTo>
                  <a:cubicBezTo>
                    <a:pt x="1915577" y="136051"/>
                    <a:pt x="1951421" y="95484"/>
                    <a:pt x="1956122" y="57873"/>
                  </a:cubicBezTo>
                  <a:cubicBezTo>
                    <a:pt x="1958515" y="38731"/>
                    <a:pt x="1956122" y="19291"/>
                    <a:pt x="1956122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1000" y="985012"/>
            <a:ext cx="3886200" cy="3320288"/>
            <a:chOff x="381000" y="985012"/>
            <a:chExt cx="3886200" cy="3320288"/>
          </a:xfrm>
        </p:grpSpPr>
        <p:pic>
          <p:nvPicPr>
            <p:cNvPr id="9" name="Picture 2" descr="C:\Users\ATAUR\Desktop\New folder (2)\IMG_20161123_125231.jpg"/>
            <p:cNvPicPr>
              <a:picLocks noChangeAspect="1" noChangeArrowheads="1"/>
            </p:cNvPicPr>
            <p:nvPr/>
          </p:nvPicPr>
          <p:blipFill>
            <a:blip r:embed="rId3" cstate="print"/>
            <a:srcRect l="5263" t="26000" r="5263" b="16667"/>
            <a:stretch>
              <a:fillRect/>
            </a:stretch>
          </p:blipFill>
          <p:spPr bwMode="auto">
            <a:xfrm>
              <a:off x="381000" y="985012"/>
              <a:ext cx="3886200" cy="3320288"/>
            </a:xfrm>
            <a:prstGeom prst="rect">
              <a:avLst/>
            </a:prstGeom>
            <a:noFill/>
          </p:spPr>
        </p:pic>
        <p:sp>
          <p:nvSpPr>
            <p:cNvPr id="10" name="Freeform 9"/>
            <p:cNvSpPr/>
            <p:nvPr/>
          </p:nvSpPr>
          <p:spPr>
            <a:xfrm>
              <a:off x="1400537" y="1956122"/>
              <a:ext cx="2395959" cy="416688"/>
            </a:xfrm>
            <a:custGeom>
              <a:avLst/>
              <a:gdLst>
                <a:gd name="connsiteX0" fmla="*/ 0 w 2395959"/>
                <a:gd name="connsiteY0" fmla="*/ 324091 h 416688"/>
                <a:gd name="connsiteX1" fmla="*/ 34724 w 2395959"/>
                <a:gd name="connsiteY1" fmla="*/ 312516 h 416688"/>
                <a:gd name="connsiteX2" fmla="*/ 150471 w 2395959"/>
                <a:gd name="connsiteY2" fmla="*/ 347240 h 416688"/>
                <a:gd name="connsiteX3" fmla="*/ 185195 w 2395959"/>
                <a:gd name="connsiteY3" fmla="*/ 370389 h 416688"/>
                <a:gd name="connsiteX4" fmla="*/ 324091 w 2395959"/>
                <a:gd name="connsiteY4" fmla="*/ 393539 h 416688"/>
                <a:gd name="connsiteX5" fmla="*/ 509286 w 2395959"/>
                <a:gd name="connsiteY5" fmla="*/ 416688 h 416688"/>
                <a:gd name="connsiteX6" fmla="*/ 1157468 w 2395959"/>
                <a:gd name="connsiteY6" fmla="*/ 405113 h 416688"/>
                <a:gd name="connsiteX7" fmla="*/ 1192192 w 2395959"/>
                <a:gd name="connsiteY7" fmla="*/ 393539 h 416688"/>
                <a:gd name="connsiteX8" fmla="*/ 1238491 w 2395959"/>
                <a:gd name="connsiteY8" fmla="*/ 381964 h 416688"/>
                <a:gd name="connsiteX9" fmla="*/ 1342663 w 2395959"/>
                <a:gd name="connsiteY9" fmla="*/ 347240 h 416688"/>
                <a:gd name="connsiteX10" fmla="*/ 1446835 w 2395959"/>
                <a:gd name="connsiteY10" fmla="*/ 324091 h 416688"/>
                <a:gd name="connsiteX11" fmla="*/ 1481559 w 2395959"/>
                <a:gd name="connsiteY11" fmla="*/ 312516 h 416688"/>
                <a:gd name="connsiteX12" fmla="*/ 1597306 w 2395959"/>
                <a:gd name="connsiteY12" fmla="*/ 300941 h 416688"/>
                <a:gd name="connsiteX13" fmla="*/ 1689904 w 2395959"/>
                <a:gd name="connsiteY13" fmla="*/ 266217 h 416688"/>
                <a:gd name="connsiteX14" fmla="*/ 1759352 w 2395959"/>
                <a:gd name="connsiteY14" fmla="*/ 254643 h 416688"/>
                <a:gd name="connsiteX15" fmla="*/ 1921397 w 2395959"/>
                <a:gd name="connsiteY15" fmla="*/ 219919 h 416688"/>
                <a:gd name="connsiteX16" fmla="*/ 2071868 w 2395959"/>
                <a:gd name="connsiteY16" fmla="*/ 208344 h 416688"/>
                <a:gd name="connsiteX17" fmla="*/ 2164466 w 2395959"/>
                <a:gd name="connsiteY17" fmla="*/ 196769 h 416688"/>
                <a:gd name="connsiteX18" fmla="*/ 2199190 w 2395959"/>
                <a:gd name="connsiteY18" fmla="*/ 185194 h 416688"/>
                <a:gd name="connsiteX19" fmla="*/ 2338086 w 2395959"/>
                <a:gd name="connsiteY19" fmla="*/ 162045 h 416688"/>
                <a:gd name="connsiteX20" fmla="*/ 2395959 w 2395959"/>
                <a:gd name="connsiteY20" fmla="*/ 115746 h 416688"/>
                <a:gd name="connsiteX21" fmla="*/ 2372810 w 2395959"/>
                <a:gd name="connsiteY21" fmla="*/ 81022 h 416688"/>
                <a:gd name="connsiteX22" fmla="*/ 2349660 w 2395959"/>
                <a:gd name="connsiteY22" fmla="*/ 0 h 4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95959" h="416688">
                  <a:moveTo>
                    <a:pt x="0" y="324091"/>
                  </a:moveTo>
                  <a:cubicBezTo>
                    <a:pt x="11575" y="320233"/>
                    <a:pt x="22523" y="312516"/>
                    <a:pt x="34724" y="312516"/>
                  </a:cubicBezTo>
                  <a:cubicBezTo>
                    <a:pt x="50898" y="312516"/>
                    <a:pt x="148454" y="345895"/>
                    <a:pt x="150471" y="347240"/>
                  </a:cubicBezTo>
                  <a:cubicBezTo>
                    <a:pt x="162046" y="354956"/>
                    <a:pt x="171754" y="366805"/>
                    <a:pt x="185195" y="370389"/>
                  </a:cubicBezTo>
                  <a:cubicBezTo>
                    <a:pt x="230547" y="382483"/>
                    <a:pt x="277516" y="387717"/>
                    <a:pt x="324091" y="393539"/>
                  </a:cubicBezTo>
                  <a:lnTo>
                    <a:pt x="509286" y="416688"/>
                  </a:lnTo>
                  <a:lnTo>
                    <a:pt x="1157468" y="405113"/>
                  </a:lnTo>
                  <a:cubicBezTo>
                    <a:pt x="1169662" y="404700"/>
                    <a:pt x="1180461" y="396891"/>
                    <a:pt x="1192192" y="393539"/>
                  </a:cubicBezTo>
                  <a:cubicBezTo>
                    <a:pt x="1207488" y="389169"/>
                    <a:pt x="1223058" y="385822"/>
                    <a:pt x="1238491" y="381964"/>
                  </a:cubicBezTo>
                  <a:cubicBezTo>
                    <a:pt x="1296263" y="343450"/>
                    <a:pt x="1253553" y="365062"/>
                    <a:pt x="1342663" y="347240"/>
                  </a:cubicBezTo>
                  <a:cubicBezTo>
                    <a:pt x="1377543" y="340264"/>
                    <a:pt x="1412326" y="332718"/>
                    <a:pt x="1446835" y="324091"/>
                  </a:cubicBezTo>
                  <a:cubicBezTo>
                    <a:pt x="1458672" y="321132"/>
                    <a:pt x="1469500" y="314371"/>
                    <a:pt x="1481559" y="312516"/>
                  </a:cubicBezTo>
                  <a:cubicBezTo>
                    <a:pt x="1519883" y="306620"/>
                    <a:pt x="1558724" y="304799"/>
                    <a:pt x="1597306" y="300941"/>
                  </a:cubicBezTo>
                  <a:cubicBezTo>
                    <a:pt x="1608569" y="296436"/>
                    <a:pt x="1669492" y="270753"/>
                    <a:pt x="1689904" y="266217"/>
                  </a:cubicBezTo>
                  <a:cubicBezTo>
                    <a:pt x="1712814" y="261126"/>
                    <a:pt x="1736404" y="259560"/>
                    <a:pt x="1759352" y="254643"/>
                  </a:cubicBezTo>
                  <a:cubicBezTo>
                    <a:pt x="1835539" y="238317"/>
                    <a:pt x="1849465" y="227491"/>
                    <a:pt x="1921397" y="219919"/>
                  </a:cubicBezTo>
                  <a:cubicBezTo>
                    <a:pt x="1971426" y="214653"/>
                    <a:pt x="2021789" y="213114"/>
                    <a:pt x="2071868" y="208344"/>
                  </a:cubicBezTo>
                  <a:cubicBezTo>
                    <a:pt x="2102834" y="205395"/>
                    <a:pt x="2133600" y="200627"/>
                    <a:pt x="2164466" y="196769"/>
                  </a:cubicBezTo>
                  <a:cubicBezTo>
                    <a:pt x="2176041" y="192911"/>
                    <a:pt x="2187155" y="187200"/>
                    <a:pt x="2199190" y="185194"/>
                  </a:cubicBezTo>
                  <a:cubicBezTo>
                    <a:pt x="2237706" y="178775"/>
                    <a:pt x="2297380" y="182398"/>
                    <a:pt x="2338086" y="162045"/>
                  </a:cubicBezTo>
                  <a:cubicBezTo>
                    <a:pt x="2367291" y="147443"/>
                    <a:pt x="2374426" y="137280"/>
                    <a:pt x="2395959" y="115746"/>
                  </a:cubicBezTo>
                  <a:cubicBezTo>
                    <a:pt x="2388243" y="104171"/>
                    <a:pt x="2377976" y="93938"/>
                    <a:pt x="2372810" y="81022"/>
                  </a:cubicBezTo>
                  <a:cubicBezTo>
                    <a:pt x="2362378" y="54943"/>
                    <a:pt x="2349660" y="0"/>
                    <a:pt x="2349660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0" y="353080"/>
            <a:ext cx="6248400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মতো একজন কথা বলবে অন্যজন শুনবে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4696480"/>
            <a:ext cx="7162800" cy="52322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তোমরা একে অপরের কথা শুনতে পাচ্ছ কি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2116" y="114300"/>
            <a:ext cx="8859484" cy="5486400"/>
          </a:xfrm>
          <a:prstGeom prst="rect">
            <a:avLst/>
          </a:prstGeom>
          <a:noFill/>
          <a:ln w="180975" cmpd="thickThin"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 extrusionH="330200">
            <a:bevelT w="1028700" h="0" prst="slope"/>
            <a:bevelB w="247650" h="590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5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TAUR\Desktop\New folder (2)\IMG_20161123_125219.jpg"/>
          <p:cNvPicPr>
            <a:picLocks noChangeAspect="1" noChangeArrowheads="1"/>
          </p:cNvPicPr>
          <p:nvPr/>
        </p:nvPicPr>
        <p:blipFill>
          <a:blip r:embed="rId2" cstate="print"/>
          <a:srcRect t="35333" r="5556" b="30000"/>
          <a:stretch>
            <a:fillRect/>
          </a:stretch>
        </p:blipFill>
        <p:spPr bwMode="auto">
          <a:xfrm>
            <a:off x="1280449" y="1132274"/>
            <a:ext cx="6850673" cy="3352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6" name="Freeform 15"/>
          <p:cNvSpPr/>
          <p:nvPr/>
        </p:nvSpPr>
        <p:spPr>
          <a:xfrm>
            <a:off x="2272533" y="2247901"/>
            <a:ext cx="5282841" cy="671332"/>
          </a:xfrm>
          <a:custGeom>
            <a:avLst/>
            <a:gdLst>
              <a:gd name="connsiteX0" fmla="*/ 27935 w 5282841"/>
              <a:gd name="connsiteY0" fmla="*/ 428264 h 671332"/>
              <a:gd name="connsiteX1" fmla="*/ 27935 w 5282841"/>
              <a:gd name="connsiteY1" fmla="*/ 520861 h 671332"/>
              <a:gd name="connsiteX2" fmla="*/ 97383 w 5282841"/>
              <a:gd name="connsiteY2" fmla="*/ 544010 h 671332"/>
              <a:gd name="connsiteX3" fmla="*/ 259429 w 5282841"/>
              <a:gd name="connsiteY3" fmla="*/ 567160 h 671332"/>
              <a:gd name="connsiteX4" fmla="*/ 1868310 w 5282841"/>
              <a:gd name="connsiteY4" fmla="*/ 590309 h 671332"/>
              <a:gd name="connsiteX5" fmla="*/ 2146102 w 5282841"/>
              <a:gd name="connsiteY5" fmla="*/ 601884 h 671332"/>
              <a:gd name="connsiteX6" fmla="*/ 2284998 w 5282841"/>
              <a:gd name="connsiteY6" fmla="*/ 625033 h 671332"/>
              <a:gd name="connsiteX7" fmla="*/ 2389170 w 5282841"/>
              <a:gd name="connsiteY7" fmla="*/ 636608 h 671332"/>
              <a:gd name="connsiteX8" fmla="*/ 2528067 w 5282841"/>
              <a:gd name="connsiteY8" fmla="*/ 648183 h 671332"/>
              <a:gd name="connsiteX9" fmla="*/ 2620664 w 5282841"/>
              <a:gd name="connsiteY9" fmla="*/ 659757 h 671332"/>
              <a:gd name="connsiteX10" fmla="*/ 2886882 w 5282841"/>
              <a:gd name="connsiteY10" fmla="*/ 671332 h 671332"/>
              <a:gd name="connsiteX11" fmla="*/ 3604512 w 5282841"/>
              <a:gd name="connsiteY11" fmla="*/ 659757 h 671332"/>
              <a:gd name="connsiteX12" fmla="*/ 3697110 w 5282841"/>
              <a:gd name="connsiteY12" fmla="*/ 636608 h 671332"/>
              <a:gd name="connsiteX13" fmla="*/ 3766558 w 5282841"/>
              <a:gd name="connsiteY13" fmla="*/ 613459 h 671332"/>
              <a:gd name="connsiteX14" fmla="*/ 3801282 w 5282841"/>
              <a:gd name="connsiteY14" fmla="*/ 601884 h 671332"/>
              <a:gd name="connsiteX15" fmla="*/ 3998051 w 5282841"/>
              <a:gd name="connsiteY15" fmla="*/ 578734 h 671332"/>
              <a:gd name="connsiteX16" fmla="*/ 4044350 w 5282841"/>
              <a:gd name="connsiteY16" fmla="*/ 567160 h 671332"/>
              <a:gd name="connsiteX17" fmla="*/ 4079074 w 5282841"/>
              <a:gd name="connsiteY17" fmla="*/ 555585 h 671332"/>
              <a:gd name="connsiteX18" fmla="*/ 4160097 w 5282841"/>
              <a:gd name="connsiteY18" fmla="*/ 544010 h 671332"/>
              <a:gd name="connsiteX19" fmla="*/ 4229545 w 5282841"/>
              <a:gd name="connsiteY19" fmla="*/ 520861 h 671332"/>
              <a:gd name="connsiteX20" fmla="*/ 4275844 w 5282841"/>
              <a:gd name="connsiteY20" fmla="*/ 509286 h 671332"/>
              <a:gd name="connsiteX21" fmla="*/ 4345292 w 5282841"/>
              <a:gd name="connsiteY21" fmla="*/ 486137 h 671332"/>
              <a:gd name="connsiteX22" fmla="*/ 4380016 w 5282841"/>
              <a:gd name="connsiteY22" fmla="*/ 474562 h 671332"/>
              <a:gd name="connsiteX23" fmla="*/ 4495763 w 5282841"/>
              <a:gd name="connsiteY23" fmla="*/ 451413 h 671332"/>
              <a:gd name="connsiteX24" fmla="*/ 4680958 w 5282841"/>
              <a:gd name="connsiteY24" fmla="*/ 428264 h 671332"/>
              <a:gd name="connsiteX25" fmla="*/ 4727256 w 5282841"/>
              <a:gd name="connsiteY25" fmla="*/ 416689 h 671332"/>
              <a:gd name="connsiteX26" fmla="*/ 4981900 w 5282841"/>
              <a:gd name="connsiteY26" fmla="*/ 393540 h 671332"/>
              <a:gd name="connsiteX27" fmla="*/ 5062922 w 5282841"/>
              <a:gd name="connsiteY27" fmla="*/ 381965 h 671332"/>
              <a:gd name="connsiteX28" fmla="*/ 5109221 w 5282841"/>
              <a:gd name="connsiteY28" fmla="*/ 370390 h 671332"/>
              <a:gd name="connsiteX29" fmla="*/ 5178669 w 5282841"/>
              <a:gd name="connsiteY29" fmla="*/ 300942 h 671332"/>
              <a:gd name="connsiteX30" fmla="*/ 5236543 w 5282841"/>
              <a:gd name="connsiteY30" fmla="*/ 254643 h 671332"/>
              <a:gd name="connsiteX31" fmla="*/ 5259692 w 5282841"/>
              <a:gd name="connsiteY31" fmla="*/ 219919 h 671332"/>
              <a:gd name="connsiteX32" fmla="*/ 5271267 w 5282841"/>
              <a:gd name="connsiteY32" fmla="*/ 46299 h 671332"/>
              <a:gd name="connsiteX33" fmla="*/ 5282841 w 5282841"/>
              <a:gd name="connsiteY33" fmla="*/ 0 h 67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282841" h="671332">
                <a:moveTo>
                  <a:pt x="27935" y="428264"/>
                </a:moveTo>
                <a:cubicBezTo>
                  <a:pt x="18801" y="455665"/>
                  <a:pt x="0" y="492926"/>
                  <a:pt x="27935" y="520861"/>
                </a:cubicBezTo>
                <a:cubicBezTo>
                  <a:pt x="45190" y="538115"/>
                  <a:pt x="73710" y="538092"/>
                  <a:pt x="97383" y="544010"/>
                </a:cubicBezTo>
                <a:cubicBezTo>
                  <a:pt x="121341" y="550000"/>
                  <a:pt x="244506" y="566855"/>
                  <a:pt x="259429" y="567160"/>
                </a:cubicBezTo>
                <a:lnTo>
                  <a:pt x="1868310" y="590309"/>
                </a:lnTo>
                <a:cubicBezTo>
                  <a:pt x="1960907" y="594167"/>
                  <a:pt x="2053744" y="594188"/>
                  <a:pt x="2146102" y="601884"/>
                </a:cubicBezTo>
                <a:cubicBezTo>
                  <a:pt x="2192877" y="605782"/>
                  <a:pt x="2238348" y="619849"/>
                  <a:pt x="2284998" y="625033"/>
                </a:cubicBezTo>
                <a:lnTo>
                  <a:pt x="2389170" y="636608"/>
                </a:lnTo>
                <a:cubicBezTo>
                  <a:pt x="2435420" y="641013"/>
                  <a:pt x="2481838" y="643560"/>
                  <a:pt x="2528067" y="648183"/>
                </a:cubicBezTo>
                <a:cubicBezTo>
                  <a:pt x="2559018" y="651278"/>
                  <a:pt x="2589623" y="657754"/>
                  <a:pt x="2620664" y="659757"/>
                </a:cubicBezTo>
                <a:cubicBezTo>
                  <a:pt x="2709303" y="665476"/>
                  <a:pt x="2798143" y="667474"/>
                  <a:pt x="2886882" y="671332"/>
                </a:cubicBezTo>
                <a:cubicBezTo>
                  <a:pt x="3126092" y="667474"/>
                  <a:pt x="3365490" y="670001"/>
                  <a:pt x="3604512" y="659757"/>
                </a:cubicBezTo>
                <a:cubicBezTo>
                  <a:pt x="3636299" y="658395"/>
                  <a:pt x="3666927" y="646669"/>
                  <a:pt x="3697110" y="636608"/>
                </a:cubicBezTo>
                <a:lnTo>
                  <a:pt x="3766558" y="613459"/>
                </a:lnTo>
                <a:cubicBezTo>
                  <a:pt x="3778133" y="609601"/>
                  <a:pt x="3789445" y="604843"/>
                  <a:pt x="3801282" y="601884"/>
                </a:cubicBezTo>
                <a:cubicBezTo>
                  <a:pt x="3896384" y="578108"/>
                  <a:pt x="3831720" y="591529"/>
                  <a:pt x="3998051" y="578734"/>
                </a:cubicBezTo>
                <a:cubicBezTo>
                  <a:pt x="4013484" y="574876"/>
                  <a:pt x="4029054" y="571530"/>
                  <a:pt x="4044350" y="567160"/>
                </a:cubicBezTo>
                <a:cubicBezTo>
                  <a:pt x="4056081" y="563808"/>
                  <a:pt x="4067110" y="557978"/>
                  <a:pt x="4079074" y="555585"/>
                </a:cubicBezTo>
                <a:cubicBezTo>
                  <a:pt x="4105826" y="550234"/>
                  <a:pt x="4133089" y="547868"/>
                  <a:pt x="4160097" y="544010"/>
                </a:cubicBezTo>
                <a:cubicBezTo>
                  <a:pt x="4183246" y="536294"/>
                  <a:pt x="4205872" y="526779"/>
                  <a:pt x="4229545" y="520861"/>
                </a:cubicBezTo>
                <a:cubicBezTo>
                  <a:pt x="4244978" y="517003"/>
                  <a:pt x="4260607" y="513857"/>
                  <a:pt x="4275844" y="509286"/>
                </a:cubicBezTo>
                <a:cubicBezTo>
                  <a:pt x="4299216" y="502274"/>
                  <a:pt x="4322143" y="493853"/>
                  <a:pt x="4345292" y="486137"/>
                </a:cubicBezTo>
                <a:cubicBezTo>
                  <a:pt x="4356867" y="482279"/>
                  <a:pt x="4368179" y="477521"/>
                  <a:pt x="4380016" y="474562"/>
                </a:cubicBezTo>
                <a:cubicBezTo>
                  <a:pt x="4433689" y="461145"/>
                  <a:pt x="4433334" y="459926"/>
                  <a:pt x="4495763" y="451413"/>
                </a:cubicBezTo>
                <a:cubicBezTo>
                  <a:pt x="4557405" y="443007"/>
                  <a:pt x="4680958" y="428264"/>
                  <a:pt x="4680958" y="428264"/>
                </a:cubicBezTo>
                <a:cubicBezTo>
                  <a:pt x="4696391" y="424406"/>
                  <a:pt x="4711565" y="419304"/>
                  <a:pt x="4727256" y="416689"/>
                </a:cubicBezTo>
                <a:cubicBezTo>
                  <a:pt x="4809571" y="402969"/>
                  <a:pt x="4900275" y="399370"/>
                  <a:pt x="4981900" y="393540"/>
                </a:cubicBezTo>
                <a:cubicBezTo>
                  <a:pt x="5008907" y="389682"/>
                  <a:pt x="5036081" y="386845"/>
                  <a:pt x="5062922" y="381965"/>
                </a:cubicBezTo>
                <a:cubicBezTo>
                  <a:pt x="5078573" y="379119"/>
                  <a:pt x="5096189" y="379513"/>
                  <a:pt x="5109221" y="370390"/>
                </a:cubicBezTo>
                <a:cubicBezTo>
                  <a:pt x="5136041" y="351616"/>
                  <a:pt x="5151429" y="319102"/>
                  <a:pt x="5178669" y="300942"/>
                </a:cubicBezTo>
                <a:cubicBezTo>
                  <a:pt x="5204453" y="283753"/>
                  <a:pt x="5217693" y="278205"/>
                  <a:pt x="5236543" y="254643"/>
                </a:cubicBezTo>
                <a:cubicBezTo>
                  <a:pt x="5245233" y="243780"/>
                  <a:pt x="5251976" y="231494"/>
                  <a:pt x="5259692" y="219919"/>
                </a:cubicBezTo>
                <a:cubicBezTo>
                  <a:pt x="5263550" y="162046"/>
                  <a:pt x="5265195" y="103982"/>
                  <a:pt x="5271267" y="46299"/>
                </a:cubicBezTo>
                <a:cubicBezTo>
                  <a:pt x="5272932" y="30478"/>
                  <a:pt x="5282841" y="0"/>
                  <a:pt x="5282841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35574" y="368283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এভাবে আমরা একে অপরের সাথে কী করতে পারি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4686300"/>
            <a:ext cx="68580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যোগাযোগ বা তথ্য আদান প্রদান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90800" y="1790700"/>
            <a:ext cx="2672188" cy="2512731"/>
            <a:chOff x="2438400" y="1866900"/>
            <a:chExt cx="2672188" cy="2512731"/>
          </a:xfrm>
        </p:grpSpPr>
        <p:pic>
          <p:nvPicPr>
            <p:cNvPr id="12" name="Picture 11" descr="C:\Users\DOEL\Desktop\AA\New folder\hands_PNG910 (1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96961">
              <a:off x="2304597" y="2000703"/>
              <a:ext cx="2512731" cy="2245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Isosceles Triangle 12"/>
            <p:cNvSpPr/>
            <p:nvPr/>
          </p:nvSpPr>
          <p:spPr>
            <a:xfrm rot="17811624">
              <a:off x="2726352" y="2008447"/>
              <a:ext cx="306341" cy="43091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                                                     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 rot="1666623">
              <a:off x="3216131" y="2753564"/>
              <a:ext cx="1894457" cy="2078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32116" y="114300"/>
            <a:ext cx="8935684" cy="5486400"/>
          </a:xfrm>
          <a:prstGeom prst="rect">
            <a:avLst/>
          </a:prstGeom>
          <a:noFill/>
          <a:ln w="180975" cmpd="thickThin"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 extrusionH="330200">
            <a:bevelT w="1028700" h="0" prst="slope"/>
            <a:bevelB w="247650" h="590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0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028700"/>
            <a:ext cx="54102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2995" y="2933700"/>
            <a:ext cx="5791200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 আদান প্রদান 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2116" y="114300"/>
            <a:ext cx="8935684" cy="5486400"/>
          </a:xfrm>
          <a:prstGeom prst="rect">
            <a:avLst/>
          </a:prstGeom>
          <a:noFill/>
          <a:ln w="180975" cmpd="thickThin"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 extrusionH="330200">
            <a:bevelT w="1028700" h="0" prst="slope"/>
            <a:bevelB w="247650" h="590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4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383059"/>
            <a:ext cx="2106240" cy="986482"/>
          </a:xfrm>
          <a:prstGeom prst="downArrowCallout">
            <a:avLst/>
          </a:prstGeom>
          <a:solidFill>
            <a:srgbClr val="00FF99">
              <a:alpha val="64000"/>
            </a:srgbClr>
          </a:solidFill>
          <a:ln>
            <a:solidFill>
              <a:srgbClr val="0000FF"/>
            </a:solidFill>
          </a:ln>
        </p:spPr>
        <p:txBody>
          <a:bodyPr wrap="square" lIns="104326" tIns="52163" rIns="104326" bIns="52163" rtlCol="0">
            <a:spAutoFit/>
          </a:bodyPr>
          <a:lstStyle/>
          <a:p>
            <a:pPr algn="ctr"/>
            <a:r>
              <a:rPr lang="bn-BD" sz="3500" dirty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Block Arc 5"/>
          <p:cNvSpPr/>
          <p:nvPr/>
        </p:nvSpPr>
        <p:spPr>
          <a:xfrm>
            <a:off x="-1524000" y="876300"/>
            <a:ext cx="3062964" cy="4562480"/>
          </a:xfrm>
          <a:prstGeom prst="blockArc">
            <a:avLst>
              <a:gd name="adj1" fmla="val 18900000"/>
              <a:gd name="adj2" fmla="val 2700000"/>
              <a:gd name="adj3" fmla="val 473"/>
            </a:avLst>
          </a:prstGeom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1296148" y="1481510"/>
            <a:ext cx="7162052" cy="956363"/>
          </a:xfrm>
          <a:custGeom>
            <a:avLst/>
            <a:gdLst>
              <a:gd name="connsiteX0" fmla="*/ 0 w 8517701"/>
              <a:gd name="connsiteY0" fmla="*/ 0 h 677333"/>
              <a:gd name="connsiteX1" fmla="*/ 8517701 w 8517701"/>
              <a:gd name="connsiteY1" fmla="*/ 0 h 677333"/>
              <a:gd name="connsiteX2" fmla="*/ 8517701 w 8517701"/>
              <a:gd name="connsiteY2" fmla="*/ 677333 h 677333"/>
              <a:gd name="connsiteX3" fmla="*/ 0 w 8517701"/>
              <a:gd name="connsiteY3" fmla="*/ 677333 h 677333"/>
              <a:gd name="connsiteX4" fmla="*/ 0 w 8517701"/>
              <a:gd name="connsiteY4" fmla="*/ 0 h 67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7701" h="677333">
                <a:moveTo>
                  <a:pt x="0" y="0"/>
                </a:moveTo>
                <a:lnTo>
                  <a:pt x="8517701" y="0"/>
                </a:lnTo>
                <a:lnTo>
                  <a:pt x="8517701" y="677333"/>
                </a:lnTo>
                <a:lnTo>
                  <a:pt x="0" y="677333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7633" tIns="71120" rIns="71120" bIns="71120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b="1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তথ্য আদান প্রদানের মাধ্যমের নাম</a:t>
            </a:r>
            <a:r>
              <a:rPr lang="en-US" sz="2800" b="1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95508" y="1684525"/>
            <a:ext cx="630335" cy="846666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1461522" y="2734206"/>
            <a:ext cx="6996678" cy="931336"/>
          </a:xfrm>
          <a:custGeom>
            <a:avLst/>
            <a:gdLst>
              <a:gd name="connsiteX0" fmla="*/ 0 w 8319648"/>
              <a:gd name="connsiteY0" fmla="*/ 0 h 677333"/>
              <a:gd name="connsiteX1" fmla="*/ 8319648 w 8319648"/>
              <a:gd name="connsiteY1" fmla="*/ 0 h 677333"/>
              <a:gd name="connsiteX2" fmla="*/ 8319648 w 8319648"/>
              <a:gd name="connsiteY2" fmla="*/ 677333 h 677333"/>
              <a:gd name="connsiteX3" fmla="*/ 0 w 8319648"/>
              <a:gd name="connsiteY3" fmla="*/ 677333 h 677333"/>
              <a:gd name="connsiteX4" fmla="*/ 0 w 8319648"/>
              <a:gd name="connsiteY4" fmla="*/ 0 h 67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9648" h="677333">
                <a:moveTo>
                  <a:pt x="0" y="0"/>
                </a:moveTo>
                <a:lnTo>
                  <a:pt x="8319648" y="0"/>
                </a:lnTo>
                <a:lnTo>
                  <a:pt x="8319648" y="677333"/>
                </a:lnTo>
                <a:lnTo>
                  <a:pt x="0" y="677333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7633" tIns="71120" rIns="71120" bIns="71120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b="1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আদান প্রদানের প্রাচীন পদ্ধতি বর্ণনা করতে পারবে । </a:t>
            </a:r>
            <a:endParaRPr lang="en-US" sz="28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275267" y="2734206"/>
            <a:ext cx="630335" cy="846666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1296148" y="3908959"/>
            <a:ext cx="7162052" cy="1049681"/>
          </a:xfrm>
          <a:custGeom>
            <a:avLst/>
            <a:gdLst>
              <a:gd name="connsiteX0" fmla="*/ 0 w 8517701"/>
              <a:gd name="connsiteY0" fmla="*/ 0 h 677333"/>
              <a:gd name="connsiteX1" fmla="*/ 8517701 w 8517701"/>
              <a:gd name="connsiteY1" fmla="*/ 0 h 677333"/>
              <a:gd name="connsiteX2" fmla="*/ 8517701 w 8517701"/>
              <a:gd name="connsiteY2" fmla="*/ 677333 h 677333"/>
              <a:gd name="connsiteX3" fmla="*/ 0 w 8517701"/>
              <a:gd name="connsiteY3" fmla="*/ 677333 h 677333"/>
              <a:gd name="connsiteX4" fmla="*/ 0 w 8517701"/>
              <a:gd name="connsiteY4" fmla="*/ 0 h 67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7701" h="677333">
                <a:moveTo>
                  <a:pt x="0" y="0"/>
                </a:moveTo>
                <a:lnTo>
                  <a:pt x="8517701" y="0"/>
                </a:lnTo>
                <a:lnTo>
                  <a:pt x="8517701" y="677333"/>
                </a:lnTo>
                <a:lnTo>
                  <a:pt x="0" y="677333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7633" tIns="81280" rIns="81280" bIns="8128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b="1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তথ্য আদান প্রদানে প্রযুক্তির ব্যবহার ব্যাখ্যা করতে </a:t>
            </a:r>
            <a:r>
              <a:rPr lang="en-US" sz="3200" b="1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95508" y="3824289"/>
            <a:ext cx="630335" cy="846666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angle 12"/>
          <p:cNvSpPr/>
          <p:nvPr/>
        </p:nvSpPr>
        <p:spPr>
          <a:xfrm>
            <a:off x="132116" y="114300"/>
            <a:ext cx="8935684" cy="5486400"/>
          </a:xfrm>
          <a:prstGeom prst="rect">
            <a:avLst/>
          </a:prstGeom>
          <a:noFill/>
          <a:ln w="180975" cmpd="thickThin"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 extrusionH="330200">
            <a:bevelT w="1028700" h="0" prst="slope"/>
            <a:bevelB w="247650" h="590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463</Words>
  <Application>Microsoft Office PowerPoint</Application>
  <PresentationFormat>On-screen Show (16:10)</PresentationFormat>
  <Paragraphs>89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NikoshBAN</vt:lpstr>
      <vt:lpstr>Tw Cen MT</vt:lpstr>
      <vt:lpstr>Tw Cen MT Condensed</vt:lpstr>
      <vt:lpstr>Wingdings</vt:lpstr>
      <vt:lpstr>Wingdings 3</vt:lpstr>
      <vt:lpstr>Custom Design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ATAUR</dc:creator>
  <cp:lastModifiedBy>user</cp:lastModifiedBy>
  <cp:revision>130</cp:revision>
  <dcterms:created xsi:type="dcterms:W3CDTF">2006-08-16T00:00:00Z</dcterms:created>
  <dcterms:modified xsi:type="dcterms:W3CDTF">2020-09-22T15:07:28Z</dcterms:modified>
</cp:coreProperties>
</file>