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4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77" r:id="rId13"/>
    <p:sldId id="278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A6C6E-1072-42B8-A5B5-D1FCC4937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4EBDE-96E4-427C-AA7D-6B5E1AA1F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5AD15-6322-40F2-ADA0-CD851497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2277A-CC26-4EA8-A02D-5B1FF73C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AB800-297E-489D-AC57-E8958B21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8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5B72-E7DB-4C68-81A6-A7BC3B16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DD735-8673-42FC-82E0-634B77FC4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33F01-AD2E-4EBA-B38B-6A11DEE5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1B0BC-0A97-4EE7-BD33-06985F51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B8A99-2F59-41E3-BF97-E6D3DC96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9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8BBA4F-3940-4494-8787-1B072ECB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FB64A-D8EB-4F3A-8885-62F9905CB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5F47-3C41-46AB-8140-5BBE6EA0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6278E-0EC2-4FA1-A831-E9527336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41AC6-3DD5-48D8-8101-FD73B41A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7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CA98-E298-4C50-9452-511A2B5D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3EA9-BA0D-4B3D-8DB9-4DAE592EB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23667-F34F-405A-92E4-C1711515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6F2E6-8AA8-419B-8694-FDCEB4ED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7968-B550-4FE7-AA6F-7B6104F6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0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AB49-F3CE-49F6-8226-4CDD0300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453BA-DFAA-488B-8F99-B656D3259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50CBA-DD79-4D40-A617-CAA952F1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115F3-878C-46E2-8CF5-8BC30171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1C65D-9A74-460B-81C3-71A197A8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4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1446-F96B-4AE4-868F-3B64B944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2D148-A4DA-4622-87D7-68A6B3462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416F2-58D8-4C4C-B3AF-F59EB53BE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76FF6-5244-4D0D-8EAC-DEC57E6E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393FE-0CA0-4965-9B95-A6E0C8C9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0178C-BB59-498F-B445-079AA4A9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8D48-77EC-4968-9F2B-520A1F64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D5A78-CD0F-4BAD-A2AC-7C4BE8C62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1E247-3D1A-44D5-90EA-F641D1E3B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84545-5EBC-4BDE-93F1-2F5D346AB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EBBAD-50FE-4CC6-B08F-A3EA5691E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2E5A6-8B79-4612-86C5-1C6C3E49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F22D0-C1C4-4771-B9B6-D426214D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038AD-9E74-45D9-9F69-2E9924B1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417D-8DFB-4E11-B3E1-6439D10E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88E7B-D716-4CAA-AC28-E3E11170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89EC8-FCEA-403A-9BD5-9884DB33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AA944-8F4A-4A1B-9DDA-9C32A8A3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671CB-DF6B-4D76-A22E-A511E238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E1C9F-E1C7-4A06-8215-B799DEC7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AD91E-9ECC-4E55-BA79-0BFB98E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3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FBD6-423B-4045-B432-985D9255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996F9-BFCD-4A38-90D3-D62D6ACD1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76F9E-65F3-446F-96FE-C1A7E2F2B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CBB13-9CA0-49AC-A9F1-9043E726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712FB-7D0A-45A3-8A0E-AEB0C611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B22AF-6692-40B6-9198-1D222A4B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68B3-624D-45F2-B44C-F319740B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ACF800-0A1D-47EF-AF35-20FBFB1BB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7A64C-49FE-4D9A-92F2-78734C83E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322FE-E5D1-4E4C-8751-1E68975C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32CA1-CCAC-4798-BA3C-C1AE8D02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2F0E-5597-4214-8C37-02A4846D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1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6236C-2E6A-49DF-A19A-415DE2DE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09920-CC62-445E-8ABD-907BED103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F5D2C-F25C-4417-A900-9B3A8BFE4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B244-FEA4-4E22-AD44-ED74A7CC033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D5571-5DB8-47AD-8222-851AF937C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F2906-F2E3-4D75-8AF7-D453636A9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8478-1678-4628-BA98-C01231F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0BD69-0822-4121-A1C6-22C1CE1CF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5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F4397A-F296-405B-85C9-2A766775D2A7}"/>
              </a:ext>
            </a:extLst>
          </p:cNvPr>
          <p:cNvSpPr txBox="1"/>
          <p:nvPr/>
        </p:nvSpPr>
        <p:spPr>
          <a:xfrm>
            <a:off x="2623930" y="252655"/>
            <a:ext cx="6096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Let’s  see a video</a:t>
            </a:r>
          </a:p>
        </p:txBody>
      </p:sp>
      <p:pic>
        <p:nvPicPr>
          <p:cNvPr id="4" name="The Letter N Song - Learn the Alphabet">
            <a:hlinkClick r:id="" action="ppaction://media"/>
            <a:extLst>
              <a:ext uri="{FF2B5EF4-FFF2-40B4-BE49-F238E27FC236}">
                <a16:creationId xmlns:a16="http://schemas.microsoft.com/office/drawing/2014/main" id="{ED846DFB-5B9A-473E-9B1F-9C3761098F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0339" y="1421998"/>
            <a:ext cx="8791321" cy="423769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45252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EE80A-4A31-4B8C-A7D2-DA69D7AEF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" t="10609" r="2825" b="9932"/>
          <a:stretch/>
        </p:blipFill>
        <p:spPr>
          <a:xfrm>
            <a:off x="1462041" y="1808708"/>
            <a:ext cx="9267916" cy="433346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F0B72C-D3DF-49E2-8941-A9312B3B6A86}"/>
              </a:ext>
            </a:extLst>
          </p:cNvPr>
          <p:cNvSpPr txBox="1"/>
          <p:nvPr/>
        </p:nvSpPr>
        <p:spPr>
          <a:xfrm>
            <a:off x="860323" y="249699"/>
            <a:ext cx="1047135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Open your English book at page 35</a:t>
            </a:r>
          </a:p>
        </p:txBody>
      </p:sp>
    </p:spTree>
    <p:extLst>
      <p:ext uri="{BB962C8B-B14F-4D97-AF65-F5344CB8AC3E}">
        <p14:creationId xmlns:p14="http://schemas.microsoft.com/office/powerpoint/2010/main" val="3065197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E63CA-0277-4257-A54E-0FC7EA97C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86" r="2635" b="1721"/>
          <a:stretch/>
        </p:blipFill>
        <p:spPr>
          <a:xfrm>
            <a:off x="814196" y="1430593"/>
            <a:ext cx="10563607" cy="440976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EA5AB-4394-4EA9-8BCB-0465AB5BB831}"/>
              </a:ext>
            </a:extLst>
          </p:cNvPr>
          <p:cNvSpPr txBox="1"/>
          <p:nvPr/>
        </p:nvSpPr>
        <p:spPr>
          <a:xfrm>
            <a:off x="5928851" y="2315497"/>
            <a:ext cx="811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5F610-512A-41B1-A916-038994A8EF1C}"/>
              </a:ext>
            </a:extLst>
          </p:cNvPr>
          <p:cNvSpPr txBox="1"/>
          <p:nvPr/>
        </p:nvSpPr>
        <p:spPr>
          <a:xfrm>
            <a:off x="7544377" y="2315497"/>
            <a:ext cx="8111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/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9CF38-51DF-498F-98FF-3C0EA66EBF1F}"/>
              </a:ext>
            </a:extLst>
          </p:cNvPr>
          <p:cNvSpPr txBox="1"/>
          <p:nvPr/>
        </p:nvSpPr>
        <p:spPr>
          <a:xfrm>
            <a:off x="9258300" y="2315497"/>
            <a:ext cx="8111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/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7F3AA-472E-4044-B59A-DA645612AFAE}"/>
              </a:ext>
            </a:extLst>
          </p:cNvPr>
          <p:cNvSpPr txBox="1"/>
          <p:nvPr/>
        </p:nvSpPr>
        <p:spPr>
          <a:xfrm>
            <a:off x="5906727" y="4077929"/>
            <a:ext cx="811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C2E6D-F1AA-42EE-A681-CED98601AAA8}"/>
              </a:ext>
            </a:extLst>
          </p:cNvPr>
          <p:cNvSpPr txBox="1"/>
          <p:nvPr/>
        </p:nvSpPr>
        <p:spPr>
          <a:xfrm>
            <a:off x="7544376" y="4041059"/>
            <a:ext cx="8111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854C49-0EE6-482A-B062-B349E20EBA3E}"/>
              </a:ext>
            </a:extLst>
          </p:cNvPr>
          <p:cNvSpPr txBox="1"/>
          <p:nvPr/>
        </p:nvSpPr>
        <p:spPr>
          <a:xfrm>
            <a:off x="9313606" y="4077929"/>
            <a:ext cx="8111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3491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DF262-114D-4F3C-9E70-E0D9FBE8E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0" t="25592" r="10055" b="16989"/>
          <a:stretch/>
        </p:blipFill>
        <p:spPr>
          <a:xfrm>
            <a:off x="1225607" y="656303"/>
            <a:ext cx="9740786" cy="554539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273B22-2EE6-40E7-9B5A-67ADBF82A4B9}"/>
              </a:ext>
            </a:extLst>
          </p:cNvPr>
          <p:cNvSpPr txBox="1"/>
          <p:nvPr/>
        </p:nvSpPr>
        <p:spPr>
          <a:xfrm>
            <a:off x="8731045" y="3044279"/>
            <a:ext cx="471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004B1-09A1-4085-B49D-D4E7ED7FF6CC}"/>
              </a:ext>
            </a:extLst>
          </p:cNvPr>
          <p:cNvSpPr txBox="1"/>
          <p:nvPr/>
        </p:nvSpPr>
        <p:spPr>
          <a:xfrm>
            <a:off x="8731045" y="4018624"/>
            <a:ext cx="4719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813AF-D71A-480C-BE4E-FFAF026872A1}"/>
              </a:ext>
            </a:extLst>
          </p:cNvPr>
          <p:cNvSpPr txBox="1"/>
          <p:nvPr/>
        </p:nvSpPr>
        <p:spPr>
          <a:xfrm>
            <a:off x="9168581" y="4018624"/>
            <a:ext cx="4719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8580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40A69-8DE5-4E63-AD29-8562C3AF6735}"/>
              </a:ext>
            </a:extLst>
          </p:cNvPr>
          <p:cNvGrpSpPr/>
          <p:nvPr/>
        </p:nvGrpSpPr>
        <p:grpSpPr>
          <a:xfrm>
            <a:off x="1305344" y="2729964"/>
            <a:ext cx="1265578" cy="1812219"/>
            <a:chOff x="8309113" y="1431235"/>
            <a:chExt cx="2120348" cy="270344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8D789D2-FB61-4484-AE04-3D6725090AC2}"/>
                </a:ext>
              </a:extLst>
            </p:cNvPr>
            <p:cNvCxnSpPr/>
            <p:nvPr/>
          </p:nvCxnSpPr>
          <p:spPr>
            <a:xfrm>
              <a:off x="8309113" y="1431235"/>
              <a:ext cx="0" cy="2703443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620262-AA96-4D29-B6CA-468916469177}"/>
                </a:ext>
              </a:extLst>
            </p:cNvPr>
            <p:cNvCxnSpPr>
              <a:cxnSpLocks/>
            </p:cNvCxnSpPr>
            <p:nvPr/>
          </p:nvCxnSpPr>
          <p:spPr>
            <a:xfrm>
              <a:off x="8309113" y="1431235"/>
              <a:ext cx="2120348" cy="2703443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5EB2A-8AB5-4BDF-BEBE-4A3537DBE0C3}"/>
                </a:ext>
              </a:extLst>
            </p:cNvPr>
            <p:cNvCxnSpPr>
              <a:cxnSpLocks/>
            </p:cNvCxnSpPr>
            <p:nvPr/>
          </p:nvCxnSpPr>
          <p:spPr>
            <a:xfrm>
              <a:off x="10429461" y="1431235"/>
              <a:ext cx="0" cy="2703443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F2DCD1-62F0-4FC4-89CC-AEE32FB7FA16}"/>
              </a:ext>
            </a:extLst>
          </p:cNvPr>
          <p:cNvGrpSpPr/>
          <p:nvPr/>
        </p:nvGrpSpPr>
        <p:grpSpPr>
          <a:xfrm>
            <a:off x="4717777" y="2839286"/>
            <a:ext cx="1129735" cy="1722783"/>
            <a:chOff x="6824869" y="2309191"/>
            <a:chExt cx="1808921" cy="272663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77832D-AC1B-4E85-92B7-4872367DCCDB}"/>
                </a:ext>
              </a:extLst>
            </p:cNvPr>
            <p:cNvCxnSpPr/>
            <p:nvPr/>
          </p:nvCxnSpPr>
          <p:spPr>
            <a:xfrm>
              <a:off x="6824870" y="2372139"/>
              <a:ext cx="0" cy="2663687"/>
            </a:xfrm>
            <a:prstGeom prst="line">
              <a:avLst/>
            </a:prstGeom>
            <a:ln w="762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050372-8DCE-46D4-AAB7-52331DEFF969}"/>
                </a:ext>
              </a:extLst>
            </p:cNvPr>
            <p:cNvCxnSpPr>
              <a:cxnSpLocks/>
            </p:cNvCxnSpPr>
            <p:nvPr/>
          </p:nvCxnSpPr>
          <p:spPr>
            <a:xfrm>
              <a:off x="6824869" y="2372139"/>
              <a:ext cx="1808921" cy="2600739"/>
            </a:xfrm>
            <a:prstGeom prst="line">
              <a:avLst/>
            </a:prstGeom>
            <a:ln w="762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6A7243-734F-4D5E-AC1D-4119FA5C9182}"/>
                </a:ext>
              </a:extLst>
            </p:cNvPr>
            <p:cNvCxnSpPr>
              <a:cxnSpLocks/>
            </p:cNvCxnSpPr>
            <p:nvPr/>
          </p:nvCxnSpPr>
          <p:spPr>
            <a:xfrm>
              <a:off x="8633790" y="2309191"/>
              <a:ext cx="0" cy="2663687"/>
            </a:xfrm>
            <a:prstGeom prst="line">
              <a:avLst/>
            </a:prstGeom>
            <a:ln w="762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6ED195-8B42-40D1-845F-BF2069486A96}"/>
              </a:ext>
            </a:extLst>
          </p:cNvPr>
          <p:cNvGrpSpPr/>
          <p:nvPr/>
        </p:nvGrpSpPr>
        <p:grpSpPr>
          <a:xfrm>
            <a:off x="7474223" y="2819400"/>
            <a:ext cx="1040290" cy="1722783"/>
            <a:chOff x="6824869" y="2309191"/>
            <a:chExt cx="1808921" cy="272663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84F1A8-CC29-41BC-9B0D-209E6B307170}"/>
                </a:ext>
              </a:extLst>
            </p:cNvPr>
            <p:cNvCxnSpPr/>
            <p:nvPr/>
          </p:nvCxnSpPr>
          <p:spPr>
            <a:xfrm>
              <a:off x="6824870" y="2372139"/>
              <a:ext cx="0" cy="2663687"/>
            </a:xfrm>
            <a:prstGeom prst="line">
              <a:avLst/>
            </a:prstGeom>
            <a:ln w="762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E1B78A7-6F5F-4363-82FF-CDE24062AE15}"/>
                </a:ext>
              </a:extLst>
            </p:cNvPr>
            <p:cNvCxnSpPr>
              <a:cxnSpLocks/>
            </p:cNvCxnSpPr>
            <p:nvPr/>
          </p:nvCxnSpPr>
          <p:spPr>
            <a:xfrm>
              <a:off x="6824869" y="2372139"/>
              <a:ext cx="1808921" cy="2600739"/>
            </a:xfrm>
            <a:prstGeom prst="line">
              <a:avLst/>
            </a:prstGeom>
            <a:ln w="762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B372D2-8532-4929-85B9-6DA30601EC81}"/>
                </a:ext>
              </a:extLst>
            </p:cNvPr>
            <p:cNvCxnSpPr>
              <a:cxnSpLocks/>
            </p:cNvCxnSpPr>
            <p:nvPr/>
          </p:nvCxnSpPr>
          <p:spPr>
            <a:xfrm>
              <a:off x="8633790" y="2309191"/>
              <a:ext cx="0" cy="2663687"/>
            </a:xfrm>
            <a:prstGeom prst="line">
              <a:avLst/>
            </a:prstGeom>
            <a:ln w="762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804E44-1231-4505-AF87-B73612230694}"/>
              </a:ext>
            </a:extLst>
          </p:cNvPr>
          <p:cNvGrpSpPr/>
          <p:nvPr/>
        </p:nvGrpSpPr>
        <p:grpSpPr>
          <a:xfrm>
            <a:off x="10141223" y="2774681"/>
            <a:ext cx="1040290" cy="1722783"/>
            <a:chOff x="6824869" y="2309191"/>
            <a:chExt cx="1808921" cy="272663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9DAA2D-8B6E-49A7-A19D-5D383AD33324}"/>
                </a:ext>
              </a:extLst>
            </p:cNvPr>
            <p:cNvCxnSpPr/>
            <p:nvPr/>
          </p:nvCxnSpPr>
          <p:spPr>
            <a:xfrm>
              <a:off x="6824870" y="2372139"/>
              <a:ext cx="0" cy="2663687"/>
            </a:xfrm>
            <a:prstGeom prst="line">
              <a:avLst/>
            </a:prstGeom>
            <a:ln w="762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DA74E3-D0C1-4979-B6E5-C4E34AF54B38}"/>
                </a:ext>
              </a:extLst>
            </p:cNvPr>
            <p:cNvCxnSpPr>
              <a:cxnSpLocks/>
            </p:cNvCxnSpPr>
            <p:nvPr/>
          </p:nvCxnSpPr>
          <p:spPr>
            <a:xfrm>
              <a:off x="6824869" y="2372139"/>
              <a:ext cx="1808921" cy="2600739"/>
            </a:xfrm>
            <a:prstGeom prst="line">
              <a:avLst/>
            </a:prstGeom>
            <a:ln w="762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AB824E7-8A70-4603-B2C1-0DAB88E53777}"/>
                </a:ext>
              </a:extLst>
            </p:cNvPr>
            <p:cNvCxnSpPr>
              <a:cxnSpLocks/>
            </p:cNvCxnSpPr>
            <p:nvPr/>
          </p:nvCxnSpPr>
          <p:spPr>
            <a:xfrm>
              <a:off x="8633790" y="2309191"/>
              <a:ext cx="0" cy="2663687"/>
            </a:xfrm>
            <a:prstGeom prst="line">
              <a:avLst/>
            </a:prstGeom>
            <a:ln w="762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2403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68D54-36A1-4053-8B1A-20C875302345}"/>
              </a:ext>
            </a:extLst>
          </p:cNvPr>
          <p:cNvSpPr txBox="1"/>
          <p:nvPr/>
        </p:nvSpPr>
        <p:spPr>
          <a:xfrm>
            <a:off x="2001079" y="1775791"/>
            <a:ext cx="13914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6DE305-CD4F-444A-A440-E022C56492A5}"/>
              </a:ext>
            </a:extLst>
          </p:cNvPr>
          <p:cNvSpPr txBox="1"/>
          <p:nvPr/>
        </p:nvSpPr>
        <p:spPr>
          <a:xfrm>
            <a:off x="5989982" y="1859340"/>
            <a:ext cx="13914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/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138C4-FB36-4402-BD98-3AFC843359B8}"/>
              </a:ext>
            </a:extLst>
          </p:cNvPr>
          <p:cNvSpPr txBox="1"/>
          <p:nvPr/>
        </p:nvSpPr>
        <p:spPr>
          <a:xfrm>
            <a:off x="7938052" y="1859340"/>
            <a:ext cx="13914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00590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AF5DD-AAD1-4ADE-9098-70C01B4B0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6" y="168965"/>
            <a:ext cx="8693426" cy="6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4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69E18-9337-4847-BAE2-C370BD1A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54396"/>
            <a:ext cx="12191999" cy="6549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301106-480C-4C97-8A43-0B3C42156695}"/>
              </a:ext>
            </a:extLst>
          </p:cNvPr>
          <p:cNvSpPr txBox="1"/>
          <p:nvPr/>
        </p:nvSpPr>
        <p:spPr>
          <a:xfrm>
            <a:off x="208569" y="2644169"/>
            <a:ext cx="112678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</a:rPr>
              <a:t>Good Afternoon</a:t>
            </a:r>
          </a:p>
        </p:txBody>
      </p:sp>
    </p:spTree>
    <p:extLst>
      <p:ext uri="{BB962C8B-B14F-4D97-AF65-F5344CB8AC3E}">
        <p14:creationId xmlns:p14="http://schemas.microsoft.com/office/powerpoint/2010/main" val="322923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F38A23-788F-4CCF-A0D2-5C27C4AF11FB}"/>
              </a:ext>
            </a:extLst>
          </p:cNvPr>
          <p:cNvSpPr txBox="1"/>
          <p:nvPr/>
        </p:nvSpPr>
        <p:spPr>
          <a:xfrm>
            <a:off x="2756453" y="292413"/>
            <a:ext cx="6096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Teachers Identification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A2821-D587-44FD-B29B-104B23C006BD}"/>
              </a:ext>
            </a:extLst>
          </p:cNvPr>
          <p:cNvSpPr txBox="1"/>
          <p:nvPr/>
        </p:nvSpPr>
        <p:spPr>
          <a:xfrm>
            <a:off x="320619" y="1795914"/>
            <a:ext cx="7683693" cy="3600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Binay Bikash Chakma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</a:rPr>
              <a:t>Assistent teacher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</a:rPr>
              <a:t>Manikchhari Muslim Para Govt. Primary School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</a:rPr>
              <a:t>Manikchhari, Khagrachhari</a:t>
            </a:r>
            <a:r>
              <a:rPr lang="en-US" sz="4800" b="1" dirty="0">
                <a:solidFill>
                  <a:srgbClr val="00B0F0"/>
                </a:solidFill>
              </a:rPr>
              <a:t>.</a:t>
            </a:r>
            <a:endParaRPr lang="en-US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7E660-6AF4-4597-8049-99C79940D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4" t="29185" r="21252" b="34564"/>
          <a:stretch/>
        </p:blipFill>
        <p:spPr>
          <a:xfrm>
            <a:off x="8264017" y="1678895"/>
            <a:ext cx="3607364" cy="3835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61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726AEC-0405-4AB1-A0A3-D99B79793DAE}"/>
              </a:ext>
            </a:extLst>
          </p:cNvPr>
          <p:cNvSpPr txBox="1"/>
          <p:nvPr/>
        </p:nvSpPr>
        <p:spPr>
          <a:xfrm>
            <a:off x="2769704" y="464690"/>
            <a:ext cx="6096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Lessons Identification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664EE-EE08-4405-9D11-5DCFB6D3ADDB}"/>
              </a:ext>
            </a:extLst>
          </p:cNvPr>
          <p:cNvSpPr txBox="1"/>
          <p:nvPr/>
        </p:nvSpPr>
        <p:spPr>
          <a:xfrm>
            <a:off x="1007165" y="1504129"/>
            <a:ext cx="609600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English for today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</a:rPr>
              <a:t>Class – One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</a:rPr>
              <a:t>Unit- 17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</a:rPr>
              <a:t>Lesson- 4-6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</a:rPr>
              <a:t>(Alphabet-</a:t>
            </a:r>
            <a:r>
              <a:rPr lang="en-US" sz="5400" b="1" dirty="0" err="1">
                <a:solidFill>
                  <a:srgbClr val="002060"/>
                </a:solidFill>
              </a:rPr>
              <a:t>Nn</a:t>
            </a:r>
            <a:r>
              <a:rPr lang="en-US" sz="5400" b="1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</a:rPr>
              <a:t>Page- 35</a:t>
            </a:r>
            <a:endParaRPr lang="en-US" sz="18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48234-6029-4B02-AB13-8E0CCAE75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13" y="1504129"/>
            <a:ext cx="3905795" cy="504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64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46BF7-DC92-403D-BF33-C629398466B8}"/>
              </a:ext>
            </a:extLst>
          </p:cNvPr>
          <p:cNvSpPr txBox="1"/>
          <p:nvPr/>
        </p:nvSpPr>
        <p:spPr>
          <a:xfrm>
            <a:off x="808384" y="1736035"/>
            <a:ext cx="10031894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/>
              <a:t>Learning Outcomes: Students will be able to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n-US" sz="4000" dirty="0"/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n-US" sz="4000" dirty="0"/>
          </a:p>
          <a:p>
            <a:pPr algn="ctr"/>
            <a:r>
              <a:rPr lang="en-US" sz="4000" dirty="0"/>
              <a:t>1.2.1-recognize and read the alphabet both small and capital(non-cursive)</a:t>
            </a:r>
          </a:p>
          <a:p>
            <a:pPr algn="ctr"/>
            <a:r>
              <a:rPr lang="en-US" sz="4000" dirty="0"/>
              <a:t>1.1.1- to practice letter shapes/simple writing patterns. etc.</a:t>
            </a:r>
          </a:p>
        </p:txBody>
      </p:sp>
    </p:spTree>
    <p:extLst>
      <p:ext uri="{BB962C8B-B14F-4D97-AF65-F5344CB8AC3E}">
        <p14:creationId xmlns:p14="http://schemas.microsoft.com/office/powerpoint/2010/main" val="427071335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F882F-F383-4027-B9F4-B7468DCBDEAF}"/>
              </a:ext>
            </a:extLst>
          </p:cNvPr>
          <p:cNvSpPr txBox="1"/>
          <p:nvPr/>
        </p:nvSpPr>
        <p:spPr>
          <a:xfrm>
            <a:off x="4479236" y="5592629"/>
            <a:ext cx="1616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9D8FB-9CFC-4BAA-BE92-0C3D4FC36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46" y="2484061"/>
            <a:ext cx="2910507" cy="2910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89921A-4074-4F89-8473-3735C64844A2}"/>
              </a:ext>
            </a:extLst>
          </p:cNvPr>
          <p:cNvSpPr txBox="1"/>
          <p:nvPr/>
        </p:nvSpPr>
        <p:spPr>
          <a:xfrm>
            <a:off x="2348947" y="210957"/>
            <a:ext cx="7494105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Look at the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0B609E-623F-4C94-A854-5153887737D0}"/>
              </a:ext>
            </a:extLst>
          </p:cNvPr>
          <p:cNvGrpSpPr/>
          <p:nvPr/>
        </p:nvGrpSpPr>
        <p:grpSpPr>
          <a:xfrm>
            <a:off x="6901653" y="1417983"/>
            <a:ext cx="4532244" cy="2173356"/>
            <a:chOff x="3034748" y="3790122"/>
            <a:chExt cx="6109252" cy="2107095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80181E9F-BFA8-462C-8A7F-7D9F2AC30785}"/>
                </a:ext>
              </a:extLst>
            </p:cNvPr>
            <p:cNvSpPr/>
            <p:nvPr/>
          </p:nvSpPr>
          <p:spPr>
            <a:xfrm>
              <a:off x="3034748" y="3790122"/>
              <a:ext cx="6109252" cy="2107095"/>
            </a:xfrm>
            <a:prstGeom prst="wedgeEllipse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F6D2AD-AEEF-423D-9239-004E7C38217C}"/>
                </a:ext>
              </a:extLst>
            </p:cNvPr>
            <p:cNvSpPr txBox="1"/>
            <p:nvPr/>
          </p:nvSpPr>
          <p:spPr>
            <a:xfrm>
              <a:off x="3834917" y="4088432"/>
              <a:ext cx="4508914" cy="151047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800" dirty="0"/>
                <a:t>What’s this</a:t>
              </a:r>
              <a:r>
                <a:rPr lang="en-US" sz="66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1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338D9-D5A2-4DD4-9DE1-499FDF65492C}"/>
              </a:ext>
            </a:extLst>
          </p:cNvPr>
          <p:cNvSpPr txBox="1"/>
          <p:nvPr/>
        </p:nvSpPr>
        <p:spPr>
          <a:xfrm>
            <a:off x="3578087" y="5707797"/>
            <a:ext cx="29552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Moon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E5596-8541-4FCD-8053-E99F4AE15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42" y="2227300"/>
            <a:ext cx="4949058" cy="3293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A65EC1-7E12-4C1C-94D9-1185CE589F2B}"/>
              </a:ext>
            </a:extLst>
          </p:cNvPr>
          <p:cNvSpPr txBox="1"/>
          <p:nvPr/>
        </p:nvSpPr>
        <p:spPr>
          <a:xfrm>
            <a:off x="1625600" y="254275"/>
            <a:ext cx="7857067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/>
              <a:t>Look at  the picture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4005C5-3165-4DA1-AE63-FE19081F6804}"/>
              </a:ext>
            </a:extLst>
          </p:cNvPr>
          <p:cNvGrpSpPr/>
          <p:nvPr/>
        </p:nvGrpSpPr>
        <p:grpSpPr>
          <a:xfrm rot="957343">
            <a:off x="7613603" y="859133"/>
            <a:ext cx="4322398" cy="2468298"/>
            <a:chOff x="159026" y="1656522"/>
            <a:chExt cx="5121336" cy="3048000"/>
          </a:xfrm>
        </p:grpSpPr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CD64B896-E897-471A-8DD7-1F8B9C743912}"/>
                </a:ext>
              </a:extLst>
            </p:cNvPr>
            <p:cNvSpPr/>
            <p:nvPr/>
          </p:nvSpPr>
          <p:spPr>
            <a:xfrm>
              <a:off x="159026" y="1656522"/>
              <a:ext cx="5121336" cy="3048000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38832B-CB1D-45F3-80D5-224E1165C66D}"/>
                </a:ext>
              </a:extLst>
            </p:cNvPr>
            <p:cNvSpPr txBox="1"/>
            <p:nvPr/>
          </p:nvSpPr>
          <p:spPr>
            <a:xfrm rot="20642657">
              <a:off x="529310" y="2182890"/>
              <a:ext cx="384313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What’s this?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55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352F0A-BF63-447C-BA1D-ED3301CDA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69" y="1448566"/>
            <a:ext cx="4564114" cy="3691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6AFEE-63DC-4FDE-93CC-3DB0F9E0628D}"/>
              </a:ext>
            </a:extLst>
          </p:cNvPr>
          <p:cNvSpPr txBox="1"/>
          <p:nvPr/>
        </p:nvSpPr>
        <p:spPr>
          <a:xfrm>
            <a:off x="1561073" y="163562"/>
            <a:ext cx="875895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/>
              <a:t>Look at  the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170E1E-7EA4-4DFD-A8E4-138EDCF11F62}"/>
              </a:ext>
            </a:extLst>
          </p:cNvPr>
          <p:cNvSpPr txBox="1"/>
          <p:nvPr/>
        </p:nvSpPr>
        <p:spPr>
          <a:xfrm>
            <a:off x="1176761" y="3429000"/>
            <a:ext cx="768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D15CF-2CD5-41CA-B523-F2E9A6EDA6E3}"/>
              </a:ext>
            </a:extLst>
          </p:cNvPr>
          <p:cNvSpPr txBox="1"/>
          <p:nvPr/>
        </p:nvSpPr>
        <p:spPr>
          <a:xfrm>
            <a:off x="2213112" y="3429000"/>
            <a:ext cx="7288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n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8BAA8B-35DE-451C-9422-4EA803289DCE}"/>
              </a:ext>
            </a:extLst>
          </p:cNvPr>
          <p:cNvGrpSpPr/>
          <p:nvPr/>
        </p:nvGrpSpPr>
        <p:grpSpPr>
          <a:xfrm rot="1302219">
            <a:off x="8521295" y="1593444"/>
            <a:ext cx="2928730" cy="2394564"/>
            <a:chOff x="8812139" y="1674021"/>
            <a:chExt cx="2928730" cy="2394564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3FC4E81B-42EC-48CF-8475-8EC3B91CE6C1}"/>
                </a:ext>
              </a:extLst>
            </p:cNvPr>
            <p:cNvSpPr/>
            <p:nvPr/>
          </p:nvSpPr>
          <p:spPr>
            <a:xfrm>
              <a:off x="8812139" y="1674021"/>
              <a:ext cx="2928730" cy="2394564"/>
            </a:xfrm>
            <a:prstGeom prst="wedgeEllipseCallout">
              <a:avLst>
                <a:gd name="adj1" fmla="val -27620"/>
                <a:gd name="adj2" fmla="val 91278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0200B6-B72D-4B37-9613-67830BC8E35C}"/>
                </a:ext>
              </a:extLst>
            </p:cNvPr>
            <p:cNvSpPr txBox="1"/>
            <p:nvPr/>
          </p:nvSpPr>
          <p:spPr>
            <a:xfrm rot="20297781">
              <a:off x="9265909" y="2160762"/>
              <a:ext cx="149749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What’s this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88728C-13B7-4467-B5D9-0D01AA11D615}"/>
              </a:ext>
            </a:extLst>
          </p:cNvPr>
          <p:cNvSpPr txBox="1"/>
          <p:nvPr/>
        </p:nvSpPr>
        <p:spPr>
          <a:xfrm>
            <a:off x="4753507" y="5409434"/>
            <a:ext cx="1444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Net</a:t>
            </a:r>
          </a:p>
        </p:txBody>
      </p:sp>
    </p:spTree>
    <p:extLst>
      <p:ext uri="{BB962C8B-B14F-4D97-AF65-F5344CB8AC3E}">
        <p14:creationId xmlns:p14="http://schemas.microsoft.com/office/powerpoint/2010/main" val="40500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47C990-D796-46BA-BF76-05BC033A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65" y="1590260"/>
            <a:ext cx="4956498" cy="3186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C56C73-3B84-43F0-A8D7-5AF014CCE58E}"/>
              </a:ext>
            </a:extLst>
          </p:cNvPr>
          <p:cNvSpPr txBox="1"/>
          <p:nvPr/>
        </p:nvSpPr>
        <p:spPr>
          <a:xfrm>
            <a:off x="2528505" y="213997"/>
            <a:ext cx="755235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/>
              <a:t>Look at  the picture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A0F6926-A1C6-4596-8E62-4AFD710C26C3}"/>
              </a:ext>
            </a:extLst>
          </p:cNvPr>
          <p:cNvSpPr/>
          <p:nvPr/>
        </p:nvSpPr>
        <p:spPr>
          <a:xfrm>
            <a:off x="8764855" y="967408"/>
            <a:ext cx="2632016" cy="2461591"/>
          </a:xfrm>
          <a:prstGeom prst="wedgeEllipseCallout">
            <a:avLst>
              <a:gd name="adj1" fmla="val -66140"/>
              <a:gd name="adj2" fmla="val 5130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What’s this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93F3B-12CE-45FA-A1F5-C753C1922BB7}"/>
              </a:ext>
            </a:extLst>
          </p:cNvPr>
          <p:cNvSpPr txBox="1"/>
          <p:nvPr/>
        </p:nvSpPr>
        <p:spPr>
          <a:xfrm>
            <a:off x="4484297" y="5267740"/>
            <a:ext cx="1492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Nut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68958-084E-4613-9277-7237C27952CE}"/>
              </a:ext>
            </a:extLst>
          </p:cNvPr>
          <p:cNvSpPr txBox="1"/>
          <p:nvPr/>
        </p:nvSpPr>
        <p:spPr>
          <a:xfrm>
            <a:off x="795129" y="2921167"/>
            <a:ext cx="848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BCA03-BAC7-416B-B0B7-43D9267C3F25}"/>
              </a:ext>
            </a:extLst>
          </p:cNvPr>
          <p:cNvSpPr txBox="1"/>
          <p:nvPr/>
        </p:nvSpPr>
        <p:spPr>
          <a:xfrm>
            <a:off x="1943927" y="2921167"/>
            <a:ext cx="7818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n </a:t>
            </a:r>
          </a:p>
        </p:txBody>
      </p:sp>
    </p:spTree>
    <p:extLst>
      <p:ext uri="{BB962C8B-B14F-4D97-AF65-F5344CB8AC3E}">
        <p14:creationId xmlns:p14="http://schemas.microsoft.com/office/powerpoint/2010/main" val="14221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126</Words>
  <Application>Microsoft Office PowerPoint</Application>
  <PresentationFormat>Widescreen</PresentationFormat>
  <Paragraphs>48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Binay Bikash chakma Binay</dc:creator>
  <cp:lastModifiedBy>Binay Bikash chakma Binay</cp:lastModifiedBy>
  <cp:revision>13</cp:revision>
  <dcterms:created xsi:type="dcterms:W3CDTF">2020-09-06T16:00:42Z</dcterms:created>
  <dcterms:modified xsi:type="dcterms:W3CDTF">2020-09-22T10:13:06Z</dcterms:modified>
</cp:coreProperties>
</file>