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88EBB-0CCA-42A3-833D-29FD274210C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B94A9-6D48-495D-9F6B-1D635DAA577D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লোকসংস্কৃতির উপাদান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558F131C-4F9C-444C-9941-7E84BD25A299}" type="parTrans" cxnId="{2BB9FFE4-BA1A-47F9-95DE-B978E1F76762}">
      <dgm:prSet/>
      <dgm:spPr/>
      <dgm:t>
        <a:bodyPr/>
        <a:lstStyle/>
        <a:p>
          <a:endParaRPr lang="en-US"/>
        </a:p>
      </dgm:t>
    </dgm:pt>
    <dgm:pt modelId="{DC7007FE-3012-4AE2-98B4-25797EB13627}" type="sibTrans" cxnId="{2BB9FFE4-BA1A-47F9-95DE-B978E1F76762}">
      <dgm:prSet/>
      <dgm:spPr/>
      <dgm:t>
        <a:bodyPr/>
        <a:lstStyle/>
        <a:p>
          <a:endParaRPr lang="en-US"/>
        </a:p>
      </dgm:t>
    </dgm:pt>
    <dgm:pt modelId="{F7008371-C1E6-4BFA-A1A7-4FCE1D79A2BB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লোকশিল্প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C7EF03C7-EF7B-4A84-A767-C72A26FBB3AF}" type="parTrans" cxnId="{AB4C7812-9BDB-44E8-8D02-6950E2B61DE4}">
      <dgm:prSet/>
      <dgm:spPr/>
      <dgm:t>
        <a:bodyPr/>
        <a:lstStyle/>
        <a:p>
          <a:endParaRPr lang="en-US">
            <a:latin typeface="SutonnyOMJ" pitchFamily="2" charset="0"/>
            <a:cs typeface="SutonnyOMJ" pitchFamily="2" charset="0"/>
          </a:endParaRPr>
        </a:p>
      </dgm:t>
    </dgm:pt>
    <dgm:pt modelId="{135AC566-BE33-43D5-A464-1CAAF00ABB31}" type="sibTrans" cxnId="{AB4C7812-9BDB-44E8-8D02-6950E2B61DE4}">
      <dgm:prSet/>
      <dgm:spPr/>
      <dgm:t>
        <a:bodyPr/>
        <a:lstStyle/>
        <a:p>
          <a:endParaRPr lang="en-US"/>
        </a:p>
      </dgm:t>
    </dgm:pt>
    <dgm:pt modelId="{82B1CF1C-87AC-4119-BB78-65F5FEFF2EAC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লোকবিজ্ঞান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7F62A97B-FC67-4D71-B7B0-DEC4CF82A230}" type="parTrans" cxnId="{982FFB53-8DA0-44B5-BC39-5FDC33D241D2}">
      <dgm:prSet/>
      <dgm:spPr/>
      <dgm:t>
        <a:bodyPr/>
        <a:lstStyle/>
        <a:p>
          <a:endParaRPr lang="en-US">
            <a:latin typeface="SutonnyOMJ" pitchFamily="2" charset="0"/>
            <a:cs typeface="SutonnyOMJ" pitchFamily="2" charset="0"/>
          </a:endParaRPr>
        </a:p>
      </dgm:t>
    </dgm:pt>
    <dgm:pt modelId="{5E9B0E81-F081-4515-8316-15C3FCA97F3A}" type="sibTrans" cxnId="{982FFB53-8DA0-44B5-BC39-5FDC33D241D2}">
      <dgm:prSet/>
      <dgm:spPr/>
      <dgm:t>
        <a:bodyPr/>
        <a:lstStyle/>
        <a:p>
          <a:endParaRPr lang="en-US"/>
        </a:p>
      </dgm:t>
    </dgm:pt>
    <dgm:pt modelId="{E59D13D9-D94F-4DD1-990D-130AF9D237EB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অবস্তুগত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4FB4448-4B14-455C-894D-6F68AC7A6901}" type="parTrans" cxnId="{6C923D5E-273B-493B-955C-200EE2C6D0B4}">
      <dgm:prSet/>
      <dgm:spPr/>
      <dgm:t>
        <a:bodyPr/>
        <a:lstStyle/>
        <a:p>
          <a:endParaRPr lang="en-US">
            <a:latin typeface="SutonnyOMJ" pitchFamily="2" charset="0"/>
            <a:cs typeface="SutonnyOMJ" pitchFamily="2" charset="0"/>
          </a:endParaRPr>
        </a:p>
      </dgm:t>
    </dgm:pt>
    <dgm:pt modelId="{901793FB-CBC2-4F02-917E-15DBD4425CA1}" type="sibTrans" cxnId="{6C923D5E-273B-493B-955C-200EE2C6D0B4}">
      <dgm:prSet/>
      <dgm:spPr/>
      <dgm:t>
        <a:bodyPr/>
        <a:lstStyle/>
        <a:p>
          <a:endParaRPr lang="en-US"/>
        </a:p>
      </dgm:t>
    </dgm:pt>
    <dgm:pt modelId="{ACE2861A-1B8A-47E7-812E-1C4E2DF2AEAE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লোকসাহিত্য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5FB342DF-5914-4F11-9990-B87E46E33827}" type="parTrans" cxnId="{0C53FA1B-A267-4D28-8ECB-A2B65F81933B}">
      <dgm:prSet/>
      <dgm:spPr/>
      <dgm:t>
        <a:bodyPr/>
        <a:lstStyle/>
        <a:p>
          <a:endParaRPr lang="en-US">
            <a:latin typeface="SutonnyOMJ" pitchFamily="2" charset="0"/>
            <a:cs typeface="SutonnyOMJ" pitchFamily="2" charset="0"/>
          </a:endParaRPr>
        </a:p>
      </dgm:t>
    </dgm:pt>
    <dgm:pt modelId="{1912418C-FBD2-41B0-873D-E1C73EFDAD27}" type="sibTrans" cxnId="{0C53FA1B-A267-4D28-8ECB-A2B65F81933B}">
      <dgm:prSet/>
      <dgm:spPr/>
      <dgm:t>
        <a:bodyPr/>
        <a:lstStyle/>
        <a:p>
          <a:endParaRPr lang="en-US"/>
        </a:p>
      </dgm:t>
    </dgm:pt>
    <dgm:pt modelId="{D656EB55-60A6-44BA-BCD6-EB491430BCE7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বস্তুগত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B8A104E8-E92B-4F5A-8FD1-3C24E7443B86}" type="sibTrans" cxnId="{8C0E58DA-C5D6-486F-AB19-CE357062B4D4}">
      <dgm:prSet/>
      <dgm:spPr/>
      <dgm:t>
        <a:bodyPr/>
        <a:lstStyle/>
        <a:p>
          <a:endParaRPr lang="en-US"/>
        </a:p>
      </dgm:t>
    </dgm:pt>
    <dgm:pt modelId="{B2845B13-2115-49E2-84B4-A2C0F5FAEECD}" type="parTrans" cxnId="{8C0E58DA-C5D6-486F-AB19-CE357062B4D4}">
      <dgm:prSet/>
      <dgm:spPr/>
      <dgm:t>
        <a:bodyPr/>
        <a:lstStyle/>
        <a:p>
          <a:endParaRPr lang="en-US">
            <a:latin typeface="SutonnyOMJ" pitchFamily="2" charset="0"/>
            <a:cs typeface="SutonnyOMJ" pitchFamily="2" charset="0"/>
          </a:endParaRPr>
        </a:p>
      </dgm:t>
    </dgm:pt>
    <dgm:pt modelId="{6F259069-41BF-4533-8DD2-2AD69D590439}">
      <dgm:prSet/>
      <dgm:spPr/>
      <dgm:t>
        <a:bodyPr/>
        <a:lstStyle/>
        <a:p>
          <a:r>
            <a:rPr lang="bn-IN" smtClean="0">
              <a:latin typeface="SutonnyOMJ" pitchFamily="2" charset="0"/>
              <a:cs typeface="SutonnyOMJ" pitchFamily="2" charset="0"/>
            </a:rPr>
            <a:t>লোকযান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E025ACBB-3644-47D1-976C-E2CFBB0794E7}" type="parTrans" cxnId="{CA30700E-4486-4C6E-8759-BA775FC7C196}">
      <dgm:prSet/>
      <dgm:spPr/>
      <dgm:t>
        <a:bodyPr/>
        <a:lstStyle/>
        <a:p>
          <a:endParaRPr lang="en-US">
            <a:latin typeface="SutonnyOMJ" pitchFamily="2" charset="0"/>
            <a:cs typeface="SutonnyOMJ" pitchFamily="2" charset="0"/>
          </a:endParaRPr>
        </a:p>
      </dgm:t>
    </dgm:pt>
    <dgm:pt modelId="{D8170551-9332-498B-A59A-EC9CA7B10EF7}" type="sibTrans" cxnId="{CA30700E-4486-4C6E-8759-BA775FC7C196}">
      <dgm:prSet/>
      <dgm:spPr/>
      <dgm:t>
        <a:bodyPr/>
        <a:lstStyle/>
        <a:p>
          <a:endParaRPr lang="en-US"/>
        </a:p>
      </dgm:t>
    </dgm:pt>
    <dgm:pt modelId="{B0C58B6E-3422-45F5-8140-B7C53A05F679}" type="pres">
      <dgm:prSet presAssocID="{2C788EBB-0CCA-42A3-833D-29FD274210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6C1228-BD8E-4FEE-BFFE-CF61632A3438}" type="pres">
      <dgm:prSet presAssocID="{425B94A9-6D48-495D-9F6B-1D635DAA577D}" presName="root1" presStyleCnt="0"/>
      <dgm:spPr/>
    </dgm:pt>
    <dgm:pt modelId="{5BFCEE6D-FCC0-4808-8734-BB0A3B2A40C1}" type="pres">
      <dgm:prSet presAssocID="{425B94A9-6D48-495D-9F6B-1D635DAA57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3B369-81E6-4BE8-B3BA-FD5A8A8BA313}" type="pres">
      <dgm:prSet presAssocID="{425B94A9-6D48-495D-9F6B-1D635DAA577D}" presName="level2hierChild" presStyleCnt="0"/>
      <dgm:spPr/>
    </dgm:pt>
    <dgm:pt modelId="{2B05AC44-D98F-4BBB-B8C7-93C23DD38A4E}" type="pres">
      <dgm:prSet presAssocID="{B2845B13-2115-49E2-84B4-A2C0F5FAEEC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911B711-60BD-428F-AD51-02D5CA7193A8}" type="pres">
      <dgm:prSet presAssocID="{B2845B13-2115-49E2-84B4-A2C0F5FAEEC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27E10E0-2C5D-432C-9FCB-0FF9E63B46C5}" type="pres">
      <dgm:prSet presAssocID="{D656EB55-60A6-44BA-BCD6-EB491430BCE7}" presName="root2" presStyleCnt="0"/>
      <dgm:spPr/>
    </dgm:pt>
    <dgm:pt modelId="{E17318EC-81EF-4046-A8F8-132B8A893642}" type="pres">
      <dgm:prSet presAssocID="{D656EB55-60A6-44BA-BCD6-EB491430BCE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38C96-986B-45FD-A95E-C7F17775A956}" type="pres">
      <dgm:prSet presAssocID="{D656EB55-60A6-44BA-BCD6-EB491430BCE7}" presName="level3hierChild" presStyleCnt="0"/>
      <dgm:spPr/>
    </dgm:pt>
    <dgm:pt modelId="{00F85C73-A3B9-4F7D-B17F-3788F02B9220}" type="pres">
      <dgm:prSet presAssocID="{C7EF03C7-EF7B-4A84-A767-C72A26FBB3AF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C241971-E108-41C8-A66D-3176204A01AA}" type="pres">
      <dgm:prSet presAssocID="{C7EF03C7-EF7B-4A84-A767-C72A26FBB3A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1CF5DDA-6356-4B6C-BD2C-09979660B4C2}" type="pres">
      <dgm:prSet presAssocID="{F7008371-C1E6-4BFA-A1A7-4FCE1D79A2BB}" presName="root2" presStyleCnt="0"/>
      <dgm:spPr/>
    </dgm:pt>
    <dgm:pt modelId="{E4947CCF-3875-4C86-BB4E-3A909732B723}" type="pres">
      <dgm:prSet presAssocID="{F7008371-C1E6-4BFA-A1A7-4FCE1D79A2B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A161E-E397-4C92-B001-43FBDB40D7F5}" type="pres">
      <dgm:prSet presAssocID="{F7008371-C1E6-4BFA-A1A7-4FCE1D79A2BB}" presName="level3hierChild" presStyleCnt="0"/>
      <dgm:spPr/>
    </dgm:pt>
    <dgm:pt modelId="{0CBE6A08-F674-482F-A190-E855F04C32D1}" type="pres">
      <dgm:prSet presAssocID="{7F62A97B-FC67-4D71-B7B0-DEC4CF82A230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5EEC44F2-2B5F-4AEA-B49D-7A09F3A63579}" type="pres">
      <dgm:prSet presAssocID="{7F62A97B-FC67-4D71-B7B0-DEC4CF82A230}" presName="connTx" presStyleLbl="parChTrans1D3" presStyleIdx="1" presStyleCnt="4"/>
      <dgm:spPr/>
      <dgm:t>
        <a:bodyPr/>
        <a:lstStyle/>
        <a:p>
          <a:endParaRPr lang="en-US"/>
        </a:p>
      </dgm:t>
    </dgm:pt>
    <dgm:pt modelId="{A120E9D8-ACE8-4E8C-A4BB-DF1E96E92668}" type="pres">
      <dgm:prSet presAssocID="{82B1CF1C-87AC-4119-BB78-65F5FEFF2EAC}" presName="root2" presStyleCnt="0"/>
      <dgm:spPr/>
    </dgm:pt>
    <dgm:pt modelId="{63912C8A-D943-4488-BDF7-A330FA401D55}" type="pres">
      <dgm:prSet presAssocID="{82B1CF1C-87AC-4119-BB78-65F5FEFF2EA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BABD2-F3EA-4AF5-BC13-7E6F651CE954}" type="pres">
      <dgm:prSet presAssocID="{82B1CF1C-87AC-4119-BB78-65F5FEFF2EAC}" presName="level3hierChild" presStyleCnt="0"/>
      <dgm:spPr/>
    </dgm:pt>
    <dgm:pt modelId="{6F08DDDC-C78E-4709-95E2-3C6A5F14F6A3}" type="pres">
      <dgm:prSet presAssocID="{E025ACBB-3644-47D1-976C-E2CFBB0794E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9803934-A257-4C61-9294-0C8F0F0FD739}" type="pres">
      <dgm:prSet presAssocID="{E025ACBB-3644-47D1-976C-E2CFBB0794E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888AF24-2A3A-45C9-92F9-F3DD9DA1A553}" type="pres">
      <dgm:prSet presAssocID="{6F259069-41BF-4533-8DD2-2AD69D590439}" presName="root2" presStyleCnt="0"/>
      <dgm:spPr/>
    </dgm:pt>
    <dgm:pt modelId="{F6E0F730-9655-4742-9AF5-DB4AE87E68DD}" type="pres">
      <dgm:prSet presAssocID="{6F259069-41BF-4533-8DD2-2AD69D59043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88014-E9BA-4C94-8A7F-136BD2E0BA24}" type="pres">
      <dgm:prSet presAssocID="{6F259069-41BF-4533-8DD2-2AD69D590439}" presName="level3hierChild" presStyleCnt="0"/>
      <dgm:spPr/>
    </dgm:pt>
    <dgm:pt modelId="{8682A860-9EEC-437C-B641-DC2B8ABC41BD}" type="pres">
      <dgm:prSet presAssocID="{94FB4448-4B14-455C-894D-6F68AC7A690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16D855-83B9-43D9-A54E-337DB7223C41}" type="pres">
      <dgm:prSet presAssocID="{94FB4448-4B14-455C-894D-6F68AC7A690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0F8EA90-D02E-4AD3-A767-F75C0AB0D8A1}" type="pres">
      <dgm:prSet presAssocID="{E59D13D9-D94F-4DD1-990D-130AF9D237EB}" presName="root2" presStyleCnt="0"/>
      <dgm:spPr/>
    </dgm:pt>
    <dgm:pt modelId="{7F13EEC1-8CAA-48FC-97F7-385D6EF918A2}" type="pres">
      <dgm:prSet presAssocID="{E59D13D9-D94F-4DD1-990D-130AF9D237E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AFBEB-FF04-4B4E-9155-93B1FF5BF609}" type="pres">
      <dgm:prSet presAssocID="{E59D13D9-D94F-4DD1-990D-130AF9D237EB}" presName="level3hierChild" presStyleCnt="0"/>
      <dgm:spPr/>
    </dgm:pt>
    <dgm:pt modelId="{FCAC57AD-6BF5-449B-9356-A11D760E36E0}" type="pres">
      <dgm:prSet presAssocID="{5FB342DF-5914-4F11-9990-B87E46E3382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63AD8FD-B946-45D6-AFB9-A9A2CF7B843E}" type="pres">
      <dgm:prSet presAssocID="{5FB342DF-5914-4F11-9990-B87E46E3382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A5CAB061-41C6-4031-9041-79108E61E7EC}" type="pres">
      <dgm:prSet presAssocID="{ACE2861A-1B8A-47E7-812E-1C4E2DF2AEAE}" presName="root2" presStyleCnt="0"/>
      <dgm:spPr/>
    </dgm:pt>
    <dgm:pt modelId="{E0F878ED-8BB0-4BE7-A599-600F290434B8}" type="pres">
      <dgm:prSet presAssocID="{ACE2861A-1B8A-47E7-812E-1C4E2DF2AEA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3DF0D-EC31-4B34-95E6-AA3E01E5CA1F}" type="pres">
      <dgm:prSet presAssocID="{ACE2861A-1B8A-47E7-812E-1C4E2DF2AEAE}" presName="level3hierChild" presStyleCnt="0"/>
      <dgm:spPr/>
    </dgm:pt>
  </dgm:ptLst>
  <dgm:cxnLst>
    <dgm:cxn modelId="{0C53FA1B-A267-4D28-8ECB-A2B65F81933B}" srcId="{E59D13D9-D94F-4DD1-990D-130AF9D237EB}" destId="{ACE2861A-1B8A-47E7-812E-1C4E2DF2AEAE}" srcOrd="0" destOrd="0" parTransId="{5FB342DF-5914-4F11-9990-B87E46E33827}" sibTransId="{1912418C-FBD2-41B0-873D-E1C73EFDAD27}"/>
    <dgm:cxn modelId="{2BB9FFE4-BA1A-47F9-95DE-B978E1F76762}" srcId="{2C788EBB-0CCA-42A3-833D-29FD274210CD}" destId="{425B94A9-6D48-495D-9F6B-1D635DAA577D}" srcOrd="0" destOrd="0" parTransId="{558F131C-4F9C-444C-9941-7E84BD25A299}" sibTransId="{DC7007FE-3012-4AE2-98B4-25797EB13627}"/>
    <dgm:cxn modelId="{93E77CA1-F21A-4B45-BA13-E13D4E7BCCBD}" type="presOf" srcId="{82B1CF1C-87AC-4119-BB78-65F5FEFF2EAC}" destId="{63912C8A-D943-4488-BDF7-A330FA401D55}" srcOrd="0" destOrd="0" presId="urn:microsoft.com/office/officeart/2005/8/layout/hierarchy2"/>
    <dgm:cxn modelId="{E4CC2371-3223-44A5-9447-B26C98C151CC}" type="presOf" srcId="{7F62A97B-FC67-4D71-B7B0-DEC4CF82A230}" destId="{5EEC44F2-2B5F-4AEA-B49D-7A09F3A63579}" srcOrd="1" destOrd="0" presId="urn:microsoft.com/office/officeart/2005/8/layout/hierarchy2"/>
    <dgm:cxn modelId="{5B0B2664-402C-4C95-96B5-AA18FC37DD7A}" type="presOf" srcId="{C7EF03C7-EF7B-4A84-A767-C72A26FBB3AF}" destId="{CC241971-E108-41C8-A66D-3176204A01AA}" srcOrd="1" destOrd="0" presId="urn:microsoft.com/office/officeart/2005/8/layout/hierarchy2"/>
    <dgm:cxn modelId="{6C923D5E-273B-493B-955C-200EE2C6D0B4}" srcId="{425B94A9-6D48-495D-9F6B-1D635DAA577D}" destId="{E59D13D9-D94F-4DD1-990D-130AF9D237EB}" srcOrd="1" destOrd="0" parTransId="{94FB4448-4B14-455C-894D-6F68AC7A6901}" sibTransId="{901793FB-CBC2-4F02-917E-15DBD4425CA1}"/>
    <dgm:cxn modelId="{FD57C8D1-8877-4D44-B9DE-1C0E6A872FDD}" type="presOf" srcId="{6F259069-41BF-4533-8DD2-2AD69D590439}" destId="{F6E0F730-9655-4742-9AF5-DB4AE87E68DD}" srcOrd="0" destOrd="0" presId="urn:microsoft.com/office/officeart/2005/8/layout/hierarchy2"/>
    <dgm:cxn modelId="{982FFB53-8DA0-44B5-BC39-5FDC33D241D2}" srcId="{D656EB55-60A6-44BA-BCD6-EB491430BCE7}" destId="{82B1CF1C-87AC-4119-BB78-65F5FEFF2EAC}" srcOrd="1" destOrd="0" parTransId="{7F62A97B-FC67-4D71-B7B0-DEC4CF82A230}" sibTransId="{5E9B0E81-F081-4515-8316-15C3FCA97F3A}"/>
    <dgm:cxn modelId="{A272BC25-853B-494E-9D85-127603D8EF6A}" type="presOf" srcId="{5FB342DF-5914-4F11-9990-B87E46E33827}" destId="{163AD8FD-B946-45D6-AFB9-A9A2CF7B843E}" srcOrd="1" destOrd="0" presId="urn:microsoft.com/office/officeart/2005/8/layout/hierarchy2"/>
    <dgm:cxn modelId="{47CA3D7A-18E8-4CEC-9B50-1F4401D00550}" type="presOf" srcId="{D656EB55-60A6-44BA-BCD6-EB491430BCE7}" destId="{E17318EC-81EF-4046-A8F8-132B8A893642}" srcOrd="0" destOrd="0" presId="urn:microsoft.com/office/officeart/2005/8/layout/hierarchy2"/>
    <dgm:cxn modelId="{FDDD7B87-CABA-4E8A-843F-F9B2EF8FB918}" type="presOf" srcId="{425B94A9-6D48-495D-9F6B-1D635DAA577D}" destId="{5BFCEE6D-FCC0-4808-8734-BB0A3B2A40C1}" srcOrd="0" destOrd="0" presId="urn:microsoft.com/office/officeart/2005/8/layout/hierarchy2"/>
    <dgm:cxn modelId="{3D67F6CE-2579-416F-8729-C031424E1BC2}" type="presOf" srcId="{94FB4448-4B14-455C-894D-6F68AC7A6901}" destId="{8682A860-9EEC-437C-B641-DC2B8ABC41BD}" srcOrd="0" destOrd="0" presId="urn:microsoft.com/office/officeart/2005/8/layout/hierarchy2"/>
    <dgm:cxn modelId="{B3374061-828C-4975-8409-B16A4BAF66A3}" type="presOf" srcId="{5FB342DF-5914-4F11-9990-B87E46E33827}" destId="{FCAC57AD-6BF5-449B-9356-A11D760E36E0}" srcOrd="0" destOrd="0" presId="urn:microsoft.com/office/officeart/2005/8/layout/hierarchy2"/>
    <dgm:cxn modelId="{51896C39-3BC8-4E3C-BB29-85982729A38E}" type="presOf" srcId="{B2845B13-2115-49E2-84B4-A2C0F5FAEECD}" destId="{2B05AC44-D98F-4BBB-B8C7-93C23DD38A4E}" srcOrd="0" destOrd="0" presId="urn:microsoft.com/office/officeart/2005/8/layout/hierarchy2"/>
    <dgm:cxn modelId="{CA30700E-4486-4C6E-8759-BA775FC7C196}" srcId="{D656EB55-60A6-44BA-BCD6-EB491430BCE7}" destId="{6F259069-41BF-4533-8DD2-2AD69D590439}" srcOrd="2" destOrd="0" parTransId="{E025ACBB-3644-47D1-976C-E2CFBB0794E7}" sibTransId="{D8170551-9332-498B-A59A-EC9CA7B10EF7}"/>
    <dgm:cxn modelId="{3ECCAF13-0D43-4CFF-96AA-9A4EA4914163}" type="presOf" srcId="{E025ACBB-3644-47D1-976C-E2CFBB0794E7}" destId="{B9803934-A257-4C61-9294-0C8F0F0FD739}" srcOrd="1" destOrd="0" presId="urn:microsoft.com/office/officeart/2005/8/layout/hierarchy2"/>
    <dgm:cxn modelId="{8C0E58DA-C5D6-486F-AB19-CE357062B4D4}" srcId="{425B94A9-6D48-495D-9F6B-1D635DAA577D}" destId="{D656EB55-60A6-44BA-BCD6-EB491430BCE7}" srcOrd="0" destOrd="0" parTransId="{B2845B13-2115-49E2-84B4-A2C0F5FAEECD}" sibTransId="{B8A104E8-E92B-4F5A-8FD1-3C24E7443B86}"/>
    <dgm:cxn modelId="{34875AAD-7AFF-4994-BA0C-EE309697D66B}" type="presOf" srcId="{E025ACBB-3644-47D1-976C-E2CFBB0794E7}" destId="{6F08DDDC-C78E-4709-95E2-3C6A5F14F6A3}" srcOrd="0" destOrd="0" presId="urn:microsoft.com/office/officeart/2005/8/layout/hierarchy2"/>
    <dgm:cxn modelId="{9FD32282-0F2D-40D9-9B10-ECBDEF3BF13C}" type="presOf" srcId="{F7008371-C1E6-4BFA-A1A7-4FCE1D79A2BB}" destId="{E4947CCF-3875-4C86-BB4E-3A909732B723}" srcOrd="0" destOrd="0" presId="urn:microsoft.com/office/officeart/2005/8/layout/hierarchy2"/>
    <dgm:cxn modelId="{4EBA875A-5EF0-49CC-80A3-D54BB595B52F}" type="presOf" srcId="{C7EF03C7-EF7B-4A84-A767-C72A26FBB3AF}" destId="{00F85C73-A3B9-4F7D-B17F-3788F02B9220}" srcOrd="0" destOrd="0" presId="urn:microsoft.com/office/officeart/2005/8/layout/hierarchy2"/>
    <dgm:cxn modelId="{A15BE3BB-9C15-482F-BE3E-F612ABD8BEE0}" type="presOf" srcId="{7F62A97B-FC67-4D71-B7B0-DEC4CF82A230}" destId="{0CBE6A08-F674-482F-A190-E855F04C32D1}" srcOrd="0" destOrd="0" presId="urn:microsoft.com/office/officeart/2005/8/layout/hierarchy2"/>
    <dgm:cxn modelId="{C769002C-6CA7-48B5-8578-2359691DAD50}" type="presOf" srcId="{ACE2861A-1B8A-47E7-812E-1C4E2DF2AEAE}" destId="{E0F878ED-8BB0-4BE7-A599-600F290434B8}" srcOrd="0" destOrd="0" presId="urn:microsoft.com/office/officeart/2005/8/layout/hierarchy2"/>
    <dgm:cxn modelId="{AB4C7812-9BDB-44E8-8D02-6950E2B61DE4}" srcId="{D656EB55-60A6-44BA-BCD6-EB491430BCE7}" destId="{F7008371-C1E6-4BFA-A1A7-4FCE1D79A2BB}" srcOrd="0" destOrd="0" parTransId="{C7EF03C7-EF7B-4A84-A767-C72A26FBB3AF}" sibTransId="{135AC566-BE33-43D5-A464-1CAAF00ABB31}"/>
    <dgm:cxn modelId="{F966A76E-A2E1-4568-B574-863CFC57366D}" type="presOf" srcId="{B2845B13-2115-49E2-84B4-A2C0F5FAEECD}" destId="{3911B711-60BD-428F-AD51-02D5CA7193A8}" srcOrd="1" destOrd="0" presId="urn:microsoft.com/office/officeart/2005/8/layout/hierarchy2"/>
    <dgm:cxn modelId="{8BCCB2E9-F50E-43D3-B228-3A182EF2C150}" type="presOf" srcId="{E59D13D9-D94F-4DD1-990D-130AF9D237EB}" destId="{7F13EEC1-8CAA-48FC-97F7-385D6EF918A2}" srcOrd="0" destOrd="0" presId="urn:microsoft.com/office/officeart/2005/8/layout/hierarchy2"/>
    <dgm:cxn modelId="{A98BF0EA-B50C-4CAF-9A50-57C40B6179C0}" type="presOf" srcId="{2C788EBB-0CCA-42A3-833D-29FD274210CD}" destId="{B0C58B6E-3422-45F5-8140-B7C53A05F679}" srcOrd="0" destOrd="0" presId="urn:microsoft.com/office/officeart/2005/8/layout/hierarchy2"/>
    <dgm:cxn modelId="{2D9E44EE-B427-4D76-9948-9AC15B5311EF}" type="presOf" srcId="{94FB4448-4B14-455C-894D-6F68AC7A6901}" destId="{4116D855-83B9-43D9-A54E-337DB7223C41}" srcOrd="1" destOrd="0" presId="urn:microsoft.com/office/officeart/2005/8/layout/hierarchy2"/>
    <dgm:cxn modelId="{94AB72DC-C5A6-4B18-8536-BFD305980FD0}" type="presParOf" srcId="{B0C58B6E-3422-45F5-8140-B7C53A05F679}" destId="{5C6C1228-BD8E-4FEE-BFFE-CF61632A3438}" srcOrd="0" destOrd="0" presId="urn:microsoft.com/office/officeart/2005/8/layout/hierarchy2"/>
    <dgm:cxn modelId="{39E13C9B-1A36-405B-903A-A10BA435E4C7}" type="presParOf" srcId="{5C6C1228-BD8E-4FEE-BFFE-CF61632A3438}" destId="{5BFCEE6D-FCC0-4808-8734-BB0A3B2A40C1}" srcOrd="0" destOrd="0" presId="urn:microsoft.com/office/officeart/2005/8/layout/hierarchy2"/>
    <dgm:cxn modelId="{2BA89593-A739-4878-844D-DD7358C3A5DF}" type="presParOf" srcId="{5C6C1228-BD8E-4FEE-BFFE-CF61632A3438}" destId="{C3C3B369-81E6-4BE8-B3BA-FD5A8A8BA313}" srcOrd="1" destOrd="0" presId="urn:microsoft.com/office/officeart/2005/8/layout/hierarchy2"/>
    <dgm:cxn modelId="{CD5AEC06-3025-48EB-8F9A-550C0C5C2E91}" type="presParOf" srcId="{C3C3B369-81E6-4BE8-B3BA-FD5A8A8BA313}" destId="{2B05AC44-D98F-4BBB-B8C7-93C23DD38A4E}" srcOrd="0" destOrd="0" presId="urn:microsoft.com/office/officeart/2005/8/layout/hierarchy2"/>
    <dgm:cxn modelId="{D8339D75-C107-4B25-9E76-ED60B0484E22}" type="presParOf" srcId="{2B05AC44-D98F-4BBB-B8C7-93C23DD38A4E}" destId="{3911B711-60BD-428F-AD51-02D5CA7193A8}" srcOrd="0" destOrd="0" presId="urn:microsoft.com/office/officeart/2005/8/layout/hierarchy2"/>
    <dgm:cxn modelId="{61D1743A-33DF-40A0-B7BB-462B104525DF}" type="presParOf" srcId="{C3C3B369-81E6-4BE8-B3BA-FD5A8A8BA313}" destId="{C27E10E0-2C5D-432C-9FCB-0FF9E63B46C5}" srcOrd="1" destOrd="0" presId="urn:microsoft.com/office/officeart/2005/8/layout/hierarchy2"/>
    <dgm:cxn modelId="{2D9CBD2F-E9C8-4268-A0A6-8E01B1703AD7}" type="presParOf" srcId="{C27E10E0-2C5D-432C-9FCB-0FF9E63B46C5}" destId="{E17318EC-81EF-4046-A8F8-132B8A893642}" srcOrd="0" destOrd="0" presId="urn:microsoft.com/office/officeart/2005/8/layout/hierarchy2"/>
    <dgm:cxn modelId="{270D9579-E731-4419-8B36-1263E5B701A9}" type="presParOf" srcId="{C27E10E0-2C5D-432C-9FCB-0FF9E63B46C5}" destId="{1D238C96-986B-45FD-A95E-C7F17775A956}" srcOrd="1" destOrd="0" presId="urn:microsoft.com/office/officeart/2005/8/layout/hierarchy2"/>
    <dgm:cxn modelId="{3DDC9E3A-D9B6-450D-BF90-A909CB1AF885}" type="presParOf" srcId="{1D238C96-986B-45FD-A95E-C7F17775A956}" destId="{00F85C73-A3B9-4F7D-B17F-3788F02B9220}" srcOrd="0" destOrd="0" presId="urn:microsoft.com/office/officeart/2005/8/layout/hierarchy2"/>
    <dgm:cxn modelId="{4FCDFC1E-C37F-4558-BBB3-B717A0C50FCA}" type="presParOf" srcId="{00F85C73-A3B9-4F7D-B17F-3788F02B9220}" destId="{CC241971-E108-41C8-A66D-3176204A01AA}" srcOrd="0" destOrd="0" presId="urn:microsoft.com/office/officeart/2005/8/layout/hierarchy2"/>
    <dgm:cxn modelId="{10B73259-D5E7-4AC9-B439-7918CF43A77A}" type="presParOf" srcId="{1D238C96-986B-45FD-A95E-C7F17775A956}" destId="{A1CF5DDA-6356-4B6C-BD2C-09979660B4C2}" srcOrd="1" destOrd="0" presId="urn:microsoft.com/office/officeart/2005/8/layout/hierarchy2"/>
    <dgm:cxn modelId="{D21D659B-A279-41EA-B6B4-70936048D0DF}" type="presParOf" srcId="{A1CF5DDA-6356-4B6C-BD2C-09979660B4C2}" destId="{E4947CCF-3875-4C86-BB4E-3A909732B723}" srcOrd="0" destOrd="0" presId="urn:microsoft.com/office/officeart/2005/8/layout/hierarchy2"/>
    <dgm:cxn modelId="{7BCF95E9-FAD1-488D-8F95-9521E899142B}" type="presParOf" srcId="{A1CF5DDA-6356-4B6C-BD2C-09979660B4C2}" destId="{F06A161E-E397-4C92-B001-43FBDB40D7F5}" srcOrd="1" destOrd="0" presId="urn:microsoft.com/office/officeart/2005/8/layout/hierarchy2"/>
    <dgm:cxn modelId="{1ACC8F5A-360A-4064-863D-0B8AB174E254}" type="presParOf" srcId="{1D238C96-986B-45FD-A95E-C7F17775A956}" destId="{0CBE6A08-F674-482F-A190-E855F04C32D1}" srcOrd="2" destOrd="0" presId="urn:microsoft.com/office/officeart/2005/8/layout/hierarchy2"/>
    <dgm:cxn modelId="{9A0AD213-7791-49C7-91D8-6404749B9E05}" type="presParOf" srcId="{0CBE6A08-F674-482F-A190-E855F04C32D1}" destId="{5EEC44F2-2B5F-4AEA-B49D-7A09F3A63579}" srcOrd="0" destOrd="0" presId="urn:microsoft.com/office/officeart/2005/8/layout/hierarchy2"/>
    <dgm:cxn modelId="{D5C067F9-2AF5-4DFD-AA6A-082D16F7749C}" type="presParOf" srcId="{1D238C96-986B-45FD-A95E-C7F17775A956}" destId="{A120E9D8-ACE8-4E8C-A4BB-DF1E96E92668}" srcOrd="3" destOrd="0" presId="urn:microsoft.com/office/officeart/2005/8/layout/hierarchy2"/>
    <dgm:cxn modelId="{609BA589-14EB-4A2E-91EC-23A5F46491EE}" type="presParOf" srcId="{A120E9D8-ACE8-4E8C-A4BB-DF1E96E92668}" destId="{63912C8A-D943-4488-BDF7-A330FA401D55}" srcOrd="0" destOrd="0" presId="urn:microsoft.com/office/officeart/2005/8/layout/hierarchy2"/>
    <dgm:cxn modelId="{B67A60DD-9850-40A4-98C2-F26FAFF3600A}" type="presParOf" srcId="{A120E9D8-ACE8-4E8C-A4BB-DF1E96E92668}" destId="{130BABD2-F3EA-4AF5-BC13-7E6F651CE954}" srcOrd="1" destOrd="0" presId="urn:microsoft.com/office/officeart/2005/8/layout/hierarchy2"/>
    <dgm:cxn modelId="{186CDEC8-F0D1-4A44-9E77-2100740DC570}" type="presParOf" srcId="{1D238C96-986B-45FD-A95E-C7F17775A956}" destId="{6F08DDDC-C78E-4709-95E2-3C6A5F14F6A3}" srcOrd="4" destOrd="0" presId="urn:microsoft.com/office/officeart/2005/8/layout/hierarchy2"/>
    <dgm:cxn modelId="{45B89B8E-F26D-494B-8555-BC0C8B13EB59}" type="presParOf" srcId="{6F08DDDC-C78E-4709-95E2-3C6A5F14F6A3}" destId="{B9803934-A257-4C61-9294-0C8F0F0FD739}" srcOrd="0" destOrd="0" presId="urn:microsoft.com/office/officeart/2005/8/layout/hierarchy2"/>
    <dgm:cxn modelId="{8D2B7E18-1C76-444D-8490-543CEE1F8978}" type="presParOf" srcId="{1D238C96-986B-45FD-A95E-C7F17775A956}" destId="{8888AF24-2A3A-45C9-92F9-F3DD9DA1A553}" srcOrd="5" destOrd="0" presId="urn:microsoft.com/office/officeart/2005/8/layout/hierarchy2"/>
    <dgm:cxn modelId="{084EAFF6-F5AA-424C-8BC2-758EBC102FB3}" type="presParOf" srcId="{8888AF24-2A3A-45C9-92F9-F3DD9DA1A553}" destId="{F6E0F730-9655-4742-9AF5-DB4AE87E68DD}" srcOrd="0" destOrd="0" presId="urn:microsoft.com/office/officeart/2005/8/layout/hierarchy2"/>
    <dgm:cxn modelId="{B25EE611-03D0-4E95-BDEF-3FC4210AAD37}" type="presParOf" srcId="{8888AF24-2A3A-45C9-92F9-F3DD9DA1A553}" destId="{B4B88014-E9BA-4C94-8A7F-136BD2E0BA24}" srcOrd="1" destOrd="0" presId="urn:microsoft.com/office/officeart/2005/8/layout/hierarchy2"/>
    <dgm:cxn modelId="{F8B7659A-2673-44B0-8CD6-BBAD3DC1C704}" type="presParOf" srcId="{C3C3B369-81E6-4BE8-B3BA-FD5A8A8BA313}" destId="{8682A860-9EEC-437C-B641-DC2B8ABC41BD}" srcOrd="2" destOrd="0" presId="urn:microsoft.com/office/officeart/2005/8/layout/hierarchy2"/>
    <dgm:cxn modelId="{6BED1001-B462-47A0-99F5-5271720749CC}" type="presParOf" srcId="{8682A860-9EEC-437C-B641-DC2B8ABC41BD}" destId="{4116D855-83B9-43D9-A54E-337DB7223C41}" srcOrd="0" destOrd="0" presId="urn:microsoft.com/office/officeart/2005/8/layout/hierarchy2"/>
    <dgm:cxn modelId="{5AF30B16-B01F-4A44-8BDD-1350F111CA00}" type="presParOf" srcId="{C3C3B369-81E6-4BE8-B3BA-FD5A8A8BA313}" destId="{60F8EA90-D02E-4AD3-A767-F75C0AB0D8A1}" srcOrd="3" destOrd="0" presId="urn:microsoft.com/office/officeart/2005/8/layout/hierarchy2"/>
    <dgm:cxn modelId="{E75287BF-71E0-415B-BA09-35087C3EC2B3}" type="presParOf" srcId="{60F8EA90-D02E-4AD3-A767-F75C0AB0D8A1}" destId="{7F13EEC1-8CAA-48FC-97F7-385D6EF918A2}" srcOrd="0" destOrd="0" presId="urn:microsoft.com/office/officeart/2005/8/layout/hierarchy2"/>
    <dgm:cxn modelId="{DD35204E-4549-4C00-BDAC-E73E56B2B6A8}" type="presParOf" srcId="{60F8EA90-D02E-4AD3-A767-F75C0AB0D8A1}" destId="{BCDAFBEB-FF04-4B4E-9155-93B1FF5BF609}" srcOrd="1" destOrd="0" presId="urn:microsoft.com/office/officeart/2005/8/layout/hierarchy2"/>
    <dgm:cxn modelId="{564BA069-D3CF-49DF-A942-725B73255BBA}" type="presParOf" srcId="{BCDAFBEB-FF04-4B4E-9155-93B1FF5BF609}" destId="{FCAC57AD-6BF5-449B-9356-A11D760E36E0}" srcOrd="0" destOrd="0" presId="urn:microsoft.com/office/officeart/2005/8/layout/hierarchy2"/>
    <dgm:cxn modelId="{A601F8C2-7164-46D9-A3C3-5A2A5D09F6AD}" type="presParOf" srcId="{FCAC57AD-6BF5-449B-9356-A11D760E36E0}" destId="{163AD8FD-B946-45D6-AFB9-A9A2CF7B843E}" srcOrd="0" destOrd="0" presId="urn:microsoft.com/office/officeart/2005/8/layout/hierarchy2"/>
    <dgm:cxn modelId="{BA03FDEF-EC20-4A82-962C-3C88816BC924}" type="presParOf" srcId="{BCDAFBEB-FF04-4B4E-9155-93B1FF5BF609}" destId="{A5CAB061-41C6-4031-9041-79108E61E7EC}" srcOrd="1" destOrd="0" presId="urn:microsoft.com/office/officeart/2005/8/layout/hierarchy2"/>
    <dgm:cxn modelId="{A100BACC-4B85-4FD2-B78F-0BAD7B4F6EA1}" type="presParOf" srcId="{A5CAB061-41C6-4031-9041-79108E61E7EC}" destId="{E0F878ED-8BB0-4BE7-A599-600F290434B8}" srcOrd="0" destOrd="0" presId="urn:microsoft.com/office/officeart/2005/8/layout/hierarchy2"/>
    <dgm:cxn modelId="{698CF260-ABE7-4B13-A511-59F2BFD0DC6C}" type="presParOf" srcId="{A5CAB061-41C6-4031-9041-79108E61E7EC}" destId="{5243DF0D-EC31-4B34-95E6-AA3E01E5CA1F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57150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আজকের ক্লাসে সবাইকে স্বাগত</a:t>
            </a:r>
            <a:endParaRPr lang="en-US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465397_196.jpg"/>
          <p:cNvPicPr>
            <a:picLocks noChangeAspect="1"/>
          </p:cNvPicPr>
          <p:nvPr/>
        </p:nvPicPr>
        <p:blipFill>
          <a:blip r:embed="rId2"/>
          <a:srcRect r="9018" b="-1091"/>
          <a:stretch>
            <a:fillRect/>
          </a:stretch>
        </p:blipFill>
        <p:spPr>
          <a:xfrm>
            <a:off x="304800" y="1219200"/>
            <a:ext cx="84582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cb5b57_105495.gif"/>
          <p:cNvPicPr>
            <a:picLocks noChangeAspect="1"/>
          </p:cNvPicPr>
          <p:nvPr/>
        </p:nvPicPr>
        <p:blipFill>
          <a:blip r:embed="rId2"/>
          <a:srcRect l="10000" t="4839" r="6923" b="32796"/>
          <a:stretch>
            <a:fillRect/>
          </a:stretch>
        </p:blipFill>
        <p:spPr>
          <a:xfrm>
            <a:off x="914400" y="1905000"/>
            <a:ext cx="3352800" cy="2590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 descr="images (11).jpg"/>
          <p:cNvPicPr>
            <a:picLocks noChangeAspect="1"/>
          </p:cNvPicPr>
          <p:nvPr/>
        </p:nvPicPr>
        <p:blipFill>
          <a:blip r:embed="rId3"/>
          <a:srcRect l="6383" r="8511" b="523"/>
          <a:stretch>
            <a:fillRect/>
          </a:stretch>
        </p:blipFill>
        <p:spPr>
          <a:xfrm>
            <a:off x="3352800" y="1600200"/>
            <a:ext cx="3352800" cy="2667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4"/>
          <a:srcRect l="17500" r="4167" b="12963"/>
          <a:stretch>
            <a:fillRect/>
          </a:stretch>
        </p:blipFill>
        <p:spPr>
          <a:xfrm>
            <a:off x="2042160" y="4038600"/>
            <a:ext cx="4511040" cy="281940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perspectiveRelaxed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6350"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লোকসাহিত্যঃ লোককাহিনী-কিসসা, লোকগান, লোকক্রিড়া, লোকনাটক, ডাক, খনার বচন, ছড়া ধাঁধা ইদ্যাদি।</a:t>
            </a:r>
            <a:endParaRPr lang="en-US" sz="3200" dirty="0">
              <a:ln w="6350">
                <a:solidFill>
                  <a:schemeClr val="tx1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85800"/>
            <a:ext cx="2590799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নিম্ন লিখিত ছকে বস্তুগত ও অবস্তুগত উপাদান সমূহ লিখ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2819400"/>
          <a:ext cx="4495800" cy="351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</a:tblGrid>
              <a:tr h="4191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SutonnyOMJ" pitchFamily="2" charset="0"/>
                          <a:cs typeface="SutonnyOMJ" pitchFamily="2" charset="0"/>
                        </a:rPr>
                        <a:t>বস্তুগত</a:t>
                      </a:r>
                      <a:endParaRPr lang="en-US" sz="32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SutonnyOMJ" pitchFamily="2" charset="0"/>
                          <a:cs typeface="SutonnyOMJ" pitchFamily="2" charset="0"/>
                        </a:rPr>
                        <a:t>অবস্তুগত</a:t>
                      </a:r>
                      <a:endParaRPr lang="en-US" sz="32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 sz="1600" b="1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04800"/>
            <a:ext cx="243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5720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তোমার দৈনন্দিন পারিবারিক জীবনে ব্যবহৃত লোকসংস্কৃতির উপাদানের তালিকা তৈরি করবে।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Banglar-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410200" cy="300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257800" cy="14478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57950"/>
            <a:ext cx="8991600" cy="474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715962"/>
          </a:xfrm>
          <a:prstGeom prst="rect">
            <a:avLst/>
          </a:prstGeom>
        </p:spPr>
        <p:txBody>
          <a:bodyPr spcFirstLastPara="1" numCol="1">
            <a:prstTxWarp prst="textArchDown">
              <a:avLst>
                <a:gd name="adj" fmla="val 205401"/>
              </a:avLst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SushreeOMJ" pitchFamily="2" charset="0"/>
                <a:ea typeface="+mj-ea"/>
                <a:cs typeface="SutonnySushreeOMJ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SutonnySushreeOMJ" pitchFamily="2" charset="0"/>
              <a:ea typeface="+mj-ea"/>
              <a:cs typeface="SutonnySushreeO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65237"/>
            <a:ext cx="6477000" cy="3001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তন্ময় কুমার মণ্ডল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সহকারী শিক্ষক(কৃষি)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বিদ্যানন্দী হোসেনপুর দাখিল মাদ্রাসা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রাজৈর, মাদারীপুর।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168676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শ্রেণিঃ সপ্তম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বিষয়ঃ বাংলাদেশ ও বিশ্বপরিচয়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অধ্যায়ঃ দ্বিতীয়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সময়ঃ ৫০ মিনিট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80125_133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14" y="903415"/>
            <a:ext cx="2838386" cy="2906585"/>
          </a:xfrm>
          <a:prstGeom prst="rect">
            <a:avLst/>
          </a:prstGeom>
        </p:spPr>
      </p:pic>
      <p:pic>
        <p:nvPicPr>
          <p:cNvPr id="9" name="Picture 8" descr="Screenshot_20200113_150232.jpg"/>
          <p:cNvPicPr>
            <a:picLocks noChangeAspect="1"/>
          </p:cNvPicPr>
          <p:nvPr/>
        </p:nvPicPr>
        <p:blipFill>
          <a:blip r:embed="rId3" cstate="print"/>
          <a:srcRect l="2151" t="2222" r="2151"/>
          <a:stretch>
            <a:fillRect/>
          </a:stretch>
        </p:blipFill>
        <p:spPr>
          <a:xfrm>
            <a:off x="6154882" y="914401"/>
            <a:ext cx="2303318" cy="28955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958375_403.jpg"/>
          <p:cNvPicPr>
            <a:picLocks noChangeAspect="1"/>
          </p:cNvPicPr>
          <p:nvPr/>
        </p:nvPicPr>
        <p:blipFill>
          <a:blip r:embed="rId2"/>
          <a:srcRect r="14894" b="6238"/>
          <a:stretch>
            <a:fillRect/>
          </a:stretch>
        </p:blipFill>
        <p:spPr>
          <a:xfrm>
            <a:off x="381000" y="1828800"/>
            <a:ext cx="38100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2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ছবিতে কি লক্ষ্য করা যাচ্ছে?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495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হ্যাঁ, এগুলো আমাদের সংস্কৃতি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914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তাহলে আমাদের আজকের পাঠ -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029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বাংলাদেশের সংস্কৃতি ও সাংস্কৃতিক বৈচিত্র (৩য় পর্ব- পাঠ-৪) </a:t>
            </a:r>
          </a:p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বাংলাদেশের লোকসংস্কৃতি ও এর বিভিন্ন উপাদান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3733800" cy="247567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590800" y="76200"/>
            <a:ext cx="3733800" cy="1219200"/>
          </a:xfrm>
          <a:prstGeom prst="ellipseRibbon">
            <a:avLst>
              <a:gd name="adj1" fmla="val 18077"/>
              <a:gd name="adj2" fmla="val 61163"/>
              <a:gd name="adj3" fmla="val 13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6200" y="1371600"/>
            <a:ext cx="8991600" cy="5105400"/>
          </a:xfrm>
          <a:prstGeom prst="verticalScroll">
            <a:avLst>
              <a:gd name="adj" fmla="val 8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লোক সংস্কৃতির বিভিন্ন ধারার ব্যাখ্যা করতে পারবে।</a:t>
            </a:r>
          </a:p>
          <a:p>
            <a:endParaRPr lang="bn-IN" sz="4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বস্তুগত ও অবস্তুগত লোকসংস্কৃতির </a:t>
            </a:r>
          </a:p>
          <a:p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   তুলনা করতে পারবে।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লোকসংস্কৃতির ধারণা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লোকসংস্কৃতি বলতে আমরা বুঝি সাধারণ মানুষ ও তার সমাজের সংস্কৃতি। লোকসংস্কৃতির জন্ম সাধারণ মানুষের মুখে মুখে ও তাদের চিন্তায়। লোকসংস্কৃতির যাত্রা শুরু হয়েছে গ্রামীণ কৃষিজীবী সমাজের মধ্য থেকে। নানা ভাবে লোকসংস্কৃতির বিভিন্ন ধারা সৃষ্টি হয়েছে।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 যেমনঃ ভীতি থেকে, গায়েহলুদ অনুষ্ঠান, রোগমুক্তির জন্য, চোখ লাগা থেকে বাঁচার জন্য, বৃষ্টি নামানোর জন্য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4).jpg"/>
          <p:cNvPicPr>
            <a:picLocks noChangeAspect="1"/>
          </p:cNvPicPr>
          <p:nvPr/>
        </p:nvPicPr>
        <p:blipFill>
          <a:blip r:embed="rId3"/>
          <a:srcRect r="12414" b="8824"/>
          <a:stretch>
            <a:fillRect/>
          </a:stretch>
        </p:blipFill>
        <p:spPr>
          <a:xfrm>
            <a:off x="152400" y="533400"/>
            <a:ext cx="43434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ভূত তাড়ানো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4"/>
          <a:srcRect r="20780"/>
          <a:stretch>
            <a:fillRect/>
          </a:stretch>
        </p:blipFill>
        <p:spPr>
          <a:xfrm>
            <a:off x="4876800" y="533400"/>
            <a:ext cx="4038600" cy="278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3600" y="3581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গায়েহলুদ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38600"/>
            <a:ext cx="4191000" cy="2627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41910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SutonnyOMJ" pitchFamily="2" charset="0"/>
                <a:cs typeface="SutonnyOMJ" pitchFamily="2" charset="0"/>
              </a:rPr>
              <a:t>বৃষ্টি </a:t>
            </a:r>
            <a:endParaRPr lang="en-US" sz="28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b="1" dirty="0" smtClean="0">
                <a:latin typeface="SutonnyOMJ" pitchFamily="2" charset="0"/>
                <a:cs typeface="SutonnyOMJ" pitchFamily="2" charset="0"/>
              </a:rPr>
              <a:t>নামানোর </a:t>
            </a:r>
            <a:endParaRPr lang="en-US" sz="28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b="1" dirty="0" smtClean="0">
                <a:latin typeface="SutonnyOMJ" pitchFamily="2" charset="0"/>
                <a:cs typeface="SutonnyOMJ" pitchFamily="2" charset="0"/>
              </a:rPr>
              <a:t>জন্য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381000"/>
            <a:ext cx="2819400" cy="1600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10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লোকসংস্কৃতির বিভিন্ন ধারা গুলো লিখ।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৫ মিনিট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452687"/>
            <a:ext cx="234315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3400" y="5334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tunes_d4e0347c6f4348721ff003f4f4f4f1b3-64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3124200" cy="2102223"/>
          </a:xfrm>
          <a:prstGeom prst="rect">
            <a:avLst/>
          </a:prstGeom>
        </p:spPr>
      </p:pic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0894"/>
            <a:ext cx="2895600" cy="2168906"/>
          </a:xfrm>
          <a:prstGeom prst="rect">
            <a:avLst/>
          </a:prstGeom>
        </p:spPr>
      </p:pic>
      <p:pic>
        <p:nvPicPr>
          <p:cNvPr id="4" name="Picture 3" descr="download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362200"/>
            <a:ext cx="3276600" cy="2362200"/>
          </a:xfrm>
          <a:prstGeom prst="rect">
            <a:avLst/>
          </a:prstGeom>
        </p:spPr>
      </p:pic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88392"/>
            <a:ext cx="2743200" cy="2121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ajbari-nowka-pic-1-6-sep-1567750862635.jpg"/>
          <p:cNvPicPr>
            <a:picLocks noChangeAspect="1"/>
          </p:cNvPicPr>
          <p:nvPr/>
        </p:nvPicPr>
        <p:blipFill>
          <a:blip r:embed="rId6"/>
          <a:srcRect l="11667" t="24265" r="23333" b="12074"/>
          <a:stretch>
            <a:fillRect/>
          </a:stretch>
        </p:blipFill>
        <p:spPr>
          <a:xfrm>
            <a:off x="3429000" y="2377831"/>
            <a:ext cx="3048000" cy="2346569"/>
          </a:xfrm>
          <a:prstGeom prst="rect">
            <a:avLst/>
          </a:prstGeom>
        </p:spPr>
      </p:pic>
      <p:pic>
        <p:nvPicPr>
          <p:cNvPr id="7" name="Picture 6" descr="download (15).jp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684" t="-314" r="22152" b="9748"/>
          <a:stretch>
            <a:fillRect/>
          </a:stretch>
        </p:blipFill>
        <p:spPr>
          <a:xfrm>
            <a:off x="6553200" y="2370707"/>
            <a:ext cx="2438400" cy="23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311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লোকশিল্পঃ তাঁত, শাখা, কাসা, মৃৎ, নকশিকাঁথা, বেতশিল্প ইত্যাদি।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লোকবিজ্ঞানঃ লাঙল, কাস্তে, চরকা ইত্যাদি।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লোকযানঃ নৌকা, পালকি ইত্যাদি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238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Aspect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25</cp:revision>
  <dcterms:created xsi:type="dcterms:W3CDTF">2006-08-16T00:00:00Z</dcterms:created>
  <dcterms:modified xsi:type="dcterms:W3CDTF">2020-09-22T02:15:24Z</dcterms:modified>
</cp:coreProperties>
</file>