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0" r:id="rId2"/>
    <p:sldId id="273" r:id="rId3"/>
    <p:sldId id="281" r:id="rId4"/>
    <p:sldId id="272" r:id="rId5"/>
    <p:sldId id="274" r:id="rId6"/>
    <p:sldId id="256" r:id="rId7"/>
    <p:sldId id="257" r:id="rId8"/>
    <p:sldId id="258" r:id="rId9"/>
    <p:sldId id="262" r:id="rId10"/>
    <p:sldId id="259" r:id="rId11"/>
    <p:sldId id="265" r:id="rId12"/>
    <p:sldId id="270" r:id="rId13"/>
    <p:sldId id="283" r:id="rId14"/>
    <p:sldId id="260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ABDDAB-D2BB-4956-964C-E70CA6DED912}">
          <p14:sldIdLst>
            <p14:sldId id="280"/>
            <p14:sldId id="273"/>
            <p14:sldId id="281"/>
            <p14:sldId id="272"/>
            <p14:sldId id="274"/>
            <p14:sldId id="256"/>
            <p14:sldId id="257"/>
            <p14:sldId id="258"/>
            <p14:sldId id="262"/>
            <p14:sldId id="259"/>
            <p14:sldId id="265"/>
            <p14:sldId id="270"/>
            <p14:sldId id="283"/>
            <p14:sldId id="260"/>
            <p14:sldId id="275"/>
          </p14:sldIdLst>
        </p14:section>
        <p14:section name="Untitled Section" id="{F23825D2-22D9-4A0C-8AB1-6F0F2E979085}">
          <p14:sldIdLst>
            <p14:sldId id="276"/>
            <p14:sldId id="277"/>
            <p14:sldId id="278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66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901A9-EFDA-4992-87D0-47113BEB80DA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C2125-26E4-49CA-9D14-949E9359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88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9C4B6-822D-4AA5-ACB0-B73EABD0F0EA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655C3-6D56-41D8-B9E2-EFE98A24F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1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655C3-6D56-41D8-B9E2-EFE98A24FE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5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655C3-6D56-41D8-B9E2-EFE98A24FE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9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409D-B4B9-47AF-81CF-CB3D98381F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D4B8-6D2B-47CD-8E09-9C3450FF9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8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409D-B4B9-47AF-81CF-CB3D98381F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D4B8-6D2B-47CD-8E09-9C3450FF9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8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409D-B4B9-47AF-81CF-CB3D98381F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D4B8-6D2B-47CD-8E09-9C3450FF9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9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409D-B4B9-47AF-81CF-CB3D98381F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D4B8-6D2B-47CD-8E09-9C3450FF9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409D-B4B9-47AF-81CF-CB3D98381F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D4B8-6D2B-47CD-8E09-9C3450FF9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6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409D-B4B9-47AF-81CF-CB3D98381F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D4B8-6D2B-47CD-8E09-9C3450FF9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4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409D-B4B9-47AF-81CF-CB3D98381F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D4B8-6D2B-47CD-8E09-9C3450FF9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409D-B4B9-47AF-81CF-CB3D98381F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D4B8-6D2B-47CD-8E09-9C3450FF9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7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409D-B4B9-47AF-81CF-CB3D98381F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D4B8-6D2B-47CD-8E09-9C3450FF9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9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409D-B4B9-47AF-81CF-CB3D98381F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D4B8-6D2B-47CD-8E09-9C3450FF9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4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409D-B4B9-47AF-81CF-CB3D98381F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D4B8-6D2B-47CD-8E09-9C3450FF9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6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409D-B4B9-47AF-81CF-CB3D98381F8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8D4B8-6D2B-47CD-8E09-9C3450FF9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61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568" y="3703290"/>
            <a:ext cx="8001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ত</a:t>
            </a:r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19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14" name="AutoShape 2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" name="AutoShape 10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4" name="AutoShape 12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6" name="AutoShape 14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8" name="AutoShape 16" descr="International Organizations. The United Nations (UN) The Unit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30" name="Picture 18" descr="International Organizations Increasingly Use Visual Content To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2248"/>
            <a:ext cx="8382000" cy="3998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907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57400" y="152400"/>
            <a:ext cx="5105400" cy="990600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/>
              </a:rPr>
              <a:t>রেড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ক্রিসেন্ট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সোসাইটির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উদ্দেশ্য</a:t>
            </a:r>
            <a:endParaRPr lang="en-US" sz="3200" dirty="0">
              <a:latin typeface="NikoshB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752600"/>
            <a:ext cx="8305800" cy="48768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প্রাকৃতিক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দুর্যোগে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ত্রাণ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ও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পুনর্বাসনমুলক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কার্যক্রমে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সহায়তা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করা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সশস্ত্র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বাহিনীর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যুদ্বাহত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ও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অসুস্থ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সৈন্যদের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সেবা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শুশ্রুশা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করা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প্রাথমিক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চিকিতসা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বিষয়ে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প্রশিক্ষণসহ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জনসাধারনের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স্বাস্থ্যের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উন্নতি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,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রোগ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প্রতিরোধ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ও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প্রতিকারের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ব্যাবস্থা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করা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।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অসহায়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ওদুর্যোগ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কবলিতদের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দুর্ভোগ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লাঘবের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জন্য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প্রয়োজনীয়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সামগ্রি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বিতরণ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করা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সকল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জাতির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মধ্যে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শান্তিও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সম্প্রীতির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সেতুবন্ধন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রচনা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করা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কিশোর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ও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যুবসমাজকে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আর্তমানবতার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সেবায়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উদ্বুদ্ব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করা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হাসপাতালের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রোগীদের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কল্যাণে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নিত্যব্যবহার্য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ও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উপহারসামগ্রী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সরবরাহ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করা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আহত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ও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অসুস্থ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রোগীদের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সেবা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প্রদানের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জন্য</a:t>
            </a:r>
            <a:r>
              <a:rPr lang="en-US" dirty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এম্বুল্যান্স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সার্ভিস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পরিচালনা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করা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প্রাকৃতিক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দুর্যোগ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প্রতিরোধে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সহায়তা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করা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দুর্যোগকালিন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আশ্রয়কেন্দ্রের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ব্যবস্থা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করা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রেড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ক্রিসেন্ট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কর্মীদের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জন্য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প্রয়োজনীয়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উদ্বার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প্রশিক্ষণের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ব্যবস্থা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করা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সরকারের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প্রচলিত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সাহায্যদান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কর্মসুচির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সহযোগী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প্রতিষ্ঠান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হিসেবে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সাহায্য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করা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মাতৃ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ও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শিশুকল্যাণ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কেন্দ্র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প্রতিষ্ঠা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করা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নার্সিং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ও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প্রাথমিক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চিকিতসা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বিষয়ে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প্রশিক্ষণ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প্রদানের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ব্যবস্থা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 </a:t>
            </a:r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/>
              </a:rPr>
              <a:t>করা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latin typeface="NikoshBAN"/>
              </a:rPr>
              <a:t>।</a:t>
            </a:r>
            <a:endParaRPr lang="en-US" dirty="0">
              <a:ln>
                <a:solidFill>
                  <a:srgbClr val="FF0000"/>
                </a:solidFill>
              </a:ln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69498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3969774" cy="268605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"/>
            <a:ext cx="3987747" cy="26670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2" y="3306097"/>
            <a:ext cx="3896032" cy="28956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306098"/>
            <a:ext cx="3987747" cy="28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939" y="3507658"/>
            <a:ext cx="4402393" cy="2997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7484"/>
            <a:ext cx="4173794" cy="3098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284"/>
            <a:ext cx="4402394" cy="3018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05200"/>
            <a:ext cx="4173794" cy="317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69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16" y="289129"/>
            <a:ext cx="4138313" cy="2999761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48" y="324465"/>
            <a:ext cx="4390104" cy="296442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706147"/>
            <a:ext cx="4136923" cy="286671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61" y="3706147"/>
            <a:ext cx="4355691" cy="286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9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62200" y="457200"/>
            <a:ext cx="4572000" cy="838200"/>
          </a:xfrm>
          <a:prstGeom prst="roundRect">
            <a:avLst/>
          </a:prstGeom>
          <a:solidFill>
            <a:schemeClr val="accent3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/>
              </a:rPr>
              <a:t>বাংলাদেশ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রেড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ক্রিসেন্ট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সোসাইটির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কার্যক্রম</a:t>
            </a:r>
            <a:endParaRPr lang="en-US" dirty="0">
              <a:latin typeface="NikoshBAN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1489587"/>
            <a:ext cx="8458200" cy="5181600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NikoshBAN"/>
              </a:rPr>
              <a:t>ত্রাণ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সাহায্য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কার্যক্রম</a:t>
            </a:r>
            <a:endParaRPr lang="en-US" dirty="0" smtClean="0">
              <a:latin typeface="NikoshB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NikoshBAN"/>
              </a:rPr>
              <a:t>স্বাস্থ্যসেবা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কার্যক্রম</a:t>
            </a:r>
            <a:endParaRPr lang="en-US" dirty="0" smtClean="0">
              <a:latin typeface="NikoshB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NikoshBAN"/>
              </a:rPr>
              <a:t>দুর্যোগ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ব্যবস্থাপনা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কার্যক্রম</a:t>
            </a:r>
            <a:endParaRPr lang="en-US" dirty="0" smtClean="0">
              <a:latin typeface="NikoshB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NikoshBAN"/>
              </a:rPr>
              <a:t>প্রশিক্ষণ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কার্যক্রম</a:t>
            </a:r>
            <a:endParaRPr lang="en-US" dirty="0" smtClean="0">
              <a:latin typeface="NikoshB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NikoshBAN"/>
              </a:rPr>
              <a:t>শিক্ষা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কার্যক্রম</a:t>
            </a:r>
            <a:endParaRPr lang="en-US" dirty="0" smtClean="0">
              <a:latin typeface="NikoshB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NikoshBAN"/>
              </a:rPr>
              <a:t>অবাঙালিদের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সাহায্য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কর্মসুচি</a:t>
            </a:r>
            <a:endParaRPr lang="en-US" dirty="0" smtClean="0">
              <a:latin typeface="NikoshB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NikoshBAN"/>
              </a:rPr>
              <a:t>পুনর্বাসন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কর্মসুচি</a:t>
            </a:r>
            <a:endParaRPr lang="en-US" dirty="0" smtClean="0">
              <a:latin typeface="NikoshB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NikoshBAN"/>
              </a:rPr>
              <a:t>অনুসন্ধান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কর্মসুচি</a:t>
            </a:r>
            <a:endParaRPr lang="en-US" dirty="0" smtClean="0">
              <a:latin typeface="NikoshB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NikoshBAN"/>
              </a:rPr>
              <a:t>রক্ত</a:t>
            </a:r>
            <a:r>
              <a:rPr lang="en-US" dirty="0" smtClean="0">
                <a:latin typeface="NikoshBAN"/>
              </a:rPr>
              <a:t>, </a:t>
            </a:r>
            <a:r>
              <a:rPr lang="en-US" dirty="0" err="1" smtClean="0">
                <a:latin typeface="NikoshBAN"/>
              </a:rPr>
              <a:t>কর্ণিয়া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কিডনী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সংগ্রহ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কার্যক্রম</a:t>
            </a:r>
            <a:endParaRPr lang="en-US" dirty="0" smtClean="0">
              <a:latin typeface="NikoshB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NikoshBAN"/>
              </a:rPr>
              <a:t>এম্বুলেন্স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কর্মসুচি</a:t>
            </a:r>
            <a:endParaRPr lang="en-US" dirty="0" smtClean="0">
              <a:latin typeface="NikoshB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NikoshBAN"/>
              </a:rPr>
              <a:t>জরুরি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খাদ্য</a:t>
            </a:r>
            <a:r>
              <a:rPr lang="en-US" dirty="0" smtClean="0">
                <a:latin typeface="NikoshBAN"/>
              </a:rPr>
              <a:t>  </a:t>
            </a:r>
            <a:r>
              <a:rPr lang="en-US" dirty="0" err="1" smtClean="0">
                <a:latin typeface="NikoshBAN"/>
              </a:rPr>
              <a:t>বিতরণ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কার্যক্রম</a:t>
            </a:r>
            <a:endParaRPr lang="en-US" dirty="0" smtClean="0">
              <a:latin typeface="NikoshB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NikoshBAN"/>
              </a:rPr>
              <a:t>ধাত্রীবিদ্যা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প্রশিক্ষণ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কার্যক্রম</a:t>
            </a:r>
            <a:endParaRPr lang="en-US" dirty="0" smtClean="0">
              <a:latin typeface="NikoshB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NikoshBAN"/>
              </a:rPr>
              <a:t>যুব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রেড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ক্রিসেন্ট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কার্যক্রম</a:t>
            </a:r>
            <a:endParaRPr lang="en-US" dirty="0" smtClean="0">
              <a:latin typeface="NikoshB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NikoshBAN"/>
              </a:rPr>
              <a:t>জরুরি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খাদ্য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সংরক্ষণ</a:t>
            </a:r>
            <a:endParaRPr lang="en-US" dirty="0" smtClean="0">
              <a:latin typeface="NikoshB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NikoshBAN"/>
              </a:rPr>
              <a:t>ক্ষুদ্র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ঋণ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কর্মসুচি</a:t>
            </a:r>
            <a:endParaRPr lang="en-US" dirty="0" smtClean="0">
              <a:latin typeface="NikoshB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NikoshBAN"/>
              </a:rPr>
              <a:t>মাতৃমঙল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শিশুকল্যাণ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কর্মসুচি</a:t>
            </a:r>
            <a:endParaRPr lang="en-US" dirty="0" smtClean="0">
              <a:latin typeface="NikoshBAN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latin typeface="NikoshBAN"/>
              </a:rPr>
              <a:t>পরিবার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পরিকল্পনা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কার্যক্রম</a:t>
            </a:r>
            <a:r>
              <a:rPr lang="en-US" dirty="0" smtClean="0">
                <a:latin typeface="NikoshBAN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9951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038600"/>
            <a:ext cx="4038600" cy="9906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5181600"/>
            <a:ext cx="6781800" cy="15240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১।রেড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ক্রিসেন্ট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National University: Social Work Department Books: জাতীয় ..."/>
          <p:cNvPicPr>
            <a:picLocks noChangeAspect="1" noChangeArrowheads="1"/>
          </p:cNvPicPr>
          <p:nvPr/>
        </p:nvPicPr>
        <p:blipFill>
          <a:blip r:embed="rId2"/>
          <a:srcRect t="54340"/>
          <a:stretch>
            <a:fillRect/>
          </a:stretch>
        </p:blipFill>
        <p:spPr bwMode="auto">
          <a:xfrm>
            <a:off x="1143000" y="381000"/>
            <a:ext cx="685800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004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9800" y="3429000"/>
            <a:ext cx="4648200" cy="12192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5029200"/>
            <a:ext cx="8686800" cy="1219200"/>
          </a:xfrm>
          <a:prstGeom prst="roundRect">
            <a:avLst>
              <a:gd name="adj" fmla="val 43886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ক্রিসেন্টের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কি কি? 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সমাজকর্মে ক্যারিয়ার গঠন – Dainik Amader Shomo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5438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01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304800"/>
            <a:ext cx="3962400" cy="28194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4114800"/>
            <a:ext cx="7696200" cy="2057400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ক্রিসেন্ট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00050" indent="-40005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১৯৬২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(খ)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১৮৬২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(গ)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১৮৬৩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১৯৬১ </a:t>
            </a:r>
          </a:p>
          <a:p>
            <a:pPr marL="400050" indent="-400050"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098" name="AutoShape 2" descr="এইচ এস সি রেজাল্ট ২০১৯ কবে দিবে? জেন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এইচ এস সি রেজাল্ট ২০১৯ কবে দিবে? জেন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এইচ এস সি রেজাল্ট ২০১৯ কবে দিবে? জেন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এইচ এস সি পরীক্ষা ২০১৯: নেই ..."/>
          <p:cNvPicPr>
            <a:picLocks noChangeAspect="1" noChangeArrowheads="1"/>
          </p:cNvPicPr>
          <p:nvPr/>
        </p:nvPicPr>
        <p:blipFill>
          <a:blip r:embed="rId2"/>
          <a:srcRect l="9333" t="6000" r="12000" b="10000"/>
          <a:stretch>
            <a:fillRect/>
          </a:stretch>
        </p:blipFill>
        <p:spPr bwMode="auto">
          <a:xfrm>
            <a:off x="304800" y="152400"/>
            <a:ext cx="4495800" cy="3048000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Oval 8"/>
          <p:cNvSpPr/>
          <p:nvPr/>
        </p:nvSpPr>
        <p:spPr>
          <a:xfrm>
            <a:off x="4724400" y="4876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8600"/>
            <a:ext cx="4503632" cy="2872556"/>
          </a:xfrm>
          <a:prstGeom prst="rect">
            <a:avLst/>
          </a:prstGeom>
        </p:spPr>
      </p:pic>
      <p:sp>
        <p:nvSpPr>
          <p:cNvPr id="1026" name="AutoShape 2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33600" y="3505200"/>
            <a:ext cx="4267200" cy="10668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0375" y="4730545"/>
            <a:ext cx="8153400" cy="1600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</a:rPr>
              <a:t>বাংলাদেশ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</a:rPr>
              <a:t>রেড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</a:rPr>
              <a:t>ক্রিসেন্টের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</a:rPr>
              <a:t>কার্যক্রম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</a:rPr>
              <a:t>বর্ণনা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</a:rPr>
              <a:t>কর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</a:rPr>
              <a:t>।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</a:rPr>
              <a:t>  </a:t>
            </a:r>
            <a:endParaRPr lang="en-US" sz="3600" dirty="0">
              <a:solidFill>
                <a:srgbClr val="00B0F0"/>
              </a:solidFill>
            </a:endParaRPr>
          </a:p>
          <a:p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8" name="Picture 7" descr="download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4191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017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2971800"/>
            <a:ext cx="6172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শিলচরে বরাক সাহিত্য সংস্কৃতি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4067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745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219200"/>
            <a:ext cx="2590800" cy="990600"/>
          </a:xfrm>
          <a:prstGeom prst="roundRect">
            <a:avLst>
              <a:gd name="adj" fmla="val 6726"/>
            </a:avLst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4343400" cy="24384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ঝুনু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সমাজকর্ম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বত্রিশ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endPara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4038600" cy="23622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শ্রেনিঃ</a:t>
            </a:r>
            <a:r>
              <a:rPr lang="bn-BD" sz="2400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দ্বাদশ</a:t>
            </a:r>
            <a:endParaRPr lang="en-US" sz="2400" dirty="0" smtClean="0">
              <a:solidFill>
                <a:srgbClr val="00206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বিষয়ঃ</a:t>
            </a:r>
            <a:r>
              <a:rPr lang="bn-BD" sz="2400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সমাজকর্ম</a:t>
            </a:r>
            <a:endParaRPr lang="en-US" sz="2400" dirty="0" smtClean="0">
              <a:solidFill>
                <a:srgbClr val="00206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অধ্যায়৮ম</a:t>
            </a:r>
            <a:r>
              <a:rPr lang="bn-BD" sz="2400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সময়ঃ৪৫ </a:t>
            </a:r>
            <a:r>
              <a:rPr lang="en-US" sz="2400" dirty="0" err="1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মিনিট</a:t>
            </a:r>
            <a:endParaRPr lang="en-US" sz="2400" dirty="0" smtClean="0">
              <a:solidFill>
                <a:srgbClr val="00206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/>
                <a:cs typeface="NikoshBAN" pitchFamily="2" charset="0"/>
              </a:rPr>
              <a:t>তারিখঃ০৮/০৯/২০২০</a:t>
            </a:r>
            <a:endParaRPr lang="en-US" sz="2400" dirty="0">
              <a:solidFill>
                <a:srgbClr val="002060"/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16386" name="Picture 2" descr="সমাজকর্ম- ১ম পত্র, একাদশ-দ্বাদশ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28600"/>
            <a:ext cx="2590800" cy="2971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28600"/>
            <a:ext cx="2628900" cy="3200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4923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4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FF00"/>
                </a:solidFill>
                <a:latin typeface="NikoshBAN"/>
                <a:cs typeface="NikoshBAN" pitchFamily="2" charset="0"/>
              </a:rPr>
              <a:t>আন্তর্জাতিক সংগঠন    </a:t>
            </a:r>
            <a:endParaRPr lang="en-US" sz="8800" dirty="0">
              <a:solidFill>
                <a:srgbClr val="FFFF00"/>
              </a:solidFill>
              <a:latin typeface="NikoshBAN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3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6" y="1600200"/>
            <a:ext cx="821346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1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4343400" cy="1600438"/>
          </a:xfrm>
          <a:prstGeom prst="flowChartAlternateProcess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2830286"/>
            <a:ext cx="8839200" cy="3581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endParaRPr lang="bn-BD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ক্রিসেন্ট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সোসাইটি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BD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ক্রিসেন্ট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সোসাইটির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ক্রিসেন্ট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সোসাইটির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BD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01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43200" y="228600"/>
            <a:ext cx="3657600" cy="1295400"/>
          </a:xfrm>
          <a:prstGeom prst="round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/>
              </a:rPr>
              <a:t>রেড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ক্রিসেন্ট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সোসাইটি</a:t>
            </a:r>
            <a:endParaRPr lang="en-US" sz="3200" dirty="0">
              <a:latin typeface="NikoshB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7700" y="2209800"/>
            <a:ext cx="7848600" cy="4343400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বিশ্বে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আর্তমানবতার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সেবায়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নিয়োজিত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আন্তর্জাতিক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সংস্থাগুলুর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মধ্যে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সবচেয়ে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কল্যাণমুখী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ও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সুপরিচিত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নাম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হচ্ছে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আন্তর্জাতিক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রেড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ক্রস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সোসাইটি।এর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সদর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দপ্তর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সুইজারল্যান্ডের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জেনেভায়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অবস্থিত।বর্তমানে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এর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সদস্য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সংখা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১৮৭।বাংলাদেশ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রেড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ক্রস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সোসাইটির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সদস্য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।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বর্তমানে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এর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নাম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করন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করা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হয়েছে”বাংলাদেশ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রেড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ক্রিসেন্ট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/>
              </a:rPr>
              <a:t>সোসাইটি</a:t>
            </a:r>
            <a:r>
              <a:rPr lang="en-US" sz="2400" dirty="0" smtClean="0">
                <a:solidFill>
                  <a:srgbClr val="FFFF00"/>
                </a:solidFill>
                <a:latin typeface="NikoshBAN"/>
              </a:rPr>
              <a:t>”।</a:t>
            </a:r>
            <a:endParaRPr lang="en-US" sz="2400" dirty="0">
              <a:solidFill>
                <a:srgbClr val="FFFF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1612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600200" y="228600"/>
            <a:ext cx="5562600" cy="1066800"/>
          </a:xfrm>
          <a:prstGeom prst="flowChartAlternateProcess">
            <a:avLst/>
          </a:prstGeom>
          <a:solidFill>
            <a:srgbClr val="FF00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sz="2800" dirty="0" err="1" smtClean="0">
                <a:latin typeface="NikoshBAN"/>
              </a:rPr>
              <a:t>বাংলাদেশ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রেড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ক্রিসেন্ট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সোসাইটি</a:t>
            </a:r>
            <a:endParaRPr lang="en-US" sz="2800" dirty="0">
              <a:latin typeface="NikoshBAN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17090" y="1828800"/>
            <a:ext cx="8458200" cy="4549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NikoshBAN"/>
              </a:rPr>
              <a:t>বাংলাদেশে</a:t>
            </a:r>
            <a:r>
              <a:rPr lang="en-US" sz="2400" b="1" dirty="0">
                <a:latin typeface="NikoshBAN"/>
              </a:rPr>
              <a:t>  </a:t>
            </a:r>
            <a:r>
              <a:rPr lang="en-US" sz="2400" b="1" dirty="0" err="1">
                <a:latin typeface="NikoshBAN"/>
              </a:rPr>
              <a:t>তদানীন্তন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পাকিস্তান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আমলে</a:t>
            </a:r>
            <a:r>
              <a:rPr lang="en-US" sz="2400" b="1" dirty="0">
                <a:latin typeface="NikoshBAN"/>
              </a:rPr>
              <a:t> ১৯৪৯ </a:t>
            </a:r>
            <a:r>
              <a:rPr lang="en-US" sz="2400" b="1" dirty="0" err="1">
                <a:latin typeface="NikoshBAN"/>
              </a:rPr>
              <a:t>সালে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রেড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ক্রিসেন্ট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সোসাইটি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সংগঠিত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হয়</a:t>
            </a:r>
            <a:r>
              <a:rPr lang="en-US" sz="2400" b="1" dirty="0">
                <a:latin typeface="NikoshBAN"/>
              </a:rPr>
              <a:t> </a:t>
            </a:r>
            <a:r>
              <a:rPr lang="en-US" sz="2400" b="1" dirty="0" err="1">
                <a:latin typeface="NikoshBAN"/>
              </a:rPr>
              <a:t>এবং</a:t>
            </a:r>
            <a:r>
              <a:rPr lang="en-US" sz="2400" b="1" dirty="0">
                <a:latin typeface="NikoshBAN"/>
              </a:rPr>
              <a:t> ১৯৬২ </a:t>
            </a:r>
          </a:p>
          <a:p>
            <a:pPr algn="ctr"/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সালে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সমাজসেবা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অধিদপ্তরের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রেজিস্ট্রেশন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লাভ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করে।স্বাধীনতার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পূর্ব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পর্যন্ত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সংস্থাটির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নাম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ছিল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পাকিস্থান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রেড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ক্রস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সোসাইটি</a:t>
            </a:r>
            <a:r>
              <a:rPr lang="en-US" sz="2400" b="1" dirty="0" smtClean="0">
                <a:latin typeface="NikoshBAN"/>
              </a:rPr>
              <a:t>। ১৯৭১ </a:t>
            </a:r>
            <a:r>
              <a:rPr lang="en-US" sz="2400" b="1" dirty="0" err="1" smtClean="0">
                <a:latin typeface="NikoshBAN"/>
              </a:rPr>
              <a:t>সালের</a:t>
            </a:r>
            <a:r>
              <a:rPr lang="en-US" sz="2400" b="1" dirty="0" smtClean="0">
                <a:latin typeface="NikoshBAN"/>
              </a:rPr>
              <a:t> ২০ </a:t>
            </a:r>
            <a:r>
              <a:rPr lang="en-US" sz="2400" b="1" dirty="0" err="1" smtClean="0">
                <a:latin typeface="NikoshBAN"/>
              </a:rPr>
              <a:t>ডিসেম্বর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থেকে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এর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নতুন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নামকরণ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করা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হয়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বাংলাদেশ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রেড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ক্রস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সোসাইটি</a:t>
            </a:r>
            <a:r>
              <a:rPr lang="en-US" sz="2400" b="1" dirty="0" smtClean="0">
                <a:latin typeface="NikoshBAN"/>
              </a:rPr>
              <a:t>। ১৯৭৩ </a:t>
            </a:r>
            <a:r>
              <a:rPr lang="en-US" sz="2400" b="1" dirty="0" err="1" smtClean="0">
                <a:latin typeface="NikoshBAN"/>
              </a:rPr>
              <a:t>সালের</a:t>
            </a:r>
            <a:r>
              <a:rPr lang="en-US" sz="2400" b="1" dirty="0" smtClean="0">
                <a:latin typeface="NikoshBAN"/>
              </a:rPr>
              <a:t> ২০শে  </a:t>
            </a:r>
            <a:r>
              <a:rPr lang="en-US" sz="2400" b="1" dirty="0" err="1" smtClean="0">
                <a:latin typeface="NikoshBAN"/>
              </a:rPr>
              <a:t>সেপ্টেম্বর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বাংলাদেশ</a:t>
            </a:r>
            <a:r>
              <a:rPr lang="en-US" sz="2400" b="1" dirty="0" smtClean="0">
                <a:latin typeface="NikoshBAN"/>
              </a:rPr>
              <a:t>  </a:t>
            </a:r>
            <a:r>
              <a:rPr lang="en-US" sz="2400" b="1" dirty="0" err="1" smtClean="0">
                <a:latin typeface="NikoshBAN"/>
              </a:rPr>
              <a:t>রেড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ক্রস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সোসাইটি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লীগ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অব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রেড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ক্রস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সোসাইটির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পূর্ণাঙ্গ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সদস্যপদ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লাভ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করে।রাষ্ট্রপতির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অধ্যাদেশ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বলে</a:t>
            </a:r>
            <a:r>
              <a:rPr lang="en-US" sz="2400" b="1" dirty="0" smtClean="0">
                <a:latin typeface="NikoshBAN"/>
              </a:rPr>
              <a:t> ১৯৮৮ </a:t>
            </a:r>
            <a:r>
              <a:rPr lang="en-US" sz="2400" b="1" dirty="0" err="1" smtClean="0">
                <a:latin typeface="NikoshBAN"/>
              </a:rPr>
              <a:t>সালের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এপ্রিল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মাসে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মুসলিম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দেশসমুহের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অনুকরণে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এর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নতুন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নামকরণ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করা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হয়েছে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smtClean="0">
                <a:latin typeface="NikoshBAN"/>
              </a:rPr>
              <a:t>“</a:t>
            </a:r>
            <a:r>
              <a:rPr lang="en-US" sz="2400" b="1" dirty="0" err="1" smtClean="0">
                <a:latin typeface="NikoshBAN"/>
              </a:rPr>
              <a:t>বাংলাদেশ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রেড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ক্রিসেন্ট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সোসাইটি</a:t>
            </a:r>
            <a:r>
              <a:rPr lang="en-US" sz="2400" b="1" dirty="0" smtClean="0">
                <a:latin typeface="NikoshBAN"/>
              </a:rPr>
              <a:t>”।</a:t>
            </a:r>
            <a:endParaRPr lang="en-US" sz="2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19885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47900" y="685800"/>
            <a:ext cx="4572000" cy="9906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/>
              </a:rPr>
              <a:t>রেড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ক্রিসেন্টের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নীতি</a:t>
            </a:r>
            <a:endParaRPr lang="en-US" sz="3200" dirty="0">
              <a:latin typeface="NikoshB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0" y="2514600"/>
            <a:ext cx="6324600" cy="3733800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sz="2400" dirty="0" err="1" smtClean="0">
                <a:latin typeface="NikoshBAN"/>
              </a:rPr>
              <a:t>মানবতা</a:t>
            </a:r>
            <a:endParaRPr lang="en-US" sz="2400" dirty="0" smtClean="0">
              <a:latin typeface="NikoshBAN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 err="1" smtClean="0">
                <a:latin typeface="NikoshBAN"/>
              </a:rPr>
              <a:t>পক্ষপাতহীনতা</a:t>
            </a:r>
            <a:endParaRPr lang="en-US" sz="2400" dirty="0" smtClean="0">
              <a:latin typeface="NikoshBAN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 err="1" smtClean="0">
                <a:latin typeface="NikoshBAN"/>
              </a:rPr>
              <a:t>নিরপেক্ষতা</a:t>
            </a:r>
            <a:endParaRPr lang="en-US" sz="2400" dirty="0" smtClean="0">
              <a:latin typeface="NikoshBAN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 err="1" smtClean="0">
                <a:latin typeface="NikoshBAN"/>
              </a:rPr>
              <a:t>স্বাধীনতা</a:t>
            </a:r>
            <a:endParaRPr lang="en-US" sz="2400" dirty="0" smtClean="0">
              <a:latin typeface="NikoshBAN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 err="1" smtClean="0">
                <a:latin typeface="NikoshBAN"/>
              </a:rPr>
              <a:t>স্বেচ্ছামূলক</a:t>
            </a:r>
            <a:endParaRPr lang="en-US" sz="2400" dirty="0" smtClean="0">
              <a:latin typeface="NikoshBAN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 err="1" smtClean="0">
                <a:latin typeface="NikoshBAN"/>
              </a:rPr>
              <a:t>একতা</a:t>
            </a:r>
            <a:endParaRPr lang="en-US" sz="2400" dirty="0" smtClean="0">
              <a:latin typeface="NikoshBAN"/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en-US" sz="2400" dirty="0" err="1" smtClean="0">
                <a:latin typeface="NikoshBAN"/>
              </a:rPr>
              <a:t>সর্বজনীনতা</a:t>
            </a:r>
            <a:r>
              <a:rPr lang="en-US" sz="2400" dirty="0" smtClean="0">
                <a:latin typeface="NikoshBAN"/>
              </a:rPr>
              <a:t>।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52173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16" y="289129"/>
            <a:ext cx="4138313" cy="2999761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48" y="324465"/>
            <a:ext cx="4390104" cy="296442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706147"/>
            <a:ext cx="4136923" cy="286671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61" y="3706147"/>
            <a:ext cx="4355691" cy="286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5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457</Words>
  <Application>Microsoft Office PowerPoint</Application>
  <PresentationFormat>On-screen Show (4:3)</PresentationFormat>
  <Paragraphs>83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63</cp:revision>
  <dcterms:created xsi:type="dcterms:W3CDTF">2020-09-05T14:09:47Z</dcterms:created>
  <dcterms:modified xsi:type="dcterms:W3CDTF">2020-09-22T10:58:23Z</dcterms:modified>
</cp:coreProperties>
</file>