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9" r:id="rId3"/>
    <p:sldId id="259" r:id="rId4"/>
    <p:sldId id="260" r:id="rId5"/>
    <p:sldId id="262" r:id="rId6"/>
    <p:sldId id="257" r:id="rId7"/>
    <p:sldId id="315" r:id="rId8"/>
    <p:sldId id="316" r:id="rId9"/>
    <p:sldId id="307" r:id="rId10"/>
    <p:sldId id="317" r:id="rId11"/>
    <p:sldId id="318" r:id="rId12"/>
    <p:sldId id="303" r:id="rId13"/>
    <p:sldId id="320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9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166-A273-4014-8208-DC49CD8F3F32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6604-EAA0-4B43-A0D4-D5DE147A17C3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68A-DCB0-4FBC-85AA-FC6729784D8C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B28-90ED-4A22-AF8F-690B9B71B416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61B2-72FF-4F80-A14E-C57872FF671C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A73C-B455-4298-9100-698163A0122E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0004-9A41-46A8-A16E-A58F135BDC3F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62B-E6EC-490C-874B-10DC745C2E03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8ACF-5923-482B-B99B-388EB3F86A4B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6670-1F1F-4486-99E4-60080398BEFE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9F95-ACC2-4DB2-9A1C-D340AF2FE105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ADCC-5FA2-410B-AB52-3DDE1A7B4BAD}" type="datetime9">
              <a:rPr lang="en-US" smtClean="0"/>
              <a:t>9/22/2020 8:12:56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3076"/>
            <a:ext cx="10515600" cy="2547938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9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26" y="1684564"/>
            <a:ext cx="1056209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সরলার্থঃ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শবারুঢ়া,ভীমা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ত্রিনিয়নী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ভয়ানক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জিহ্বা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মুক্তকেশী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নরকপাল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কর্তৃকা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হাস্যময়ী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1464" y="754743"/>
            <a:ext cx="114560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শিক্ষাঃ</a:t>
            </a:r>
            <a:r>
              <a:rPr lang="en-US" dirty="0" smtClean="0"/>
              <a:t> 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ভক্তদের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কল্যানে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নিয়োজিত।তাঁর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অন্যায়কারীর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রাগী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ভক্তের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স্নেহময়ী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9771" y="1727200"/>
            <a:ext cx="9187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পুরোহিত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আবির্ভূত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সহধর্মী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9771" y="1727200"/>
            <a:ext cx="9187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পুরোহিত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সহধর্মী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আবির্ভূত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76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634" y="1243013"/>
            <a:ext cx="5161192" cy="302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4314825" y="157162"/>
            <a:ext cx="43434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/>
              <a:t>শিক্ষক পরিচিতি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185862" y="1452562"/>
            <a:ext cx="5824538" cy="464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গৌরাঙ্গ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জোদ্দার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সহকারি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বুড়িরডাবুর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এস</a:t>
            </a:r>
            <a:r>
              <a:rPr lang="en-US" sz="2400" dirty="0" smtClean="0">
                <a:solidFill>
                  <a:srgbClr val="FF0000"/>
                </a:solidFill>
              </a:rPr>
              <a:t> ই </a:t>
            </a:r>
            <a:r>
              <a:rPr lang="en-US" sz="2400" dirty="0" err="1" smtClean="0">
                <a:solidFill>
                  <a:srgbClr val="FF0000"/>
                </a:solidFill>
              </a:rPr>
              <a:t>এস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ডি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মডেল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মাধ্যমিক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বিদ্যলয়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দকোপ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খুলনা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মোবাইলঃ০১৯১১৫৪২৬১৭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ই-মেইলঃgjodder432@gmail.com</a:t>
            </a:r>
            <a:endParaRPr lang="en-GB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1414462"/>
            <a:ext cx="3233794" cy="422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96005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76641" y="1625796"/>
            <a:ext cx="62870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80457" y="2525486"/>
            <a:ext cx="9985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1850" y="457200"/>
            <a:ext cx="4471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শিখনফল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463" y="9444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97713" y="2890632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8739" y="5718705"/>
            <a:ext cx="5225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542" y="0"/>
            <a:ext cx="5152572" cy="13471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57486" y="1407886"/>
            <a:ext cx="68217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বিনাসে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অশুভ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54743" y="4339771"/>
            <a:ext cx="10813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সহধর্মিনী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শ্মশান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হয়।এ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ইত্যাদী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4672" y="3491077"/>
            <a:ext cx="1645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দক্ষিণাকালী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4132268" y="3433021"/>
            <a:ext cx="1215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ভদ্রকালী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786066" y="3447534"/>
            <a:ext cx="127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9713942" y="3447534"/>
            <a:ext cx="1287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মহাকালী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39966" y="700088"/>
            <a:ext cx="2439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কালী</a:t>
            </a:r>
            <a:endParaRPr lang="en-GB" sz="5400" dirty="0"/>
          </a:p>
        </p:txBody>
      </p:sp>
      <p:sp>
        <p:nvSpPr>
          <p:cNvPr id="6" name="Down Arrow 5"/>
          <p:cNvSpPr/>
          <p:nvPr/>
        </p:nvSpPr>
        <p:spPr>
          <a:xfrm>
            <a:off x="5593217" y="1454261"/>
            <a:ext cx="571500" cy="491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528763" y="1972184"/>
            <a:ext cx="8972550" cy="32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9879075" y="2328515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1326315" y="2337528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4318485" y="2332508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7001939" y="2300503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7213" y="1656896"/>
            <a:ext cx="112429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গৃহে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মন্ডপে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চক্ষু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ধ্যান,পূজা,আরতি,ভোগ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93157" y="2714626"/>
            <a:ext cx="91585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ধ্যানঃ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শবারূঢ়াং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মহাভীমাং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ঘোর-দংষ্ট্রাবরপ্রদাম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হাস্যযুক্তাং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ত্রিনেত্রাঞ্চ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কপালকর্ত্ত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মুক্তকেশীং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লোলজিহ্বাং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পিবন্তীং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রুধিরং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মুহুঃ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চতুর্বাহুযুতাং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বরাভয়করাং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স্মরে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ৎ।।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0809" y="1115497"/>
            <a:ext cx="2823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ধ্যান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368</Words>
  <Application>Microsoft Office PowerPoint</Application>
  <PresentationFormat>Widescreen</PresentationFormat>
  <Paragraphs>51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PRITOM</cp:lastModifiedBy>
  <cp:revision>494</cp:revision>
  <dcterms:created xsi:type="dcterms:W3CDTF">2020-04-04T15:22:44Z</dcterms:created>
  <dcterms:modified xsi:type="dcterms:W3CDTF">2020-09-22T15:28:19Z</dcterms:modified>
</cp:coreProperties>
</file>