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8F5"/>
    <a:srgbClr val="F0E6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8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51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35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31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44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10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6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10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45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14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38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23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37C9-387D-452E-9B2A-9F55BA7A0B17}" type="datetimeFigureOut">
              <a:rPr lang="en-US" smtClean="0"/>
              <a:pPr/>
              <a:t>01-Jul-2020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1F43-80F3-4E3F-989E-174C528EA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19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52" y="0"/>
            <a:ext cx="10256568" cy="6977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8716" y="2324670"/>
            <a:ext cx="56023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13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01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9484" y="5165163"/>
            <a:ext cx="581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স্টার টপোলজি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209" y="97863"/>
            <a:ext cx="5400675" cy="4152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62456" y="0"/>
            <a:ext cx="25341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শ্রেনীঃ অষ্টম</a:t>
            </a:r>
          </a:p>
          <a:p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বিষয়ঃ তথ্য ও যোগাযোগ 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অধ্যায়ঃ২য়</a:t>
            </a:r>
          </a:p>
        </p:txBody>
      </p:sp>
    </p:spTree>
    <p:extLst>
      <p:ext uri="{BB962C8B-B14F-4D97-AF65-F5344CB8AC3E}">
        <p14:creationId xmlns:p14="http://schemas.microsoft.com/office/powerpoint/2010/main" xmlns="" val="355597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043646" y="692331"/>
            <a:ext cx="4741817" cy="2090058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3747" y="1183362"/>
            <a:ext cx="4284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26271" y="4409471"/>
            <a:ext cx="953036" cy="5924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73968" y="3636739"/>
            <a:ext cx="7443989" cy="21378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06137" y="4043965"/>
            <a:ext cx="617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</a:rPr>
              <a:t>বাস ও স্টার টপোলজির মধ্যে ২টি পার্থক্য লিখ?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2818" y="6104582"/>
            <a:ext cx="4365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সময়ঃ ৩ মিনিট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95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794" y="-225083"/>
            <a:ext cx="6011566" cy="5362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961" y="5362997"/>
            <a:ext cx="3502855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রিং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টপোলজি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48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511" y="450761"/>
            <a:ext cx="4971244" cy="3876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34117" y="4748200"/>
            <a:ext cx="4121240" cy="17450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30331" y="5112911"/>
            <a:ext cx="3528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মেস টপোলজি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35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560" y="0"/>
            <a:ext cx="6541477" cy="43567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48111" y="4942652"/>
            <a:ext cx="3854548" cy="11113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98277" y="5113605"/>
            <a:ext cx="295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ট্রি টপোলজি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4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43200" y="323557"/>
            <a:ext cx="6499274" cy="220862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75052" y="873873"/>
            <a:ext cx="524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দলীয় কাজ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22363" y="3727938"/>
            <a:ext cx="1083212" cy="970671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74389" y="3298873"/>
            <a:ext cx="8243666" cy="182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1163" y="3428443"/>
            <a:ext cx="7469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ট্রি টপোলজিটি  ও স্টার টপোলজির মধ্যে সাদৃশ্য ও বৈসাদৃশ্য নির্নয় কর।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3335" y="5683348"/>
            <a:ext cx="357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/>
                </a:solidFill>
              </a:rPr>
              <a:t>সময়ঃ ৫ মিনিট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96697" y="0"/>
            <a:ext cx="3082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শ্রেনীঃ অষ্টম</a:t>
            </a:r>
          </a:p>
          <a:p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বিষয়ঃ তথ্য ও যোগাযোগ 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অধ্যায়ঃ২য়</a:t>
            </a:r>
          </a:p>
        </p:txBody>
      </p:sp>
    </p:spTree>
    <p:extLst>
      <p:ext uri="{BB962C8B-B14F-4D97-AF65-F5344CB8AC3E}">
        <p14:creationId xmlns:p14="http://schemas.microsoft.com/office/powerpoint/2010/main" xmlns="" val="15901239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2962142" y="309094"/>
            <a:ext cx="5576552" cy="2884868"/>
          </a:xfrm>
          <a:prstGeom prst="star6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1848" y="1151363"/>
            <a:ext cx="324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7284" y="3698818"/>
            <a:ext cx="865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</a:rPr>
              <a:t>১।টপোলজি কী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7284" y="4257764"/>
            <a:ext cx="736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</a:rPr>
              <a:t>২।</a:t>
            </a:r>
            <a:r>
              <a:rPr lang="bn-IN" sz="36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কেন্দীয় হাব কোন টপোলজিতে দেখা  যায়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7284" y="4811451"/>
            <a:ext cx="10403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 টপোলজিতে কম্পিউটারগুলো একাধিক পথে যুক্ত থাকে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0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2184" y="2360102"/>
            <a:ext cx="1237957" cy="88626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7422" y="2079959"/>
            <a:ext cx="8998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তোমার বিদ্যালয়ে তুমি কোন টপোলজিটি উপযোগী বলে মনে কর এবং কেন?</a:t>
            </a:r>
            <a:endParaRPr lang="en-US" sz="44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42378" y="3750746"/>
            <a:ext cx="4519601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5233" y="-399968"/>
            <a:ext cx="4519601" cy="3095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15486" y="5389543"/>
            <a:ext cx="2333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শ্রেনীঃ অষ্টম</a:t>
            </a:r>
          </a:p>
          <a:p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বিষয়ঃ তথ্য ও যোগাযোগ 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অধ্যায়ঃ২য়</a:t>
            </a:r>
          </a:p>
        </p:txBody>
      </p:sp>
    </p:spTree>
    <p:extLst>
      <p:ext uri="{BB962C8B-B14F-4D97-AF65-F5344CB8AC3E}">
        <p14:creationId xmlns:p14="http://schemas.microsoft.com/office/powerpoint/2010/main" xmlns="" val="340957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738" y="225083"/>
            <a:ext cx="9608234" cy="62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8348739">
            <a:off x="172803" y="1030750"/>
            <a:ext cx="53577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6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17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881" y="801099"/>
            <a:ext cx="7097165" cy="31700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নামঃরাহেলা বেগম</a:t>
            </a:r>
          </a:p>
          <a:p>
            <a:r>
              <a:rPr lang="bn-IN" sz="4000" dirty="0" smtClean="0"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 শিক্ষক (কম্পিউটার)</a:t>
            </a:r>
          </a:p>
          <a:p>
            <a:r>
              <a:rPr lang="bn-IN" sz="4000" dirty="0" smtClean="0"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বিদ্যালয়ের নামঃ মহিচাইল উচ্চ বিদ্যালয়</a:t>
            </a:r>
          </a:p>
          <a:p>
            <a:r>
              <a:rPr lang="bn-IN" sz="4000" dirty="0" smtClean="0"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চান্দিনা,কুমিল্লা।</a:t>
            </a:r>
          </a:p>
          <a:p>
            <a:endParaRPr lang="en-US" sz="4000" dirty="0">
              <a:solidFill>
                <a:schemeClr val="accent4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47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3500" y="1027428"/>
            <a:ext cx="8936254" cy="47543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11680" y="1201969"/>
            <a:ext cx="79482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শ্রেনীঃ অষ্টম</a:t>
            </a:r>
          </a:p>
          <a:p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বিষয়ঃ তথ্য ও যোগাযোগ </a:t>
            </a:r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sz="5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অধ্যায়ঃ২য়</a:t>
            </a:r>
          </a:p>
          <a:p>
            <a:r>
              <a:rPr lang="bn-IN" sz="5400" dirty="0" smtClean="0"/>
              <a:t>সময়ঃ ৪০ মিনিট</a:t>
            </a:r>
          </a:p>
          <a:p>
            <a:r>
              <a:rPr lang="bn-IN" sz="5400" dirty="0" smtClean="0"/>
              <a:t>তারিখঃ ১৯-০৬-১৫ইং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5699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000"/>
    </mc:Choice>
    <mc:Fallback>
      <p:transition spd="slow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614" y="540911"/>
            <a:ext cx="4868213" cy="4752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7641" y="746607"/>
            <a:ext cx="4494726" cy="4520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40833" y="0"/>
            <a:ext cx="259950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শ্রেনীঃ অষ্টম</a:t>
            </a:r>
          </a:p>
          <a:p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বিষয়ঃ তথ্য ও যোগাযোগ 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অধ্যায়ঃ২য়</a:t>
            </a:r>
          </a:p>
        </p:txBody>
      </p:sp>
    </p:spTree>
    <p:extLst>
      <p:ext uri="{BB962C8B-B14F-4D97-AF65-F5344CB8AC3E}">
        <p14:creationId xmlns:p14="http://schemas.microsoft.com/office/powerpoint/2010/main" xmlns="" val="415539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59488" y="1028923"/>
            <a:ext cx="7109138" cy="19189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7604" y="1480567"/>
            <a:ext cx="6117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/>
              <a:t>নেটওয়ার্ক টপোলজি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xmlns="" val="194287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62896" y="566669"/>
            <a:ext cx="5447763" cy="10174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31842" y="658900"/>
            <a:ext cx="231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92D050"/>
                </a:solidFill>
              </a:rPr>
              <a:t>শিখনফল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20461" y="1912512"/>
            <a:ext cx="8332631" cy="49454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45087" y="2684852"/>
            <a:ext cx="76114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</a:rPr>
              <a:t>এই পাঠ শেষে শিক্ষার্থীরা –</a:t>
            </a:r>
          </a:p>
          <a:p>
            <a:endParaRPr lang="en-US" sz="3200" dirty="0" smtClean="0"/>
          </a:p>
          <a:p>
            <a:r>
              <a:rPr lang="bn-IN" sz="3200" dirty="0" smtClean="0">
                <a:solidFill>
                  <a:srgbClr val="0070C0"/>
                </a:solidFill>
              </a:rPr>
              <a:t>১। টপোলজি কি বলতে পারবে।</a:t>
            </a:r>
          </a:p>
          <a:p>
            <a:r>
              <a:rPr lang="bn-IN" sz="3200" dirty="0" smtClean="0">
                <a:solidFill>
                  <a:schemeClr val="accent4">
                    <a:lumMod val="50000"/>
                  </a:schemeClr>
                </a:solidFill>
              </a:rPr>
              <a:t>২।টপোলজি সংগঠনের নামগুলো বলতে পারবে।</a:t>
            </a:r>
          </a:p>
          <a:p>
            <a:r>
              <a:rPr lang="bn-IN" sz="3200" dirty="0" smtClean="0">
                <a:solidFill>
                  <a:srgbClr val="C00000"/>
                </a:solidFill>
              </a:rPr>
              <a:t>৩।বাস, রিং</a:t>
            </a:r>
            <a:r>
              <a:rPr lang="bn-IN" sz="3200" dirty="0">
                <a:solidFill>
                  <a:srgbClr val="C00000"/>
                </a:solidFill>
              </a:rPr>
              <a:t>,</a:t>
            </a:r>
            <a:r>
              <a:rPr lang="bn-IN" sz="32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স্টার</a:t>
            </a:r>
            <a:r>
              <a:rPr lang="bn-IN" sz="3200" dirty="0" smtClean="0">
                <a:solidFill>
                  <a:srgbClr val="C00000"/>
                </a:solidFill>
              </a:rPr>
              <a:t> ও মেস টপোলজি সম্পর্কে বর্ননা করতে পারবে।</a:t>
            </a:r>
            <a:endParaRPr lang="en-US" sz="32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৪।ট্রি </a:t>
            </a:r>
            <a:r>
              <a:rPr lang="en-US" sz="44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টপোলজি</a:t>
            </a:r>
            <a:r>
              <a:rPr lang="en-US" sz="44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44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IN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1179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2717" y="940525"/>
            <a:ext cx="3155323" cy="3296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637" y="1056068"/>
            <a:ext cx="3296991" cy="2833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450" y="758198"/>
            <a:ext cx="4254333" cy="3232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89028" y="0"/>
            <a:ext cx="20029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শ্রেনীঃ অষ্টম</a:t>
            </a:r>
          </a:p>
          <a:p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বিষয়ঃ তথ্য ও যোগাযোগ 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অধ্যায়ঃ২য়</a:t>
            </a:r>
          </a:p>
        </p:txBody>
      </p:sp>
    </p:spTree>
    <p:extLst>
      <p:ext uri="{BB962C8B-B14F-4D97-AF65-F5344CB8AC3E}">
        <p14:creationId xmlns:p14="http://schemas.microsoft.com/office/powerpoint/2010/main" xmlns="" val="346604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30222" y="692262"/>
            <a:ext cx="10161432" cy="58212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4240" y="1871116"/>
            <a:ext cx="79333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টপোলজি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ভুক্ত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সমূহের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অবস্থাগত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বিন্যাসের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কাঠামো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908871">
            <a:off x="1019920" y="552723"/>
            <a:ext cx="2752725" cy="3095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40655">
            <a:off x="8231531" y="3625815"/>
            <a:ext cx="27527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11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835" y="649500"/>
            <a:ext cx="5550795" cy="2653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2597" y="3863662"/>
            <a:ext cx="713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 টপোলজি</a:t>
            </a:r>
            <a:endParaRPr lang="en-US" sz="60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61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206</Words>
  <Application>Microsoft Office PowerPoint</Application>
  <PresentationFormat>Custom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107</cp:revision>
  <dcterms:created xsi:type="dcterms:W3CDTF">2015-06-19T06:34:17Z</dcterms:created>
  <dcterms:modified xsi:type="dcterms:W3CDTF">2020-07-01T01:01:55Z</dcterms:modified>
</cp:coreProperties>
</file>