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6" r:id="rId2"/>
    <p:sldId id="277" r:id="rId3"/>
    <p:sldId id="275" r:id="rId4"/>
    <p:sldId id="258" r:id="rId5"/>
    <p:sldId id="259" r:id="rId6"/>
    <p:sldId id="274" r:id="rId7"/>
    <p:sldId id="260" r:id="rId8"/>
    <p:sldId id="261" r:id="rId9"/>
    <p:sldId id="263" r:id="rId10"/>
    <p:sldId id="264" r:id="rId11"/>
    <p:sldId id="265" r:id="rId12"/>
    <p:sldId id="268" r:id="rId13"/>
    <p:sldId id="269" r:id="rId14"/>
    <p:sldId id="271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0000CC"/>
    <a:srgbClr val="FF00FF"/>
    <a:srgbClr val="39D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4660"/>
  </p:normalViewPr>
  <p:slideViewPr>
    <p:cSldViewPr>
      <p:cViewPr varScale="1">
        <p:scale>
          <a:sx n="67" d="100"/>
          <a:sy n="67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AB5DA-4F09-48C3-9895-5B716F119BCA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C697E-4E0E-4D22-9ACC-B14BCCD0A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ফফজ্ঞহ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C697E-4E0E-4D22-9ACC-B14BCCD0A9E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tnazmul8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905000" y="2432050"/>
            <a:ext cx="2343150" cy="2863850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n-IN" sz="3600" dirty="0">
                <a:solidFill>
                  <a:srgbClr val="00B050"/>
                </a:solidFill>
              </a:rPr>
              <a:t>সব্বাইকে</a:t>
            </a:r>
            <a:r>
              <a:rPr lang="bn-IN" sz="3600" dirty="0"/>
              <a:t> </a:t>
            </a:r>
          </a:p>
          <a:p>
            <a:pPr algn="ctr" eaLnBrk="1" hangingPunct="1">
              <a:defRPr/>
            </a:pPr>
            <a:r>
              <a:rPr lang="bn-IN" sz="3600" dirty="0">
                <a:solidFill>
                  <a:srgbClr val="FF0000"/>
                </a:solidFill>
              </a:rPr>
              <a:t>এক </a:t>
            </a:r>
            <a:r>
              <a:rPr lang="bn-IN" sz="3600" dirty="0"/>
              <a:t> </a:t>
            </a:r>
          </a:p>
          <a:p>
            <a:pPr algn="ctr" eaLnBrk="1" hangingPunct="1">
              <a:defRPr/>
            </a:pPr>
            <a:r>
              <a:rPr lang="bn-IN" sz="3600" dirty="0">
                <a:solidFill>
                  <a:srgbClr val="002060"/>
                </a:solidFill>
              </a:rPr>
              <a:t>গুচ্ছ </a:t>
            </a:r>
            <a:endParaRPr lang="bn-IN" sz="3600" dirty="0"/>
          </a:p>
          <a:p>
            <a:pPr algn="ctr" eaLnBrk="1" hangingPunct="1">
              <a:defRPr/>
            </a:pPr>
            <a:r>
              <a:rPr lang="bn-IN" sz="3600" dirty="0">
                <a:solidFill>
                  <a:srgbClr val="C00000"/>
                </a:solidFill>
              </a:rPr>
              <a:t>ফুলের</a:t>
            </a:r>
          </a:p>
          <a:p>
            <a:pPr algn="ctr" eaLnBrk="1" hangingPunct="1">
              <a:defRPr/>
            </a:pPr>
            <a:r>
              <a:rPr lang="bn-IN" sz="3600" dirty="0"/>
              <a:t> </a:t>
            </a:r>
            <a:r>
              <a:rPr lang="bn-IN" sz="3600" dirty="0">
                <a:solidFill>
                  <a:srgbClr val="00B050"/>
                </a:solidFill>
              </a:rPr>
              <a:t>শুভেচ্ছা 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7" name="Picture 6" descr="Color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9028" y="904507"/>
            <a:ext cx="3590549" cy="23123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10" name="Can 9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234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230" y="1194594"/>
            <a:ext cx="5388768" cy="3157537"/>
          </a:xfrm>
          <a:prstGeom prst="rect">
            <a:avLst/>
          </a:prstGeom>
        </p:spPr>
      </p:pic>
      <p:sp>
        <p:nvSpPr>
          <p:cNvPr id="3" name="Flowchart: Data 2"/>
          <p:cNvSpPr/>
          <p:nvPr/>
        </p:nvSpPr>
        <p:spPr>
          <a:xfrm>
            <a:off x="381000" y="4317999"/>
            <a:ext cx="8077200" cy="1600200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ভাসমান  মানুষের মধ্যে কিশোর অপরাধের প্রবণতা  বেশি।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03225" y="-233364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3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424" y="999403"/>
            <a:ext cx="5427784" cy="2847109"/>
          </a:xfrm>
          <a:prstGeom prst="rect">
            <a:avLst/>
          </a:prstGeom>
        </p:spPr>
      </p:pic>
      <p:sp>
        <p:nvSpPr>
          <p:cNvPr id="3" name="Diamond 2"/>
          <p:cNvSpPr/>
          <p:nvPr/>
        </p:nvSpPr>
        <p:spPr>
          <a:xfrm>
            <a:off x="-350228" y="3692526"/>
            <a:ext cx="9539655" cy="228600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 টোকাইদের মধ্যে কিশোর অপরাধ বেশি সংগটিত হয়।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990600"/>
            <a:ext cx="6248400" cy="2743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33499" y="3699669"/>
            <a:ext cx="6095207" cy="2667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শিক্ষার মাধ্যমে কিশোর অপরাধ  কমানো যায়।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1938337" y="1295400"/>
            <a:ext cx="5410200" cy="1066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endParaRPr lang="en-US" sz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714500" y="2696369"/>
            <a:ext cx="5867400" cy="26670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অপরাধের  ধরন  গুলো লিখ।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019300" y="914400"/>
            <a:ext cx="4800600" cy="2743200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55006" y="3768726"/>
            <a:ext cx="5257800" cy="213360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</a:rPr>
              <a:t>কিশোর অপরাধ দমনে আমাদের করণীয় কি? লিখে আনবে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6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739900" y="1347788"/>
            <a:ext cx="5143500" cy="930275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950" dirty="0">
                <a:solidFill>
                  <a:schemeClr val="tx1"/>
                </a:solidFill>
              </a:rPr>
              <a:t> ধন্যবাদ</a:t>
            </a:r>
            <a:r>
              <a:rPr lang="bn-IN" sz="2100" dirty="0">
                <a:solidFill>
                  <a:schemeClr val="tx1"/>
                </a:solidFill>
              </a:rPr>
              <a:t> </a:t>
            </a:r>
            <a:endParaRPr lang="en-US" sz="2100" dirty="0">
              <a:solidFill>
                <a:schemeClr val="tx1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2520950"/>
            <a:ext cx="51435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15" name="Can 14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649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187450" y="823913"/>
            <a:ext cx="5410200" cy="4592637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bn-IN" sz="27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700" dirty="0">
                <a:solidFill>
                  <a:schemeClr val="tx1"/>
                </a:solidFill>
              </a:rPr>
              <a:t>                     </a:t>
            </a:r>
            <a:r>
              <a:rPr lang="bn-IN" sz="2400" dirty="0">
                <a:solidFill>
                  <a:schemeClr val="tx1"/>
                </a:solidFill>
              </a:rPr>
              <a:t>বিএসসি,বিএড,এমএ,এমএড</a:t>
            </a:r>
            <a:endParaRPr lang="bn-IN" sz="24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n-IN" sz="2700" dirty="0">
                <a:solidFill>
                  <a:schemeClr val="tx1"/>
                </a:solidFill>
              </a:rPr>
              <a:t>সহকারি শিক্ষক </a:t>
            </a:r>
          </a:p>
          <a:p>
            <a:pPr eaLnBrk="1" hangingPunct="1">
              <a:defRPr/>
            </a:pPr>
            <a:r>
              <a:rPr lang="bn-IN" sz="27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2700" dirty="0">
                <a:solidFill>
                  <a:schemeClr val="tx1"/>
                </a:solidFill>
              </a:rPr>
              <a:t>, </a:t>
            </a:r>
            <a:endParaRPr lang="bn-IN" sz="27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n-IN" sz="2700" dirty="0">
                <a:solidFill>
                  <a:schemeClr val="tx1"/>
                </a:solidFill>
              </a:rPr>
              <a:t>কালাই</a:t>
            </a:r>
            <a:r>
              <a:rPr lang="bn-IN" sz="2700" dirty="0">
                <a:solidFill>
                  <a:schemeClr val="tx1"/>
                </a:solidFill>
              </a:rPr>
              <a:t>, জয়পুরহাট।</a:t>
            </a:r>
          </a:p>
          <a:p>
            <a:pPr eaLnBrk="1" hangingPunct="1">
              <a:defRPr/>
            </a:pPr>
            <a:r>
              <a:rPr lang="bn-IN" sz="27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pPr eaLnBrk="1" hangingPunct="1">
              <a:defRPr/>
            </a:pPr>
            <a:r>
              <a:rPr lang="bn-IN" sz="2700" dirty="0">
                <a:solidFill>
                  <a:schemeClr val="tx1"/>
                </a:solidFill>
              </a:rPr>
              <a:t>ইমেইল- </a:t>
            </a:r>
            <a:r>
              <a:rPr lang="en-US" sz="2700" dirty="0">
                <a:solidFill>
                  <a:schemeClr val="tx1"/>
                </a:solidFill>
                <a:hlinkClick r:id="rId2"/>
              </a:rPr>
              <a:t>atnazmul81@gmail.com</a:t>
            </a:r>
            <a:endParaRPr lang="en-US" sz="27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700" dirty="0">
                <a:solidFill>
                  <a:schemeClr val="tx1"/>
                </a:solidFill>
              </a:rPr>
              <a:t>Facebook: </a:t>
            </a:r>
            <a:r>
              <a:rPr lang="en-US" sz="2700" dirty="0" err="1">
                <a:solidFill>
                  <a:schemeClr val="tx1"/>
                </a:solidFill>
              </a:rPr>
              <a:t>Nazmul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Haque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Shamim</a:t>
            </a:r>
            <a:endParaRPr lang="en-US" sz="27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700" dirty="0" err="1">
                <a:solidFill>
                  <a:schemeClr val="tx1"/>
                </a:solidFill>
              </a:rPr>
              <a:t>Youtube</a:t>
            </a:r>
            <a:r>
              <a:rPr lang="en-US" sz="2700" dirty="0">
                <a:solidFill>
                  <a:schemeClr val="tx1"/>
                </a:solidFill>
              </a:rPr>
              <a:t> Channel: </a:t>
            </a:r>
            <a:r>
              <a:rPr lang="en-US" sz="2700" dirty="0" err="1">
                <a:solidFill>
                  <a:schemeClr val="tx1"/>
                </a:solidFill>
              </a:rPr>
              <a:t>Nazmul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Haque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75" y="946345"/>
            <a:ext cx="1916207" cy="21736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10" name="Can 9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an 10"/>
          <p:cNvSpPr/>
          <p:nvPr/>
        </p:nvSpPr>
        <p:spPr>
          <a:xfrm>
            <a:off x="8121650" y="-4143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80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1524000"/>
            <a:ext cx="4495800" cy="3048000"/>
          </a:xfrm>
          <a:pattFill prst="pct5">
            <a:fgClr>
              <a:srgbClr val="00B050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IN" sz="3600" dirty="0" smtClean="0"/>
              <a:t>পাঠ পরিচিতি</a:t>
            </a:r>
          </a:p>
          <a:p>
            <a:pPr marL="0" indent="0" algn="ctr">
              <a:buNone/>
            </a:pPr>
            <a:r>
              <a:rPr lang="bn-BD" sz="3600" dirty="0" smtClean="0"/>
              <a:t>বাংলাদেশ </a:t>
            </a:r>
            <a:r>
              <a:rPr lang="bn-BD" sz="3600" dirty="0" smtClean="0"/>
              <a:t>ও বিশ্ব  পরিচয় </a:t>
            </a:r>
          </a:p>
          <a:p>
            <a:pPr marL="0" indent="0" algn="ctr">
              <a:buNone/>
            </a:pPr>
            <a:r>
              <a:rPr lang="bn-BD" sz="4000" dirty="0" smtClean="0"/>
              <a:t>শ্রেণিঃ- নবম</a:t>
            </a:r>
          </a:p>
          <a:p>
            <a:pPr marL="0" indent="0" algn="ctr">
              <a:buNone/>
            </a:pPr>
            <a:r>
              <a:rPr lang="bn-BD" sz="4000" dirty="0" smtClean="0"/>
              <a:t>অধ্যায়ঃ- নবম</a:t>
            </a:r>
          </a:p>
          <a:p>
            <a:pPr algn="ctr"/>
            <a:endParaRPr lang="bn-BD" sz="1800" dirty="0" smtClean="0"/>
          </a:p>
          <a:p>
            <a:pPr algn="ctr"/>
            <a:endParaRPr lang="bn-BD" sz="1800" dirty="0" smtClean="0"/>
          </a:p>
          <a:p>
            <a:pPr marL="0" indent="0">
              <a:buNone/>
            </a:pPr>
            <a:r>
              <a:rPr lang="bn-BD" sz="1800" dirty="0" smtClean="0"/>
              <a:t> </a:t>
            </a:r>
            <a:endParaRPr lang="en-US" sz="1800" dirty="0"/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4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89" y="1168401"/>
            <a:ext cx="5599112" cy="4354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1371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</a:rPr>
              <a:t>কীসের ছবি দেখছ </a:t>
            </a:r>
            <a:r>
              <a:rPr lang="bn-IN" sz="3600" dirty="0" smtClean="0"/>
              <a:t>? </a:t>
            </a:r>
            <a:endParaRPr lang="en-US" sz="3600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20775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2209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</a:rPr>
              <a:t>কীসের ছবি দেখছ </a:t>
            </a:r>
            <a:r>
              <a:rPr lang="bn-IN" sz="3600" dirty="0" smtClean="0"/>
              <a:t>? </a:t>
            </a:r>
            <a:endParaRPr lang="en-US" sz="3600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219200"/>
            <a:ext cx="5867400" cy="441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</a:t>
            </a:r>
            <a:endParaRPr lang="en-US" sz="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50" b="1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561975" y="565308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4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0656" y="1460500"/>
            <a:ext cx="6324600" cy="337502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এই পাঠে যা শিখবে-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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অপরাধের ধরন  বলতে পারবে।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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পরিবেশের  কিশোরা বেশি অপরাধের সাথে জড়িয়ে পড়ে তা তুলে ধরতে পারবে।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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 অপরাধের প্রতিকার ব্যাখ্যা করতে পারবে। 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11" name="Can 10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061" y="1318356"/>
            <a:ext cx="3083928" cy="26368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941" y="1318355"/>
            <a:ext cx="3238500" cy="263683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756004" y="4307666"/>
            <a:ext cx="3001962" cy="7837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পকেট চুরির মাধ্যমে কিশোর অপরাধ 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63689" y="4239403"/>
            <a:ext cx="2842850" cy="11223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</a:rPr>
              <a:t>গাড়ি ভাংচুরের মাধ্যমে কিশোর অপরাধ</a:t>
            </a:r>
            <a:r>
              <a:rPr lang="bn-BD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19" y="1100137"/>
            <a:ext cx="3048000" cy="2786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16" y="1082674"/>
            <a:ext cx="3352798" cy="2803525"/>
          </a:xfrm>
          <a:prstGeom prst="rect">
            <a:avLst/>
          </a:prstGeom>
        </p:spPr>
      </p:pic>
      <p:sp>
        <p:nvSpPr>
          <p:cNvPr id="5" name="Double Wave 4"/>
          <p:cNvSpPr/>
          <p:nvPr/>
        </p:nvSpPr>
        <p:spPr>
          <a:xfrm>
            <a:off x="1766885" y="4284663"/>
            <a:ext cx="2590802" cy="1219200"/>
          </a:xfrm>
          <a:prstGeom prst="doubleWave">
            <a:avLst>
              <a:gd name="adj1" fmla="val 6250"/>
              <a:gd name="adj2" fmla="val 13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তালা ভেঙ্গে চুরি। </a:t>
            </a:r>
            <a:r>
              <a:rPr lang="bn-BD" sz="1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Wave 5"/>
          <p:cNvSpPr/>
          <p:nvPr/>
        </p:nvSpPr>
        <p:spPr>
          <a:xfrm>
            <a:off x="4724001" y="4224339"/>
            <a:ext cx="3078958" cy="1295400"/>
          </a:xfrm>
          <a:prstGeom prst="wave">
            <a:avLst>
              <a:gd name="adj1" fmla="val 12500"/>
              <a:gd name="adj2" fmla="val 23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অপহরনের মাধ্যমে কিশোর অপরাধ।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-449263" y="-452438"/>
            <a:ext cx="10088563" cy="1609726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 dirty="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 dirty="0">
                <a:cs typeface="Arial" panose="020B0604020202020204" pitchFamily="34" charset="0"/>
              </a:rPr>
              <a:t>কালাই,জয়পুরহাট। 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-403225" y="5697538"/>
            <a:ext cx="9645650" cy="157162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bn-IN" sz="18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n-IN" sz="2800">
                <a:cs typeface="Arial" panose="020B0604020202020204" pitchFamily="34" charset="0"/>
              </a:rPr>
              <a:t>মোঃনাজমুল হক(শামীম),থুপসারা সেলিমীয়া দাখিল মাদরাসা,</a:t>
            </a:r>
            <a:endParaRPr lang="en-US" sz="280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bn-IN" sz="2800">
                <a:cs typeface="Arial" panose="020B0604020202020204" pitchFamily="34" charset="0"/>
              </a:rPr>
              <a:t>কালাই,জয়পুরহাট। </a:t>
            </a:r>
            <a:endParaRPr lang="en-US" sz="1800">
              <a:cs typeface="Arial" panose="020B0604020202020204" pitchFamily="34" charset="0"/>
            </a:endParaRPr>
          </a:p>
        </p:txBody>
      </p:sp>
      <p:sp>
        <p:nvSpPr>
          <p:cNvPr id="9" name="Can 8"/>
          <p:cNvSpPr/>
          <p:nvPr/>
        </p:nvSpPr>
        <p:spPr>
          <a:xfrm>
            <a:off x="46038" y="-731838"/>
            <a:ext cx="1022350" cy="856932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8099425" y="-438150"/>
            <a:ext cx="1022350" cy="8569325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ক্লাসে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সবাই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কে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ধন্য</a:t>
            </a:r>
          </a:p>
          <a:p>
            <a:pPr algn="ctr" eaLnBrk="1" hangingPunct="1">
              <a:defRPr/>
            </a:pPr>
            <a:endParaRPr lang="bn-IN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bn-IN" sz="4000" dirty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704</TotalTime>
  <Words>675</Words>
  <Application>Microsoft Office PowerPoint</Application>
  <PresentationFormat>On-screen Show (4:3)</PresentationFormat>
  <Paragraphs>402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Asad</dc:title>
  <dc:creator>DOEL</dc:creator>
  <cp:lastModifiedBy>User</cp:lastModifiedBy>
  <cp:revision>117</cp:revision>
  <dcterms:created xsi:type="dcterms:W3CDTF">2006-08-16T00:00:00Z</dcterms:created>
  <dcterms:modified xsi:type="dcterms:W3CDTF">2020-09-22T15:46:50Z</dcterms:modified>
</cp:coreProperties>
</file>