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7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9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40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7C3E-F454-433F-B4EE-0F16E116514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91DEA-D6C5-44D0-B39D-EB9BBDBD2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7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91DEA-D6C5-44D0-B39D-EB9BBDBD2E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19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669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3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5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7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8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5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601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718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9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15FBA-E32E-44D7-86B2-ABAD9C7B393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7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8" r:id="rId1"/>
    <p:sldLayoutId id="2147484359" r:id="rId2"/>
    <p:sldLayoutId id="2147484360" r:id="rId3"/>
    <p:sldLayoutId id="2147484361" r:id="rId4"/>
    <p:sldLayoutId id="2147484362" r:id="rId5"/>
    <p:sldLayoutId id="2147484363" r:id="rId6"/>
    <p:sldLayoutId id="2147484364" r:id="rId7"/>
    <p:sldLayoutId id="2147484365" r:id="rId8"/>
    <p:sldLayoutId id="2147484366" r:id="rId9"/>
    <p:sldLayoutId id="2147484367" r:id="rId10"/>
    <p:sldLayoutId id="21474843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380" y="350520"/>
            <a:ext cx="4000500" cy="2667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4793" y="989351"/>
            <a:ext cx="63858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মুজিব বর্ষের শুভেচ্ছা </a:t>
            </a:r>
            <a:endParaRPr lang="en-US" sz="9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21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07781" y="4478948"/>
            <a:ext cx="53305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আংটি</a:t>
            </a:r>
            <a:r>
              <a:rPr lang="bn-IN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1600" dirty="0" smtClean="0"/>
              <a:t> 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76" y="503923"/>
            <a:ext cx="2653364" cy="494347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497" y="772727"/>
            <a:ext cx="3385525" cy="353020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932454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40623" y="4163429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দুঃখী  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86" y="864853"/>
            <a:ext cx="2821230" cy="386355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278" y="1034716"/>
            <a:ext cx="4271414" cy="28705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60251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432748" y="614597"/>
            <a:ext cx="5036695" cy="85443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খালি ঘরে সঠিক বর্ণ লিখি 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427953"/>
              </p:ext>
            </p:extLst>
          </p:nvPr>
        </p:nvGraphicFramePr>
        <p:xfrm>
          <a:off x="2654299" y="2501900"/>
          <a:ext cx="8300720" cy="2654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51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751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751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751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654300">
                <a:tc>
                  <a:txBody>
                    <a:bodyPr/>
                    <a:lstStyle/>
                    <a:p>
                      <a:r>
                        <a:rPr lang="bn-BD" sz="16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ৎ</a:t>
                      </a:r>
                      <a:endParaRPr lang="en-US" sz="16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6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ঁ</a:t>
                      </a:r>
                      <a:endParaRPr lang="en-US" sz="16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82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9457" y="434715"/>
            <a:ext cx="10323226" cy="538609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1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18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813" y="411480"/>
            <a:ext cx="11647357" cy="5386090"/>
          </a:xfrm>
          <a:prstGeom prst="rect">
            <a:avLst/>
          </a:prstGeom>
          <a:solidFill>
            <a:srgbClr val="FFC000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34400" b="1" dirty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sz="16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7648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434840" y="533400"/>
            <a:ext cx="3688080" cy="111252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/>
          </a:p>
        </p:txBody>
      </p:sp>
      <p:sp>
        <p:nvSpPr>
          <p:cNvPr id="4" name="Rounded Rectangle 3"/>
          <p:cNvSpPr/>
          <p:nvPr/>
        </p:nvSpPr>
        <p:spPr>
          <a:xfrm>
            <a:off x="259080" y="2072640"/>
            <a:ext cx="7741920" cy="4632960"/>
          </a:xfrm>
          <a:prstGeom prst="round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আখলাক হোসেন </a:t>
            </a:r>
          </a:p>
          <a:p>
            <a:pPr algn="ctr"/>
            <a:r>
              <a:rPr lang="bn-BD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BD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নারহট্ট সরকারি প্রাথমিক বিদ্যালয়, কাহালু, বগুড়া।</a:t>
            </a:r>
          </a:p>
          <a:p>
            <a:pPr algn="ctr"/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akhlak.chemist@gmail.com</a:t>
            </a:r>
          </a:p>
        </p:txBody>
      </p:sp>
      <p:sp>
        <p:nvSpPr>
          <p:cNvPr id="5" name="Oval 4"/>
          <p:cNvSpPr/>
          <p:nvPr/>
        </p:nvSpPr>
        <p:spPr>
          <a:xfrm>
            <a:off x="8122920" y="2255520"/>
            <a:ext cx="3855720" cy="38862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9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2057400" y="655320"/>
            <a:ext cx="6187440" cy="1417320"/>
          </a:xfrm>
          <a:prstGeom prst="snip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7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97280" y="2423160"/>
            <a:ext cx="10195560" cy="413004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শ্রেণি: প্রাক-প্রাথমিক </a:t>
            </a:r>
          </a:p>
          <a:p>
            <a:pPr algn="ctr"/>
            <a:r>
              <a:rPr lang="bn-BD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বিষয়: ভাষার কাজ (বাংলা) </a:t>
            </a:r>
          </a:p>
          <a:p>
            <a:pPr algn="ctr"/>
            <a:r>
              <a:rPr lang="bn-BD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পাঠ: বর্ণ পঠণ </a:t>
            </a:r>
          </a:p>
        </p:txBody>
      </p:sp>
    </p:spTree>
    <p:extLst>
      <p:ext uri="{BB962C8B-B14F-4D97-AF65-F5344CB8AC3E}">
        <p14:creationId xmlns:p14="http://schemas.microsoft.com/office/powerpoint/2010/main" val="27843075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4389370" y="344774"/>
            <a:ext cx="3749040" cy="164592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42360" y="2590800"/>
            <a:ext cx="8290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৩.২.১০ ধ্বনির প্রতীক(বর্ণ) শনাক্ত করতে পারবে</a:t>
            </a:r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834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793" y="247973"/>
            <a:ext cx="1154242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 আমরা পড়ব</a:t>
            </a:r>
          </a:p>
          <a:p>
            <a:pPr algn="ctr"/>
            <a:r>
              <a:rPr lang="bn-BD" sz="1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ৎ-</a:t>
            </a:r>
            <a:endParaRPr lang="en-US" sz="13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848685"/>
            <a:ext cx="3733800" cy="469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269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8868" y="300334"/>
            <a:ext cx="5486400" cy="644791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bn-BD" sz="413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7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41430" y="4291100"/>
            <a:ext cx="65057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স্য</a:t>
            </a:r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430" y="1108508"/>
            <a:ext cx="4555546" cy="277645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53757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257" y="1043970"/>
            <a:ext cx="3767303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bn-BD" sz="413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87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8640" y="4367052"/>
            <a:ext cx="60502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পটাং</a:t>
            </a:r>
            <a:r>
              <a:rPr lang="bn-IN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452" y="587614"/>
            <a:ext cx="4778187" cy="344473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25297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20440" y="4508927"/>
            <a:ext cx="55168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শিং      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76" y="503923"/>
            <a:ext cx="2653364" cy="494347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360" y="614408"/>
            <a:ext cx="3531124" cy="351047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58991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</TotalTime>
  <Words>67</Words>
  <Application>Microsoft Office PowerPoint</Application>
  <PresentationFormat>Widescreen</PresentationFormat>
  <Paragraphs>27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97</cp:revision>
  <dcterms:created xsi:type="dcterms:W3CDTF">2020-02-02T15:51:27Z</dcterms:created>
  <dcterms:modified xsi:type="dcterms:W3CDTF">2020-09-22T01:55:49Z</dcterms:modified>
</cp:coreProperties>
</file>