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77" r:id="rId3"/>
    <p:sldId id="260" r:id="rId4"/>
    <p:sldId id="261" r:id="rId5"/>
    <p:sldId id="262" r:id="rId6"/>
    <p:sldId id="263" r:id="rId7"/>
    <p:sldId id="266" r:id="rId8"/>
    <p:sldId id="267" r:id="rId9"/>
    <p:sldId id="265" r:id="rId10"/>
    <p:sldId id="268" r:id="rId11"/>
    <p:sldId id="269" r:id="rId12"/>
    <p:sldId id="270" r:id="rId13"/>
    <p:sldId id="271" r:id="rId14"/>
    <p:sldId id="257" r:id="rId15"/>
    <p:sldId id="272" r:id="rId16"/>
    <p:sldId id="276" r:id="rId17"/>
    <p:sldId id="275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4BB1E-B112-4462-BEE0-74BC64D93BED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737D0-AB9D-4683-B5EF-E4F70AA9BF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4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85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B3F8-F76E-49D3-845F-D192DE2501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5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B3F8-F76E-49D3-845F-D192DE2501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6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06DA-10DE-4037-93A5-9840893C324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B528-AC64-4371-B5A9-6E7CB73FA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0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06DA-10DE-4037-93A5-9840893C324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B528-AC64-4371-B5A9-6E7CB73FA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3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06DA-10DE-4037-93A5-9840893C324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B528-AC64-4371-B5A9-6E7CB73FA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9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06DA-10DE-4037-93A5-9840893C324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B528-AC64-4371-B5A9-6E7CB73FA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2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06DA-10DE-4037-93A5-9840893C324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B528-AC64-4371-B5A9-6E7CB73FA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4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06DA-10DE-4037-93A5-9840893C324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B528-AC64-4371-B5A9-6E7CB73FA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8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06DA-10DE-4037-93A5-9840893C324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B528-AC64-4371-B5A9-6E7CB73FA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4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06DA-10DE-4037-93A5-9840893C324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B528-AC64-4371-B5A9-6E7CB73FA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0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06DA-10DE-4037-93A5-9840893C324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B528-AC64-4371-B5A9-6E7CB73FA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0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06DA-10DE-4037-93A5-9840893C324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B528-AC64-4371-B5A9-6E7CB73FA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2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06DA-10DE-4037-93A5-9840893C324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B528-AC64-4371-B5A9-6E7CB73FA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3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106DA-10DE-4037-93A5-9840893C324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B528-AC64-4371-B5A9-6E7CB73FA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2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80D-011D-47F1-9088-17C9410C9854}" type="datetime5">
              <a:rPr lang="en-US" smtClean="0"/>
              <a:pPr/>
              <a:t>23-Sep-20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0073" y="6356350"/>
            <a:ext cx="9074727" cy="365125"/>
          </a:xfrm>
        </p:spPr>
        <p:txBody>
          <a:bodyPr/>
          <a:lstStyle/>
          <a:p>
            <a:r>
              <a:rPr lang="en-US" sz="2000" dirty="0" err="1"/>
              <a:t>Bipul</a:t>
            </a:r>
            <a:r>
              <a:rPr lang="en-US" sz="2000" dirty="0"/>
              <a:t> Sarkar </a:t>
            </a:r>
            <a:r>
              <a:rPr lang="en-US" sz="2000" dirty="0" err="1"/>
              <a:t>Atmool</a:t>
            </a:r>
            <a:r>
              <a:rPr lang="en-US" sz="2000" dirty="0"/>
              <a:t> high School -</a:t>
            </a:r>
            <a:r>
              <a:rPr lang="en-US" sz="2000" dirty="0" err="1"/>
              <a:t>Shibgonj-Bogura</a:t>
            </a:r>
            <a:r>
              <a:rPr lang="en-US" sz="2000" dirty="0"/>
              <a:t> - 01730169555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17"/>
          <a:stretch/>
        </p:blipFill>
        <p:spPr>
          <a:xfrm>
            <a:off x="176981" y="170514"/>
            <a:ext cx="11665974" cy="6068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9958">
            <a:off x="188181" y="1048269"/>
            <a:ext cx="7156734" cy="23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8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pPr/>
              <a:t>23-Sep-20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7" t="10025" b="16098"/>
          <a:stretch/>
        </p:blipFill>
        <p:spPr>
          <a:xfrm>
            <a:off x="3274142" y="128753"/>
            <a:ext cx="5247967" cy="425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5" r="9163"/>
          <a:stretch/>
        </p:blipFill>
        <p:spPr>
          <a:xfrm>
            <a:off x="838200" y="3654389"/>
            <a:ext cx="10141474" cy="2451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1" r="12778"/>
          <a:stretch/>
        </p:blipFill>
        <p:spPr>
          <a:xfrm>
            <a:off x="951980" y="1927301"/>
            <a:ext cx="10141474" cy="1329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8" r="18064" b="15986"/>
          <a:stretch/>
        </p:blipFill>
        <p:spPr>
          <a:xfrm>
            <a:off x="1498564" y="805053"/>
            <a:ext cx="8532127" cy="87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pPr/>
              <a:t>23-Sep-20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8728364" cy="365125"/>
          </a:xfrm>
        </p:spPr>
        <p:txBody>
          <a:bodyPr/>
          <a:lstStyle/>
          <a:p>
            <a:r>
              <a:rPr lang="en-US" sz="2000" dirty="0" err="1"/>
              <a:t>Bipul</a:t>
            </a:r>
            <a:r>
              <a:rPr lang="en-US" sz="2000" dirty="0"/>
              <a:t> Sarkar </a:t>
            </a:r>
            <a:r>
              <a:rPr lang="en-US" sz="2000" dirty="0" err="1"/>
              <a:t>Atmool</a:t>
            </a:r>
            <a:r>
              <a:rPr lang="en-US" sz="2000" dirty="0"/>
              <a:t> high School -</a:t>
            </a:r>
            <a:r>
              <a:rPr lang="en-US" sz="2000" dirty="0" err="1"/>
              <a:t>Shibgonj-Bogura</a:t>
            </a:r>
            <a:r>
              <a:rPr lang="en-US" sz="2000" dirty="0"/>
              <a:t> - 01730169555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59" y="299698"/>
            <a:ext cx="3714750" cy="847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775868"/>
                <a:ext cx="12019935" cy="1528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সরল</a:t>
                </a:r>
                <a:r>
                  <a:rPr lang="bn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করঃ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(ক)(খ)</a:t>
                </a:r>
                <a:endParaRPr lang="bn-IN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𝟏𝟔</m:t>
                        </m:r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                          (খ)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latin typeface="Vindabody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75868"/>
                <a:ext cx="12019935" cy="1528175"/>
              </a:xfrm>
              <a:prstGeom prst="rect">
                <a:avLst/>
              </a:prstGeom>
              <a:blipFill>
                <a:blip r:embed="rId3"/>
                <a:stretch>
                  <a:fillRect t="-5976"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65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0607" y="6356350"/>
            <a:ext cx="2743200" cy="3651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fld id="{6CAC6F92-7012-4967-8140-969446442182}" type="datetime5">
              <a:rPr lang="en-US" sz="2800" smtClean="0">
                <a:solidFill>
                  <a:srgbClr val="002060"/>
                </a:solidFill>
              </a:rPr>
              <a:pPr/>
              <a:t>23-Sep-20</a:t>
            </a:fld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987145" cy="365125"/>
          </a:xfrm>
        </p:spPr>
        <p:txBody>
          <a:bodyPr/>
          <a:lstStyle/>
          <a:p>
            <a:r>
              <a:rPr lang="en-US" sz="2000" b="1" dirty="0" err="1"/>
              <a:t>Bipul</a:t>
            </a:r>
            <a:r>
              <a:rPr lang="en-US" sz="2000" b="1" dirty="0"/>
              <a:t> Sarkar </a:t>
            </a:r>
            <a:r>
              <a:rPr lang="en-US" sz="2000" b="1" dirty="0" err="1"/>
              <a:t>Atmool</a:t>
            </a:r>
            <a:r>
              <a:rPr lang="en-US" sz="2000" b="1" dirty="0"/>
              <a:t> high School -</a:t>
            </a:r>
            <a:r>
              <a:rPr lang="en-US" sz="2000" b="1" dirty="0" err="1"/>
              <a:t>Shibgonj-Bogura</a:t>
            </a:r>
            <a:r>
              <a:rPr lang="en-US" sz="2000" b="1" dirty="0"/>
              <a:t> - 01730169555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0607" y="935553"/>
                <a:ext cx="11090786" cy="2173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সমাধাণঃ  </a:t>
                </a:r>
                <a:endPara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𝟖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×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𝟏𝟔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×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𝟏𝟐𝟓</m:t>
                          </m:r>
                        </m:den>
                      </m:f>
                      <m:r>
                        <a:rPr lang="bn-IN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bn-IN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bn-IN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bn-IN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bn-IN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bn-IN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bn-IN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bn-IN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bn-IN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bn-IN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bn-IN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4000" i="1" dirty="0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4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 i="1" dirty="0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4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bn-IN" sz="4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bn-IN" sz="4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bn-IN" sz="4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bn-IN" sz="4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bn-IN" sz="40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bn-IN" sz="4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bn-IN" sz="4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bn-IN" sz="4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b="0" dirty="0">
                  <a:latin typeface="NikoshBAN" panose="02000000000000000000" pitchFamily="2" charset="0"/>
                </a:endParaRPr>
              </a:p>
              <a:p>
                <a:pPr algn="ctr"/>
                <a:r>
                  <a:rPr lang="en-US" sz="40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07" y="935553"/>
                <a:ext cx="11090786" cy="2173737"/>
              </a:xfrm>
              <a:prstGeom prst="rect">
                <a:avLst/>
              </a:prstGeom>
              <a:blipFill>
                <a:blip r:embed="rId2"/>
                <a:stretch>
                  <a:fillRect l="-1099" t="-2521" b="-8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201820"/>
            <a:ext cx="5314950" cy="933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22554" y="3497065"/>
                <a:ext cx="10500852" cy="2471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 সমাধাণঃ</a:t>
                </a:r>
                <a:endParaRPr lang="en-US" sz="2800" b="1" dirty="0">
                  <a:solidFill>
                    <a:srgbClr val="002060"/>
                  </a:solidFill>
                  <a:latin typeface="Vindabody"/>
                  <a:cs typeface="NikoshBAN" panose="02000000000000000000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f>
                          <m:f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. </m:t>
                        </m:r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 </m:t>
                            </m:r>
                            <m:f>
                              <m:fPr>
                                <m:ctrlPr>
                                  <a:rPr lang="en-US" sz="3200" b="1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200" b="1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32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sz="32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. </m:t>
                        </m:r>
                        <m:sSup>
                          <m:sSupPr>
                            <m:ctrlPr>
                              <a:rPr lang="en-US" sz="32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. </m:t>
                        </m:r>
                        <m:sSup>
                          <m:sSupPr>
                            <m:ctrlPr>
                              <a:rPr lang="en-US" sz="32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sz="32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. </m:t>
                        </m:r>
                        <m:sSup>
                          <m:sSupPr>
                            <m:ctrlPr>
                              <a:rPr lang="en-US" sz="32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den>
                    </m:f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</m:oMath>
                </a14:m>
                <a:endPara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54" y="3497065"/>
                <a:ext cx="10500852" cy="2471510"/>
              </a:xfrm>
              <a:prstGeom prst="rect">
                <a:avLst/>
              </a:prstGeom>
              <a:blipFill>
                <a:blip r:embed="rId4"/>
                <a:stretch>
                  <a:fillRect l="-1220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04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pPr/>
              <a:t>23-Sep-20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37165" y="6356350"/>
            <a:ext cx="8825344" cy="365125"/>
          </a:xfrm>
        </p:spPr>
        <p:txBody>
          <a:bodyPr/>
          <a:lstStyle/>
          <a:p>
            <a:r>
              <a:rPr lang="en-US" sz="2000" dirty="0" err="1"/>
              <a:t>Bipul</a:t>
            </a:r>
            <a:r>
              <a:rPr lang="en-US" sz="2000" dirty="0"/>
              <a:t> Sarkar </a:t>
            </a:r>
            <a:r>
              <a:rPr lang="en-US" sz="2000" dirty="0" err="1"/>
              <a:t>Atmool</a:t>
            </a:r>
            <a:r>
              <a:rPr lang="en-US" sz="2000" dirty="0"/>
              <a:t> high School -</a:t>
            </a:r>
            <a:r>
              <a:rPr lang="en-US" sz="2000" dirty="0" err="1"/>
              <a:t>Shibgonj-Bogura</a:t>
            </a:r>
            <a:r>
              <a:rPr lang="en-US" sz="2000" dirty="0"/>
              <a:t> - 01730169555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29462" r="37703" b="60861"/>
          <a:stretch/>
        </p:blipFill>
        <p:spPr>
          <a:xfrm>
            <a:off x="280220" y="988142"/>
            <a:ext cx="11341509" cy="663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t="37420" r="18226" b="53548"/>
          <a:stretch/>
        </p:blipFill>
        <p:spPr>
          <a:xfrm>
            <a:off x="663678" y="1858296"/>
            <a:ext cx="10264877" cy="619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t="45807" r="11934" b="32903"/>
          <a:stretch/>
        </p:blipFill>
        <p:spPr>
          <a:xfrm>
            <a:off x="759539" y="2945733"/>
            <a:ext cx="10073149" cy="1460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t="66237" r="17742" b="25376"/>
          <a:stretch/>
        </p:blipFill>
        <p:spPr>
          <a:xfrm>
            <a:off x="759539" y="5093493"/>
            <a:ext cx="9276735" cy="5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0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6581" y="1422784"/>
                <a:ext cx="10695710" cy="1402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কে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দেয়ে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ভাগ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করি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bn-BD" sz="3600" b="1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শূন্য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ছাড়া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বাস্তব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সংখ্যা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ধনাত্মক</m:t>
                      </m:r>
                      <m:r>
                        <a:rPr lang="en-US" sz="36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পূর্ণ</m:t>
                      </m:r>
                      <m:r>
                        <a:rPr lang="en-US" sz="36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সংখ্যা</m:t>
                      </m:r>
                      <m:r>
                        <a:rPr lang="en-US" sz="36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1" y="1422784"/>
                <a:ext cx="10695710" cy="14028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" t="-3359" r="16116" b="3359"/>
          <a:stretch/>
        </p:blipFill>
        <p:spPr>
          <a:xfrm>
            <a:off x="858982" y="3505200"/>
            <a:ext cx="10945092" cy="2770909"/>
          </a:xfrm>
          <a:prstGeom prst="rect">
            <a:avLst/>
          </a:prstGeom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CAC6F92-7012-4967-8140-969446442182}" type="datetime5">
              <a:rPr lang="en-US" smtClean="0"/>
              <a:pPr/>
              <a:t>23-Sep-20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30374" y="6276109"/>
            <a:ext cx="10062862" cy="457599"/>
          </a:xfrm>
        </p:spPr>
        <p:txBody>
          <a:bodyPr/>
          <a:lstStyle/>
          <a:p>
            <a:r>
              <a:rPr lang="en-US" sz="2000" b="1" dirty="0" err="1">
                <a:solidFill>
                  <a:srgbClr val="002060"/>
                </a:solidFill>
              </a:rPr>
              <a:t>Bipul</a:t>
            </a:r>
            <a:r>
              <a:rPr lang="en-US" sz="2000" b="1" dirty="0">
                <a:solidFill>
                  <a:srgbClr val="002060"/>
                </a:solidFill>
              </a:rPr>
              <a:t> Sarkar - </a:t>
            </a:r>
            <a:r>
              <a:rPr lang="en-US" sz="2000" b="1" dirty="0" err="1">
                <a:solidFill>
                  <a:srgbClr val="002060"/>
                </a:solidFill>
              </a:rPr>
              <a:t>Atmool</a:t>
            </a:r>
            <a:r>
              <a:rPr lang="en-US" sz="2000" b="1" dirty="0">
                <a:solidFill>
                  <a:srgbClr val="002060"/>
                </a:solidFill>
              </a:rPr>
              <a:t> high School -</a:t>
            </a:r>
            <a:r>
              <a:rPr lang="en-US" sz="2000" b="1" dirty="0" err="1">
                <a:solidFill>
                  <a:srgbClr val="002060"/>
                </a:solidFill>
              </a:rPr>
              <a:t>Shibgonj-Bogura</a:t>
            </a:r>
            <a:r>
              <a:rPr lang="en-US" sz="2000" b="1" dirty="0">
                <a:solidFill>
                  <a:srgbClr val="002060"/>
                </a:solidFill>
              </a:rPr>
              <a:t> - 01730169555</a:t>
            </a:r>
          </a:p>
        </p:txBody>
      </p:sp>
    </p:spTree>
    <p:extLst>
      <p:ext uri="{BB962C8B-B14F-4D97-AF65-F5344CB8AC3E}">
        <p14:creationId xmlns:p14="http://schemas.microsoft.com/office/powerpoint/2010/main" val="407096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z="1800" b="1" smtClean="0">
                <a:solidFill>
                  <a:srgbClr val="002060"/>
                </a:solidFill>
              </a:rPr>
              <a:pPr/>
              <a:t>23-Sep-20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0447" y="6356350"/>
            <a:ext cx="11546238" cy="457599"/>
          </a:xfrm>
        </p:spPr>
        <p:txBody>
          <a:bodyPr/>
          <a:lstStyle/>
          <a:p>
            <a:r>
              <a:rPr lang="en-US" sz="2000" b="1" dirty="0" err="1">
                <a:solidFill>
                  <a:srgbClr val="002060"/>
                </a:solidFill>
              </a:rPr>
              <a:t>Bipul</a:t>
            </a:r>
            <a:r>
              <a:rPr lang="en-US" sz="2000" b="1" dirty="0">
                <a:solidFill>
                  <a:srgbClr val="002060"/>
                </a:solidFill>
              </a:rPr>
              <a:t> Sarkar - </a:t>
            </a:r>
            <a:r>
              <a:rPr lang="en-US" sz="2000" b="1" dirty="0" err="1">
                <a:solidFill>
                  <a:srgbClr val="002060"/>
                </a:solidFill>
              </a:rPr>
              <a:t>Atmool</a:t>
            </a:r>
            <a:r>
              <a:rPr lang="en-US" sz="2000" b="1" dirty="0">
                <a:solidFill>
                  <a:srgbClr val="002060"/>
                </a:solidFill>
              </a:rPr>
              <a:t> high School -</a:t>
            </a:r>
            <a:r>
              <a:rPr lang="en-US" sz="2000" b="1" dirty="0" err="1">
                <a:solidFill>
                  <a:srgbClr val="002060"/>
                </a:solidFill>
              </a:rPr>
              <a:t>Shibgonj-Bogura</a:t>
            </a:r>
            <a:r>
              <a:rPr lang="en-US" sz="2000" b="1" dirty="0">
                <a:solidFill>
                  <a:srgbClr val="002060"/>
                </a:solidFill>
              </a:rPr>
              <a:t> - 01730169555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66" b="11484"/>
          <a:stretch/>
        </p:blipFill>
        <p:spPr>
          <a:xfrm>
            <a:off x="983673" y="3290562"/>
            <a:ext cx="9809017" cy="1389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" t="15928" r="9160" b="26781"/>
          <a:stretch/>
        </p:blipFill>
        <p:spPr>
          <a:xfrm>
            <a:off x="3338946" y="518399"/>
            <a:ext cx="4308763" cy="63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2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43"/>
          <a:stretch/>
        </p:blipFill>
        <p:spPr>
          <a:xfrm>
            <a:off x="416062" y="1598629"/>
            <a:ext cx="11028217" cy="348224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12474" y="6356350"/>
            <a:ext cx="8894616" cy="365125"/>
          </a:xfrm>
        </p:spPr>
        <p:txBody>
          <a:bodyPr/>
          <a:lstStyle/>
          <a:p>
            <a:r>
              <a:rPr lang="en-US" sz="2000" dirty="0" err="1"/>
              <a:t>Bipul</a:t>
            </a:r>
            <a:r>
              <a:rPr lang="en-US" sz="2000" dirty="0"/>
              <a:t> Sarkar </a:t>
            </a:r>
            <a:r>
              <a:rPr lang="en-US" sz="2000" dirty="0" err="1"/>
              <a:t>Atmool</a:t>
            </a:r>
            <a:r>
              <a:rPr lang="en-US" sz="2000" dirty="0"/>
              <a:t> high School -</a:t>
            </a:r>
            <a:r>
              <a:rPr lang="en-US" sz="2000" dirty="0" err="1"/>
              <a:t>Shibgonj-Bogura</a:t>
            </a:r>
            <a:r>
              <a:rPr lang="en-US" sz="2000" dirty="0"/>
              <a:t> - 01730169555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505691" y="6399934"/>
            <a:ext cx="2743200" cy="365125"/>
          </a:xfrm>
        </p:spPr>
        <p:txBody>
          <a:bodyPr/>
          <a:lstStyle/>
          <a:p>
            <a:fld id="{6CAC6F92-7012-4967-8140-969446442182}" type="datetime5">
              <a:rPr lang="en-US" smtClean="0"/>
              <a:pPr/>
              <a:t>23-Sep-20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78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pPr/>
              <a:t>23-Sep-20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75709" y="6356350"/>
            <a:ext cx="8870485" cy="365125"/>
          </a:xfrm>
        </p:spPr>
        <p:txBody>
          <a:bodyPr/>
          <a:lstStyle/>
          <a:p>
            <a:r>
              <a:rPr lang="en-US" sz="2000" dirty="0" err="1">
                <a:solidFill>
                  <a:srgbClr val="002060"/>
                </a:solidFill>
              </a:rPr>
              <a:t>Bipul</a:t>
            </a:r>
            <a:r>
              <a:rPr lang="en-US" sz="2000" dirty="0">
                <a:solidFill>
                  <a:srgbClr val="002060"/>
                </a:solidFill>
              </a:rPr>
              <a:t> Sarkar </a:t>
            </a:r>
            <a:r>
              <a:rPr lang="en-US" sz="2000" dirty="0" err="1">
                <a:solidFill>
                  <a:srgbClr val="002060"/>
                </a:solidFill>
              </a:rPr>
              <a:t>Atmool</a:t>
            </a:r>
            <a:r>
              <a:rPr lang="en-US" sz="2000" dirty="0">
                <a:solidFill>
                  <a:srgbClr val="002060"/>
                </a:solidFill>
              </a:rPr>
              <a:t> high School -</a:t>
            </a:r>
            <a:r>
              <a:rPr lang="en-US" sz="2000" dirty="0" err="1">
                <a:solidFill>
                  <a:srgbClr val="002060"/>
                </a:solidFill>
              </a:rPr>
              <a:t>Shibgonj-Bogura</a:t>
            </a:r>
            <a:r>
              <a:rPr lang="en-US" sz="2000" dirty="0">
                <a:solidFill>
                  <a:srgbClr val="002060"/>
                </a:solidFill>
              </a:rPr>
              <a:t> - 01730169555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34" y="249340"/>
            <a:ext cx="4152900" cy="1285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1949" y="1769806"/>
                <a:ext cx="11474245" cy="4445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/>
                  <a:t>১)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</m:oMath>
                </a14:m>
                <a:endParaRPr lang="en-US" sz="3200" b="1" dirty="0"/>
              </a:p>
              <a:p>
                <a:r>
                  <a:rPr lang="en-US" sz="3200" b="1" dirty="0"/>
                  <a:t>২</a:t>
                </a:r>
                <a:r>
                  <a:rPr lang="bn-IN" sz="3200" b="1" dirty="0"/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কেআরকোনআকারেলিখাযায়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bn-IN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/>
                  <a:t>৩</a:t>
                </a:r>
                <a:r>
                  <a:rPr lang="bn-IN" sz="3200" b="1" dirty="0"/>
                  <a:t>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bn-IN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   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কত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? </m:t>
                    </m:r>
                  </m:oMath>
                </a14:m>
                <a:endParaRPr lang="bn-IN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a</a:t>
                </a:r>
                <a:r>
                  <a:rPr lang="en-US" sz="3200" b="1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≠0  </a:t>
                </a:r>
                <a:r>
                  <a:rPr lang="en-US" sz="3200" b="1" dirty="0" err="1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হলে</a:t>
                </a:r>
                <a:r>
                  <a:rPr lang="en-US" sz="3200" b="1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(</m:t>
                        </m:r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−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𝟏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)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r>
                  <a:rPr lang="en-US" sz="3200" b="1" dirty="0"/>
                  <a:t>৫</a:t>
                </a:r>
                <a:r>
                  <a:rPr lang="bn-IN" sz="3200" b="1" dirty="0"/>
                  <a:t>) </a:t>
                </a:r>
                <a:r>
                  <a:rPr lang="en-US" sz="3200" b="1" dirty="0"/>
                  <a:t>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+(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কত ? </a:t>
                </a:r>
              </a:p>
              <a:p>
                <a:r>
                  <a:rPr lang="en-US" sz="3200" b="1" dirty="0"/>
                  <a:t>৬)  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b="1" dirty="0"/>
                  <a:t>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3200" b="1" dirty="0"/>
                  <a:t>=   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  <a:endParaRPr lang="bn-IN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IN" sz="32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49" y="1769806"/>
                <a:ext cx="11474245" cy="4445512"/>
              </a:xfrm>
              <a:prstGeom prst="rect">
                <a:avLst/>
              </a:prstGeom>
              <a:blipFill>
                <a:blip r:embed="rId3"/>
                <a:stretch>
                  <a:fillRect l="-1328" t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45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>
                <a:solidFill>
                  <a:srgbClr val="002060"/>
                </a:solidFill>
              </a:rPr>
              <a:pPr/>
              <a:t>23-Sep-20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6436" y="6356350"/>
            <a:ext cx="8700653" cy="365125"/>
          </a:xfrm>
        </p:spPr>
        <p:txBody>
          <a:bodyPr/>
          <a:lstStyle/>
          <a:p>
            <a:r>
              <a:rPr lang="en-US" sz="2000" dirty="0" err="1"/>
              <a:t>Bipul</a:t>
            </a:r>
            <a:r>
              <a:rPr lang="en-US" sz="2000" dirty="0"/>
              <a:t> Sarkar </a:t>
            </a:r>
            <a:r>
              <a:rPr lang="en-US" sz="2000" dirty="0" err="1"/>
              <a:t>Atmool</a:t>
            </a:r>
            <a:r>
              <a:rPr lang="en-US" sz="2000" dirty="0"/>
              <a:t> high School -</a:t>
            </a:r>
            <a:r>
              <a:rPr lang="en-US" sz="2000" dirty="0" err="1"/>
              <a:t>Shibgonj-Bogura</a:t>
            </a:r>
            <a:r>
              <a:rPr lang="en-US" sz="2000" dirty="0"/>
              <a:t> - 01730169555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14749"/>
            <a:ext cx="4267200" cy="1457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1651819"/>
                <a:ext cx="9780639" cy="3588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𝟏𝟔</m:t>
                        </m:r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</m:t>
                            </m:r>
                          </m:sup>
                        </m:sSup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𝟏𝟐𝟓</m:t>
                        </m:r>
                      </m:den>
                    </m:f>
                  </m:oMath>
                </a14:m>
                <a:r>
                  <a:rPr lang="en-US" sz="3600" dirty="0"/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endParaRPr lang="en-US" sz="3600" dirty="0"/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 অংশের মান নির্ণয় কর ।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 অংশের সরলীকরণ কর ।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 যে, দ্বিতীয় অংশকে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  <m:r>
                              <a:rPr lang="bn-IN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গুণ করলে গুণফল</a:t>
                </a:r>
                <a:r>
                  <a:rPr lang="en-US" sz="3600" dirty="0"/>
                  <a:t>4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হবে ।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51819"/>
                <a:ext cx="9780639" cy="3588611"/>
              </a:xfrm>
              <a:prstGeom prst="rect">
                <a:avLst/>
              </a:prstGeom>
              <a:blipFill>
                <a:blip r:embed="rId3"/>
                <a:stretch>
                  <a:fillRect l="-1933" b="-3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32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pPr/>
              <a:t>23-Sep-20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13709" y="6356350"/>
            <a:ext cx="9670473" cy="365125"/>
          </a:xfrm>
        </p:spPr>
        <p:txBody>
          <a:bodyPr/>
          <a:lstStyle/>
          <a:p>
            <a:r>
              <a:rPr lang="en-US" sz="2000" dirty="0" err="1"/>
              <a:t>Bipul</a:t>
            </a:r>
            <a:r>
              <a:rPr lang="en-US" sz="2000" dirty="0"/>
              <a:t> Sarkar </a:t>
            </a:r>
            <a:r>
              <a:rPr lang="en-US" sz="2000" dirty="0" err="1"/>
              <a:t>Atmool</a:t>
            </a:r>
            <a:r>
              <a:rPr lang="en-US" sz="2000" dirty="0"/>
              <a:t> high School -</a:t>
            </a:r>
            <a:r>
              <a:rPr lang="en-US" sz="2000" dirty="0" err="1"/>
              <a:t>Shibgonj-Bogura</a:t>
            </a:r>
            <a:r>
              <a:rPr lang="en-US" sz="2000" dirty="0"/>
              <a:t> - 01730169555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3" y="324260"/>
            <a:ext cx="10928554" cy="6032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8" t="13061" b="5977"/>
          <a:stretch/>
        </p:blipFill>
        <p:spPr>
          <a:xfrm>
            <a:off x="581603" y="5381163"/>
            <a:ext cx="2999797" cy="77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3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17"/>
          <a:stretch/>
        </p:blipFill>
        <p:spPr>
          <a:xfrm>
            <a:off x="914401" y="3581400"/>
            <a:ext cx="10751573" cy="2642558"/>
          </a:xfrm>
          <a:prstGeom prst="rect">
            <a:avLst/>
          </a:prstGeom>
        </p:spPr>
      </p:pic>
      <p:pic>
        <p:nvPicPr>
          <p:cNvPr id="6" name="Picture 5" descr="20200214_230223.jpg"/>
          <p:cNvPicPr>
            <a:picLocks noChangeAspect="1"/>
          </p:cNvPicPr>
          <p:nvPr/>
        </p:nvPicPr>
        <p:blipFill rotWithShape="1">
          <a:blip r:embed="rId3"/>
          <a:srcRect l="21007" t="14336" r="54470" b="23445"/>
          <a:stretch/>
        </p:blipFill>
        <p:spPr>
          <a:xfrm>
            <a:off x="1175130" y="900546"/>
            <a:ext cx="4332985" cy="969818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3765" y="6356349"/>
            <a:ext cx="9382209" cy="365125"/>
          </a:xfrm>
        </p:spPr>
        <p:txBody>
          <a:bodyPr/>
          <a:lstStyle/>
          <a:p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Bipul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Sarkar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Atmool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high School -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Shibgonj-Bogura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- 01730169555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A492680-1011-473A-B8B4-B3A73B95C784}" type="datetime3">
              <a:rPr lang="en-US" sz="18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23 September 2020</a:t>
            </a:fld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EC078-D423-4F0A-A673-268E554F54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" r="50000" b="9835"/>
          <a:stretch/>
        </p:blipFill>
        <p:spPr>
          <a:xfrm>
            <a:off x="636989" y="2307101"/>
            <a:ext cx="10640610" cy="28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8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2680-1011-473A-B8B4-B3A73B95C784}" type="datetime3">
              <a:rPr lang="en-US" sz="1800" b="1" smtClean="0">
                <a:solidFill>
                  <a:srgbClr val="00B050"/>
                </a:solidFill>
              </a:rPr>
              <a:pPr/>
              <a:t>23 September 2020</a:t>
            </a:fld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0439" y="6356350"/>
            <a:ext cx="11400503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B050"/>
                </a:solidFill>
              </a:rPr>
              <a:t>Bipul</a:t>
            </a:r>
            <a:r>
              <a:rPr lang="en-US" sz="2000" b="1" dirty="0">
                <a:solidFill>
                  <a:srgbClr val="00B050"/>
                </a:solidFill>
              </a:rPr>
              <a:t> Sarkar -</a:t>
            </a:r>
            <a:r>
              <a:rPr lang="en-US" sz="2000" b="1" dirty="0" err="1">
                <a:solidFill>
                  <a:srgbClr val="00B050"/>
                </a:solidFill>
              </a:rPr>
              <a:t>Atmool</a:t>
            </a:r>
            <a:r>
              <a:rPr lang="en-US" sz="2000" b="1" dirty="0">
                <a:solidFill>
                  <a:srgbClr val="00B050"/>
                </a:solidFill>
              </a:rPr>
              <a:t> B/L High School -</a:t>
            </a:r>
            <a:r>
              <a:rPr lang="en-US" sz="2000" b="1" dirty="0" err="1">
                <a:solidFill>
                  <a:srgbClr val="00B050"/>
                </a:solidFill>
              </a:rPr>
              <a:t>Shibgonj-Bogura</a:t>
            </a:r>
            <a:r>
              <a:rPr lang="en-US" sz="2000" b="1" dirty="0">
                <a:solidFill>
                  <a:srgbClr val="00B050"/>
                </a:solidFill>
              </a:rPr>
              <a:t> - 01730169555</a:t>
            </a:r>
          </a:p>
        </p:txBody>
      </p:sp>
      <p:pic>
        <p:nvPicPr>
          <p:cNvPr id="14" name="Picture 13" descr="শিক্ষ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690" y="277647"/>
            <a:ext cx="3810000" cy="685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" r="6956"/>
          <a:stretch/>
        </p:blipFill>
        <p:spPr>
          <a:xfrm>
            <a:off x="1581317" y="2056330"/>
            <a:ext cx="9358745" cy="348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08D5-F40D-4D78-8E71-F6F10B1B35EC}" type="datetime5">
              <a:rPr lang="en-US" sz="1800" b="1" smtClean="0">
                <a:solidFill>
                  <a:srgbClr val="0070C0"/>
                </a:solidFill>
              </a:rPr>
              <a:pPr/>
              <a:t>23-Sep-20</a:t>
            </a:fld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7703" y="6356350"/>
            <a:ext cx="11474245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70C0"/>
                </a:solidFill>
              </a:rPr>
              <a:t>Bipul</a:t>
            </a:r>
            <a:r>
              <a:rPr lang="en-US" sz="2000" b="1" dirty="0">
                <a:solidFill>
                  <a:srgbClr val="0070C0"/>
                </a:solidFill>
              </a:rPr>
              <a:t> Sarkar </a:t>
            </a:r>
            <a:r>
              <a:rPr lang="en-US" sz="2000" b="1" dirty="0" err="1">
                <a:solidFill>
                  <a:srgbClr val="0070C0"/>
                </a:solidFill>
              </a:rPr>
              <a:t>Atmool</a:t>
            </a:r>
            <a:r>
              <a:rPr lang="en-US" sz="2000" b="1" dirty="0">
                <a:solidFill>
                  <a:srgbClr val="0070C0"/>
                </a:solidFill>
              </a:rPr>
              <a:t> high School -</a:t>
            </a:r>
            <a:r>
              <a:rPr lang="en-US" sz="2000" b="1" dirty="0" err="1">
                <a:solidFill>
                  <a:srgbClr val="0070C0"/>
                </a:solidFill>
              </a:rPr>
              <a:t>Shibgonj-Bogura</a:t>
            </a:r>
            <a:r>
              <a:rPr lang="en-US" sz="2000" b="1" dirty="0">
                <a:solidFill>
                  <a:srgbClr val="0070C0"/>
                </a:solidFill>
              </a:rPr>
              <a:t> - 01730169555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47" y="1723856"/>
            <a:ext cx="2466975" cy="1847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92062" y="3508406"/>
                <a:ext cx="4007875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𝟔𝟒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062" y="3508406"/>
                <a:ext cx="4007875" cy="532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 rot="6288648">
            <a:off x="8015571" y="518369"/>
            <a:ext cx="3074066" cy="1911610"/>
          </a:xfrm>
          <a:prstGeom prst="arc">
            <a:avLst>
              <a:gd name="adj1" fmla="val 15551207"/>
              <a:gd name="adj2" fmla="val 0"/>
            </a:avLst>
          </a:prstGeom>
          <a:ln w="57150">
            <a:solidFill>
              <a:schemeClr val="tx2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8835" r="1569" b="9241"/>
          <a:stretch/>
        </p:blipFill>
        <p:spPr>
          <a:xfrm>
            <a:off x="1007806" y="171226"/>
            <a:ext cx="5029200" cy="1347856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t="-699" r="3337"/>
          <a:stretch/>
        </p:blipFill>
        <p:spPr>
          <a:xfrm>
            <a:off x="4725008" y="1315503"/>
            <a:ext cx="2816942" cy="21242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77" y="1424829"/>
            <a:ext cx="2625213" cy="21896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95538" y="2137432"/>
            <a:ext cx="51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47074" y="2914207"/>
            <a:ext cx="51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48469" y="3023516"/>
            <a:ext cx="51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71884" y="3546736"/>
                <a:ext cx="3406877" cy="532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5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𝟏𝟐𝟓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84" y="3546736"/>
                <a:ext cx="3406877" cy="532966"/>
              </a:xfrm>
              <a:prstGeom prst="rect">
                <a:avLst/>
              </a:prstGeom>
              <a:blipFill>
                <a:blip r:embed="rId7"/>
                <a:stretch>
                  <a:fillRect l="-3578" t="-91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0" y="4368665"/>
            <a:ext cx="1162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পাচ্ছ কি ?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7759" y="4945747"/>
            <a:ext cx="10471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 ছবি গুলোতে সূচকের মিল খুজে পাচ্ছি ।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69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/>
      <p:bldP spid="17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z="1800" b="1" smtClean="0">
                <a:solidFill>
                  <a:srgbClr val="0070C0"/>
                </a:solidFill>
              </a:rPr>
              <a:pPr/>
              <a:t>23-Sep-20</a:t>
            </a:fld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0943" y="6356350"/>
            <a:ext cx="11385754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70C0"/>
                </a:solidFill>
              </a:rPr>
              <a:t>Bipul</a:t>
            </a:r>
            <a:r>
              <a:rPr lang="en-US" sz="2000" b="1" dirty="0">
                <a:solidFill>
                  <a:srgbClr val="0070C0"/>
                </a:solidFill>
              </a:rPr>
              <a:t> Sarkar </a:t>
            </a:r>
            <a:r>
              <a:rPr lang="en-US" sz="2000" b="1" dirty="0" err="1">
                <a:solidFill>
                  <a:srgbClr val="0070C0"/>
                </a:solidFill>
              </a:rPr>
              <a:t>Atmool</a:t>
            </a:r>
            <a:r>
              <a:rPr lang="en-US" sz="2000" b="1" dirty="0">
                <a:solidFill>
                  <a:srgbClr val="0070C0"/>
                </a:solidFill>
              </a:rPr>
              <a:t> high School -</a:t>
            </a:r>
            <a:r>
              <a:rPr lang="en-US" sz="2000" b="1" dirty="0" err="1">
                <a:solidFill>
                  <a:srgbClr val="0070C0"/>
                </a:solidFill>
              </a:rPr>
              <a:t>Shibgonj-Bogura</a:t>
            </a:r>
            <a:r>
              <a:rPr lang="en-US" sz="2000" b="1" dirty="0">
                <a:solidFill>
                  <a:srgbClr val="0070C0"/>
                </a:solidFill>
              </a:rPr>
              <a:t> - 01730169555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80" y="155305"/>
            <a:ext cx="5294671" cy="828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17"/>
          <a:stretch/>
        </p:blipFill>
        <p:spPr>
          <a:xfrm>
            <a:off x="973394" y="3082412"/>
            <a:ext cx="10751573" cy="26425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7072" y="1651002"/>
            <a:ext cx="65777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bn-IN" sz="1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1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</p:spTree>
    <p:extLst>
      <p:ext uri="{BB962C8B-B14F-4D97-AF65-F5344CB8AC3E}">
        <p14:creationId xmlns:p14="http://schemas.microsoft.com/office/powerpoint/2010/main" val="237082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2925097"/>
            <a:ext cx="11430000" cy="2723535"/>
          </a:xfrm>
        </p:spPr>
        <p:txBody>
          <a:bodyPr>
            <a:normAutofit fontScale="92500" lnSpcReduction="20000"/>
          </a:bodyPr>
          <a:lstStyle/>
          <a:p>
            <a:r>
              <a:rPr lang="bn-I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- - -</a:t>
            </a:r>
          </a:p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সুচক কি তা বলতে পারবে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সূচকীয়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 প্রয়োগ করে সুচকীয় রাশির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সমাধাণ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 পারবে।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2" r="5315" b="15397"/>
          <a:stretch/>
        </p:blipFill>
        <p:spPr>
          <a:xfrm>
            <a:off x="3340586" y="188484"/>
            <a:ext cx="4825028" cy="1270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4155" y="1793589"/>
            <a:ext cx="880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11533239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70C0"/>
                </a:solidFill>
              </a:rPr>
              <a:t>Bipul</a:t>
            </a:r>
            <a:r>
              <a:rPr lang="en-US" sz="2000" b="1" dirty="0">
                <a:solidFill>
                  <a:srgbClr val="0070C0"/>
                </a:solidFill>
              </a:rPr>
              <a:t> Sarkar -</a:t>
            </a:r>
            <a:r>
              <a:rPr lang="en-US" sz="2000" b="1" dirty="0" err="1">
                <a:solidFill>
                  <a:srgbClr val="0070C0"/>
                </a:solidFill>
              </a:rPr>
              <a:t>Atmool</a:t>
            </a:r>
            <a:r>
              <a:rPr lang="en-US" sz="2000" b="1" dirty="0">
                <a:solidFill>
                  <a:srgbClr val="0070C0"/>
                </a:solidFill>
              </a:rPr>
              <a:t> B/L High School -</a:t>
            </a:r>
            <a:r>
              <a:rPr lang="en-US" sz="2000" b="1" dirty="0" err="1">
                <a:solidFill>
                  <a:srgbClr val="0070C0"/>
                </a:solidFill>
              </a:rPr>
              <a:t>Shibgonj-Bogura</a:t>
            </a:r>
            <a:r>
              <a:rPr lang="en-US" sz="2000" b="1" dirty="0">
                <a:solidFill>
                  <a:srgbClr val="0070C0"/>
                </a:solidFill>
              </a:rPr>
              <a:t> - 01730169555</a:t>
            </a:r>
          </a:p>
        </p:txBody>
      </p:sp>
    </p:spTree>
    <p:extLst>
      <p:ext uri="{BB962C8B-B14F-4D97-AF65-F5344CB8AC3E}">
        <p14:creationId xmlns:p14="http://schemas.microsoft.com/office/powerpoint/2010/main" val="66185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r="2909"/>
          <a:stretch/>
        </p:blipFill>
        <p:spPr>
          <a:xfrm>
            <a:off x="831273" y="1343891"/>
            <a:ext cx="10792691" cy="468283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37163" y="6356350"/>
            <a:ext cx="8979533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70C0"/>
                </a:solidFill>
              </a:rPr>
              <a:t>Bipul</a:t>
            </a:r>
            <a:r>
              <a:rPr lang="en-US" sz="2000" b="1" dirty="0">
                <a:solidFill>
                  <a:srgbClr val="0070C0"/>
                </a:solidFill>
              </a:rPr>
              <a:t> Sarkar </a:t>
            </a:r>
            <a:r>
              <a:rPr lang="en-US" sz="2000" b="1" dirty="0" err="1">
                <a:solidFill>
                  <a:srgbClr val="0070C0"/>
                </a:solidFill>
              </a:rPr>
              <a:t>Atmool</a:t>
            </a:r>
            <a:r>
              <a:rPr lang="en-US" sz="2000" b="1" dirty="0">
                <a:solidFill>
                  <a:srgbClr val="0070C0"/>
                </a:solidFill>
              </a:rPr>
              <a:t> high School -</a:t>
            </a:r>
            <a:r>
              <a:rPr lang="en-US" sz="2000" b="1" dirty="0" err="1">
                <a:solidFill>
                  <a:srgbClr val="0070C0"/>
                </a:solidFill>
              </a:rPr>
              <a:t>Shibgonj-Bogura</a:t>
            </a:r>
            <a:r>
              <a:rPr lang="en-US" sz="2000" b="1" dirty="0">
                <a:solidFill>
                  <a:srgbClr val="0070C0"/>
                </a:solidFill>
              </a:rPr>
              <a:t> - 01730169555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789708" y="6356350"/>
            <a:ext cx="2757055" cy="365125"/>
          </a:xfrm>
        </p:spPr>
        <p:txBody>
          <a:bodyPr/>
          <a:lstStyle/>
          <a:p>
            <a:fld id="{3FCD9CB2-A7FC-4553-A9BA-21630258B109}" type="datetime3">
              <a:rPr lang="en-US" sz="1800" smtClean="0">
                <a:solidFill>
                  <a:srgbClr val="0070C0"/>
                </a:solidFill>
              </a:rPr>
              <a:pPr/>
              <a:t>23 September 2020</a:t>
            </a:fld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r="11889" b="24988"/>
          <a:stretch/>
        </p:blipFill>
        <p:spPr>
          <a:xfrm>
            <a:off x="4613562" y="367380"/>
            <a:ext cx="2382983" cy="727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 t="8210" r="15788" b="29374"/>
          <a:stretch/>
        </p:blipFill>
        <p:spPr>
          <a:xfrm>
            <a:off x="3622962" y="1884218"/>
            <a:ext cx="4364181" cy="3020291"/>
          </a:xfrm>
          <a:prstGeom prst="rect">
            <a:avLst/>
          </a:prstGeom>
        </p:spPr>
      </p:pic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37163" y="6356350"/>
            <a:ext cx="8979533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70C0"/>
                </a:solidFill>
              </a:rPr>
              <a:t>Bipul</a:t>
            </a:r>
            <a:r>
              <a:rPr lang="en-US" sz="2000" b="1" dirty="0">
                <a:solidFill>
                  <a:srgbClr val="0070C0"/>
                </a:solidFill>
              </a:rPr>
              <a:t> Sarkar </a:t>
            </a:r>
            <a:r>
              <a:rPr lang="en-US" sz="2000" b="1" dirty="0" err="1">
                <a:solidFill>
                  <a:srgbClr val="0070C0"/>
                </a:solidFill>
              </a:rPr>
              <a:t>Atmool</a:t>
            </a:r>
            <a:r>
              <a:rPr lang="en-US" sz="2000" b="1" dirty="0">
                <a:solidFill>
                  <a:srgbClr val="0070C0"/>
                </a:solidFill>
              </a:rPr>
              <a:t> high School -</a:t>
            </a:r>
            <a:r>
              <a:rPr lang="en-US" sz="2000" b="1" dirty="0" err="1">
                <a:solidFill>
                  <a:srgbClr val="0070C0"/>
                </a:solidFill>
              </a:rPr>
              <a:t>Shibgonj-Bogura</a:t>
            </a:r>
            <a:r>
              <a:rPr lang="en-US" sz="2000" b="1" dirty="0">
                <a:solidFill>
                  <a:srgbClr val="0070C0"/>
                </a:solidFill>
              </a:rPr>
              <a:t> - 01730169555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304799" y="6356350"/>
            <a:ext cx="2757055" cy="365125"/>
          </a:xfrm>
        </p:spPr>
        <p:txBody>
          <a:bodyPr/>
          <a:lstStyle/>
          <a:p>
            <a:fld id="{3FCD9CB2-A7FC-4553-A9BA-21630258B109}" type="datetime3">
              <a:rPr lang="en-US" sz="1800" smtClean="0">
                <a:solidFill>
                  <a:srgbClr val="0070C0"/>
                </a:solidFill>
              </a:rPr>
              <a:pPr/>
              <a:t>23 September 2020</a:t>
            </a:fld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8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23-Sep-20</a:t>
            </a:fld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5528" y="6356350"/>
            <a:ext cx="11783961" cy="365125"/>
          </a:xfrm>
        </p:spPr>
        <p:txBody>
          <a:bodyPr/>
          <a:lstStyle/>
          <a:p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Bipul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Sarkar</a:t>
            </a:r>
            <a:r>
              <a:rPr lang="bn-I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Atmool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high School -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Shibgonj-Bogura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- 01730169555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3" b="5406"/>
          <a:stretch/>
        </p:blipFill>
        <p:spPr>
          <a:xfrm>
            <a:off x="838200" y="1554920"/>
            <a:ext cx="10314710" cy="2855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0" b="7324"/>
          <a:stretch/>
        </p:blipFill>
        <p:spPr>
          <a:xfrm>
            <a:off x="464127" y="4809498"/>
            <a:ext cx="10703565" cy="1147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7" t="16812" r="30578" b="23873"/>
          <a:stretch/>
        </p:blipFill>
        <p:spPr>
          <a:xfrm>
            <a:off x="4513582" y="432377"/>
            <a:ext cx="2604654" cy="723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4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438</Words>
  <Application>Microsoft Office PowerPoint</Application>
  <PresentationFormat>Widescreen</PresentationFormat>
  <Paragraphs>72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Vindabody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34</cp:revision>
  <dcterms:created xsi:type="dcterms:W3CDTF">2020-09-12T05:24:24Z</dcterms:created>
  <dcterms:modified xsi:type="dcterms:W3CDTF">2020-09-23T15:32:44Z</dcterms:modified>
</cp:coreProperties>
</file>