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370" r:id="rId2"/>
    <p:sldId id="315" r:id="rId3"/>
    <p:sldId id="258" r:id="rId4"/>
    <p:sldId id="259" r:id="rId5"/>
    <p:sldId id="270" r:id="rId6"/>
    <p:sldId id="272" r:id="rId7"/>
    <p:sldId id="261" r:id="rId8"/>
    <p:sldId id="286" r:id="rId9"/>
    <p:sldId id="288" r:id="rId10"/>
    <p:sldId id="289" r:id="rId11"/>
    <p:sldId id="287" r:id="rId12"/>
    <p:sldId id="265" r:id="rId13"/>
    <p:sldId id="278" r:id="rId14"/>
    <p:sldId id="273" r:id="rId15"/>
    <p:sldId id="371" r:id="rId16"/>
    <p:sldId id="293" r:id="rId17"/>
    <p:sldId id="294" r:id="rId18"/>
    <p:sldId id="277" r:id="rId19"/>
    <p:sldId id="290" r:id="rId20"/>
    <p:sldId id="291" r:id="rId21"/>
    <p:sldId id="372" r:id="rId22"/>
    <p:sldId id="295" r:id="rId23"/>
    <p:sldId id="297" r:id="rId24"/>
    <p:sldId id="296" r:id="rId25"/>
    <p:sldId id="30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741D5-16FB-473C-B12F-341E7A84E87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D775E-C7B5-4F85-9826-E8BF40FE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9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8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0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2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5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5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9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8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5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0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4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6DE64-C857-4DBC-930D-4693B9533A8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9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image" Target="../media/image19.jpe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image" Target="../media/image31.jpeg"/><Relationship Id="rId7" Type="http://schemas.openxmlformats.org/officeDocument/2006/relationships/image" Target="../media/image1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audio" Target="../media/audio2.wav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audio" Target="../media/audio16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120676"/>
            <a:ext cx="5584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69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962400"/>
            <a:ext cx="8305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 পাখিটা এলো। বাচ্চাদের আদর করলো। নবিজি বললেন, দেখ, মায়ের কত ভালবাসা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 descr="C:\Users\Sunamganj\Desktop\pintu\picture\New folder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495800" cy="334981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0"/>
            <a:ext cx="76200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নবিজি বললে,‌ বাসাটি আগের জায়গায় রেখে আসো। লোকটি তার ভুল বুঝতে পারলো। নবিজি কথা মত কাজ করলো।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Sunamganj\Desktop\pintu\picture\New folder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4038600" cy="3009153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942B48-785E-4D1F-9738-015B5E520C8E}"/>
              </a:ext>
            </a:extLst>
          </p:cNvPr>
          <p:cNvGrpSpPr/>
          <p:nvPr/>
        </p:nvGrpSpPr>
        <p:grpSpPr>
          <a:xfrm>
            <a:off x="762000" y="304799"/>
            <a:ext cx="7696200" cy="5266493"/>
            <a:chOff x="762000" y="304799"/>
            <a:chExt cx="7696200" cy="5266493"/>
          </a:xfrm>
        </p:grpSpPr>
        <p:pic>
          <p:nvPicPr>
            <p:cNvPr id="4098" name="Picture 2" descr="C:\Users\Sunamganj\Desktop\pintu\picture\New folder\1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799"/>
              <a:ext cx="3451094" cy="2715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304799"/>
              <a:ext cx="4038600" cy="2715627"/>
            </a:xfrm>
            <a:prstGeom prst="rect">
              <a:avLst/>
            </a:prstGeom>
          </p:spPr>
        </p:pic>
        <p:pic>
          <p:nvPicPr>
            <p:cNvPr id="4" name="Picture 2" descr="C:\Users\Sunamganj\Desktop\pintu\picture\New folder\1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895600"/>
              <a:ext cx="3451094" cy="2675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Sunamganj\Desktop\pintu\picture\New folder\1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895600"/>
              <a:ext cx="4038600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685800" y="5676900"/>
            <a:ext cx="7772400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বাচাদের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33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73B41D-F00D-4C3D-8FFD-54CEE8C9F7CF}"/>
              </a:ext>
            </a:extLst>
          </p:cNvPr>
          <p:cNvGrpSpPr/>
          <p:nvPr/>
        </p:nvGrpSpPr>
        <p:grpSpPr>
          <a:xfrm>
            <a:off x="228600" y="457200"/>
            <a:ext cx="8707145" cy="2522899"/>
            <a:chOff x="228600" y="457200"/>
            <a:chExt cx="8707145" cy="25228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65499"/>
              <a:ext cx="2550300" cy="25146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457200"/>
              <a:ext cx="3068345" cy="2514600"/>
            </a:xfrm>
            <a:prstGeom prst="rect">
              <a:avLst/>
            </a:prstGeom>
          </p:spPr>
        </p:pic>
        <p:pic>
          <p:nvPicPr>
            <p:cNvPr id="5" name="Picture 4" descr="C:\Users\Sunamganj\Desktop\pintu\picture\New folder\1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457200"/>
              <a:ext cx="2895600" cy="251719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457200" y="3581400"/>
            <a:ext cx="83820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প্রাণী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তার মায়ের প্রতি ভালবাসা অসীম। মায়ের ভালবাসা অতুলনীয়।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6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471" y="113964"/>
            <a:ext cx="723900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তোমরা বইয়ের ৬০ পৃষ্ঠা খোল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D253F9-E6E1-4207-A49D-FB7ACE500371}"/>
              </a:ext>
            </a:extLst>
          </p:cNvPr>
          <p:cNvGrpSpPr/>
          <p:nvPr/>
        </p:nvGrpSpPr>
        <p:grpSpPr>
          <a:xfrm>
            <a:off x="304800" y="1382918"/>
            <a:ext cx="8382000" cy="4484483"/>
            <a:chOff x="304800" y="1382918"/>
            <a:chExt cx="8382000" cy="4484483"/>
          </a:xfrm>
        </p:grpSpPr>
        <p:sp>
          <p:nvSpPr>
            <p:cNvPr id="4" name="TextBox 3"/>
            <p:cNvSpPr txBox="1"/>
            <p:nvPr/>
          </p:nvSpPr>
          <p:spPr>
            <a:xfrm>
              <a:off x="914400" y="1524000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382919"/>
              <a:ext cx="4114800" cy="448448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382918"/>
              <a:ext cx="4132374" cy="4484483"/>
            </a:xfrm>
            <a:prstGeom prst="rect">
              <a:avLst/>
            </a:prstGeom>
            <a:ln w="285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400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304800"/>
            <a:ext cx="6553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সরব পাঠ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E2662-9A4F-4F69-9D4E-6F5C2D549C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6"/>
          <a:stretch/>
        </p:blipFill>
        <p:spPr>
          <a:xfrm>
            <a:off x="1127025" y="1397833"/>
            <a:ext cx="6889949" cy="52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2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drumroll.wav"/>
          </p:stSnd>
        </p:sndAc>
      </p:transition>
    </mc:Choice>
    <mc:Fallback xmlns="">
      <p:transition spd="slow">
        <p:dissolv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7620000" cy="4674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24897"/>
            <a:ext cx="762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অপারগ শিশুদের আমি পাঠটি পড়তে সহায়তা করবো।  </a:t>
            </a:r>
          </a:p>
        </p:txBody>
      </p:sp>
    </p:spTree>
    <p:extLst>
      <p:ext uri="{BB962C8B-B14F-4D97-AF65-F5344CB8AC3E}">
        <p14:creationId xmlns:p14="http://schemas.microsoft.com/office/powerpoint/2010/main" val="1436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E27C4EA-9428-4C23-86B0-4FAF21BFCD7E}"/>
              </a:ext>
            </a:extLst>
          </p:cNvPr>
          <p:cNvGrpSpPr/>
          <p:nvPr/>
        </p:nvGrpSpPr>
        <p:grpSpPr>
          <a:xfrm>
            <a:off x="553628" y="1519419"/>
            <a:ext cx="1739540" cy="4481681"/>
            <a:chOff x="553628" y="1519419"/>
            <a:chExt cx="1739540" cy="44816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85" y="5014290"/>
              <a:ext cx="1730692" cy="9868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76" y="1519419"/>
              <a:ext cx="1730692" cy="9500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76" y="2668758"/>
              <a:ext cx="1730691" cy="93998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28" y="3782498"/>
              <a:ext cx="1730690" cy="106244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1676400" y="208167"/>
            <a:ext cx="58674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মিল করি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AA6A6F-A1DD-45CF-9C40-61BD9FA7621F}"/>
              </a:ext>
            </a:extLst>
          </p:cNvPr>
          <p:cNvGrpSpPr/>
          <p:nvPr/>
        </p:nvGrpSpPr>
        <p:grpSpPr>
          <a:xfrm>
            <a:off x="5761776" y="1461941"/>
            <a:ext cx="1782024" cy="4539158"/>
            <a:chOff x="5761776" y="1461941"/>
            <a:chExt cx="1782024" cy="4539158"/>
          </a:xfrm>
        </p:grpSpPr>
        <p:sp>
          <p:nvSpPr>
            <p:cNvPr id="7" name="Rectangle 6"/>
            <p:cNvSpPr/>
            <p:nvPr/>
          </p:nvSpPr>
          <p:spPr>
            <a:xfrm>
              <a:off x="5761776" y="1461941"/>
              <a:ext cx="1775234" cy="838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বাচ্চা 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68566" y="2668758"/>
              <a:ext cx="1775234" cy="838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পাতা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61776" y="3940993"/>
              <a:ext cx="1775234" cy="838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গাছ </a:t>
              </a:r>
              <a:endPara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61776" y="5162899"/>
              <a:ext cx="1775234" cy="838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পাখি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 rot="1192318" flipV="1">
            <a:off x="2305962" y="2530841"/>
            <a:ext cx="3447590" cy="27303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550389" flipV="1">
            <a:off x="1937816" y="2981851"/>
            <a:ext cx="4154833" cy="2852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0601614" flipV="1">
            <a:off x="2178805" y="4857301"/>
            <a:ext cx="3663138" cy="342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93384" flipV="1">
            <a:off x="1933033" y="4140505"/>
            <a:ext cx="4158784" cy="3509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4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3581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59080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লাল দল 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নীল দল 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সবুজ দল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হলুদ দল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952531"/>
            <a:ext cx="487680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প্রথম ২ লাইন পড়। 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দ্বিতীয়  ২ লাইন পড়। 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তৃতীয় ২ লাইন পড়। 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চতুর্থ ২ লাইন পড়। </a:t>
            </a:r>
          </a:p>
        </p:txBody>
      </p:sp>
    </p:spTree>
    <p:extLst>
      <p:ext uri="{BB962C8B-B14F-4D97-AF65-F5344CB8AC3E}">
        <p14:creationId xmlns:p14="http://schemas.microsoft.com/office/powerpoint/2010/main" val="20327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09600"/>
            <a:ext cx="316144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 একক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2895600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 আমি সকল শিক্ষার্থীদের গল্পটি একা একা পড়তে দিব। </a:t>
            </a:r>
          </a:p>
        </p:txBody>
      </p:sp>
    </p:spTree>
    <p:extLst>
      <p:ext uri="{BB962C8B-B14F-4D97-AF65-F5344CB8AC3E}">
        <p14:creationId xmlns:p14="http://schemas.microsoft.com/office/powerpoint/2010/main" val="35607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622" y="2095780"/>
            <a:ext cx="3937379" cy="341632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এলিজা বেগম    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শিক্</a:t>
            </a:r>
            <a:r>
              <a:rPr lang="as-IN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ী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মঙ্গল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সঃ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দক্ষিণ সুরমা ,সিলেট 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700" b="1" dirty="0">
                <a:solidFill>
                  <a:schemeClr val="tx1"/>
                </a:solidFill>
                <a:cs typeface="NikoshBAN" pitchFamily="2" charset="0"/>
              </a:rPr>
              <a:t>hmpmgps@gmail.com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6410" y="971552"/>
            <a:ext cx="1925691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375" y="1886960"/>
            <a:ext cx="1925691" cy="28850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C6A20-14F9-4D5F-859C-CB45066106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317311" y="4971040"/>
            <a:ext cx="8485496" cy="1029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FED7A1-4343-460F-BA4A-0B134DF0E9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7" y="3714750"/>
            <a:ext cx="1246843" cy="2258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D3B5F5-A771-4111-A509-CA08E84F01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59" y="3714750"/>
            <a:ext cx="1246843" cy="2258940"/>
          </a:xfrm>
          <a:prstGeom prst="rect">
            <a:avLst/>
          </a:prstGeom>
        </p:spPr>
      </p:pic>
      <p:pic>
        <p:nvPicPr>
          <p:cNvPr id="9" name="Picture 8" descr="images (7).jpg">
            <a:extLst>
              <a:ext uri="{FF2B5EF4-FFF2-40B4-BE49-F238E27FC236}">
                <a16:creationId xmlns:a16="http://schemas.microsoft.com/office/drawing/2014/main" id="{B3608808-2B0C-47E8-BF57-6045380D14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773" y="914400"/>
            <a:ext cx="1257300" cy="628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7E7357-F51A-4E28-BAB9-0CDE98EE4A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73" y="900116"/>
            <a:ext cx="594000" cy="5636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358704-B105-4BBB-B73E-477863030E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34" y="982268"/>
            <a:ext cx="594000" cy="56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1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69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১। মা পাখি ছাঁনা দুটিকে কি করছে? 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5400">
                <a:latin typeface="NikoshBAN" pitchFamily="2" charset="0"/>
                <a:cs typeface="NikoshBAN" pitchFamily="2" charset="0"/>
              </a:rPr>
              <a:t>। বাসায়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কয়টি ছাঁনা আছে? 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৩। তোমাদের এই পাঠের নাম কি?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৪। কার হাতে পাখিটির বাসা ছিল? 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৫। নবিজির নাম কি?              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304800"/>
            <a:ext cx="2438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dirty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324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১। মা পাখি ছাঁনা দুটিকে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আদর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করছে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২। বাসায়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দুই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টি ছাঁনা আছে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মাদের এই পাঠের নাম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মায়ের ভালোবাসা ।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এক লোকের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হাতে পাখিটির বাসা ছিল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৫। নবিজির নাম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হযরত মুহাম্মদ (সাঃ)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          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04800"/>
            <a:ext cx="3505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</a:t>
            </a:r>
            <a:r>
              <a:rPr lang="bn-IN" sz="72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7315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ভেঙ্গে লিখ? </a:t>
            </a:r>
            <a:endParaRPr lang="en-US" sz="72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352" y="2449901"/>
            <a:ext cx="2895600" cy="1805797"/>
          </a:xfrm>
          <a:prstGeom prst="rect">
            <a:avLst/>
          </a:prstGeom>
          <a:gradFill>
            <a:gsLst>
              <a:gs pos="5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মুহা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চ্চা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3763" y="2449901"/>
            <a:ext cx="1676399" cy="867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3954" y="3451507"/>
            <a:ext cx="1676400" cy="793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চ্চা</a:t>
            </a:r>
          </a:p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29472" y="2443177"/>
            <a:ext cx="1676399" cy="8674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ম+ম </a:t>
            </a:r>
            <a:endParaRPr lang="bn-IN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3999" y="3433777"/>
            <a:ext cx="1676399" cy="8109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চ+চ </a:t>
            </a:r>
            <a:endParaRPr lang="bn-IN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26210" y="2443177"/>
            <a:ext cx="1676399" cy="8741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ম্মা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6401" y="3433777"/>
            <a:ext cx="1676399" cy="8109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57883"/>
      </p:ext>
    </p:extLst>
  </p:cSld>
  <p:clrMapOvr>
    <a:masterClrMapping/>
  </p:clrMapOvr>
  <p:transition spd="slow">
    <p:wheel spokes="1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52400"/>
            <a:ext cx="80772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দিকের শব্দ দিয়ে খালি জায়গায়  ঠিক মতো  বসাই? 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716794"/>
            <a:ext cx="6781800" cy="27432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মহানবির নাম ------------মুহাম্মদ (স)।</a:t>
            </a:r>
          </a:p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মা পাখিটা বাচ্চাদের-----------করল। </a:t>
            </a:r>
          </a:p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লোকটি নিজের ---------বুঝতে পারল। </a:t>
            </a:r>
          </a:p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পাখির ছানা দুটিকে ------------হবে। 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B17F5B-F985-4BF1-9E74-AE0422A3C113}"/>
              </a:ext>
            </a:extLst>
          </p:cNvPr>
          <p:cNvSpPr/>
          <p:nvPr/>
        </p:nvSpPr>
        <p:spPr>
          <a:xfrm>
            <a:off x="3352800" y="2895600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B84576-3173-4B88-90FE-2277E17C79B3}"/>
              </a:ext>
            </a:extLst>
          </p:cNvPr>
          <p:cNvSpPr/>
          <p:nvPr/>
        </p:nvSpPr>
        <p:spPr>
          <a:xfrm>
            <a:off x="4114800" y="3505200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752F0-6B27-4225-98F8-09B6A26C8835}"/>
              </a:ext>
            </a:extLst>
          </p:cNvPr>
          <p:cNvSpPr/>
          <p:nvPr/>
        </p:nvSpPr>
        <p:spPr>
          <a:xfrm>
            <a:off x="3352800" y="4114800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6B1FEE-6F5B-4A93-9D12-D339BEDC3A5B}"/>
              </a:ext>
            </a:extLst>
          </p:cNvPr>
          <p:cNvSpPr/>
          <p:nvPr/>
        </p:nvSpPr>
        <p:spPr>
          <a:xfrm>
            <a:off x="4038600" y="4724400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hammer.wav"/>
          </p:stSnd>
        </p:sndAc>
      </p:transition>
    </mc:Choice>
    <mc:Fallback xmlns="">
      <p:transition spd="slow">
        <p:dissolv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304800"/>
            <a:ext cx="6248400" cy="685800"/>
          </a:xfrm>
          <a:prstGeom prst="rect">
            <a:avLst/>
          </a:prstGeom>
          <a:gradFill>
            <a:gsLst>
              <a:gs pos="5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এবং শব্দ বানাই ও লিখি?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7365" y="1435352"/>
            <a:ext cx="233843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7364" y="2685862"/>
            <a:ext cx="233843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7363" y="3821317"/>
            <a:ext cx="233843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ছানা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67363" y="4932630"/>
            <a:ext cx="233843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2B9CBB-72FF-4AA8-9CE8-D5EC8DB75ED9}"/>
              </a:ext>
            </a:extLst>
          </p:cNvPr>
          <p:cNvGrpSpPr/>
          <p:nvPr/>
        </p:nvGrpSpPr>
        <p:grpSpPr>
          <a:xfrm>
            <a:off x="3086100" y="1446669"/>
            <a:ext cx="2594195" cy="4087640"/>
            <a:chOff x="3086100" y="1446669"/>
            <a:chExt cx="2594195" cy="4087640"/>
          </a:xfrm>
        </p:grpSpPr>
        <p:sp>
          <p:nvSpPr>
            <p:cNvPr id="5" name="Rectangle 4"/>
            <p:cNvSpPr/>
            <p:nvPr/>
          </p:nvSpPr>
          <p:spPr>
            <a:xfrm>
              <a:off x="4381500" y="1446669"/>
              <a:ext cx="1295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59244" y="2660965"/>
              <a:ext cx="1295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84895" y="3870357"/>
              <a:ext cx="1295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 </a:t>
              </a:r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84895" y="4924709"/>
              <a:ext cx="1295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 </a:t>
              </a:r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86100" y="1447800"/>
              <a:ext cx="1295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86100" y="2660965"/>
              <a:ext cx="1295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খি</a:t>
              </a:r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86100" y="3870357"/>
              <a:ext cx="1295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 </a:t>
              </a:r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6100" y="4924709"/>
              <a:ext cx="1295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558BE0-20A9-41E1-820A-FCA3961902EE}"/>
              </a:ext>
            </a:extLst>
          </p:cNvPr>
          <p:cNvGrpSpPr/>
          <p:nvPr/>
        </p:nvGrpSpPr>
        <p:grpSpPr>
          <a:xfrm>
            <a:off x="553628" y="1193783"/>
            <a:ext cx="1739540" cy="4576581"/>
            <a:chOff x="553628" y="1193783"/>
            <a:chExt cx="1739540" cy="457658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85" y="4688653"/>
              <a:ext cx="1730692" cy="1081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76" y="1193783"/>
              <a:ext cx="1730692" cy="104143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76" y="2343122"/>
              <a:ext cx="1730691" cy="103037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28" y="3456862"/>
              <a:ext cx="1730690" cy="116462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839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2400" y="3733800"/>
            <a:ext cx="9144000" cy="221599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bn-IN" sz="13800" dirty="0">
                <a:ln w="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3800" dirty="0">
              <a:ln w="0">
                <a:solidFill>
                  <a:srgbClr val="FF00FF"/>
                </a:solidFill>
              </a:ln>
              <a:solidFill>
                <a:srgbClr val="FF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বিষয়ঃ আমার বাংলা বই</a:t>
            </a:r>
          </a:p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পৃষ্টাঃ ৬০ পাঠঃ ৪৭</a:t>
            </a:r>
          </a:p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পাঠের শিরোনামঃ মায়ের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ভালোবাসা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226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২.২.১  শোনাঃ- গল্পকথা  শুনে বুঝতে 	    পারবে।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২.৪.১  বলাঃ- গল্পকথা বলতে 	  	  	    পারবে।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.১  পড়াঃ- গল্পকথা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পড়তে পারবে।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2.3.2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3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"/>
            <a:ext cx="5867400" cy="92333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as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 আমরা কিছু ছবি দেখি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219BC8-2F22-4E13-A2E1-BF155F47E6AA}"/>
              </a:ext>
            </a:extLst>
          </p:cNvPr>
          <p:cNvGrpSpPr/>
          <p:nvPr/>
        </p:nvGrpSpPr>
        <p:grpSpPr>
          <a:xfrm>
            <a:off x="761998" y="1231772"/>
            <a:ext cx="7502025" cy="5016628"/>
            <a:chOff x="761998" y="1231772"/>
            <a:chExt cx="7502025" cy="5016628"/>
          </a:xfrm>
        </p:grpSpPr>
        <p:pic>
          <p:nvPicPr>
            <p:cNvPr id="3" name="Picture 2" descr="C:\Users\Sunamganj\Desktop\pintu\picture\2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9" y="1231773"/>
              <a:ext cx="3581400" cy="2500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Sunamganj\Desktop\pintu\picture\2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509" y="1231772"/>
              <a:ext cx="3309514" cy="2442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Sunamganj\Desktop\pintu\picture\New folder\2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681866"/>
              <a:ext cx="3309514" cy="2566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8" y="3736811"/>
              <a:ext cx="3581401" cy="2510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214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620000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উপরের ছবিগু</a:t>
            </a: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লোতে কী দেখতে পাচ্ছো </a:t>
            </a:r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1"/>
            <a:ext cx="7620000" cy="255454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itchFamily="2" charset="0"/>
                <a:cs typeface="NikoshBAN" pitchFamily="2" charset="0"/>
              </a:rPr>
              <a:t> মা ও 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শিশুর 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 ছবি দেখতে পাচ্ছি।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19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533400"/>
            <a:ext cx="5562600" cy="1015663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 আমাদের পাঠ  </a:t>
            </a:r>
            <a:endParaRPr lang="en-US" sz="6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14600"/>
            <a:ext cx="81534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মায়ের ভালোবাসা </a:t>
            </a:r>
            <a:r>
              <a:rPr lang="en-US" sz="9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en-US" sz="9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038600"/>
            <a:ext cx="82296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সাথীদের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ছানা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3962400" cy="343560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053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419600"/>
            <a:ext cx="7848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পাখিটা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নবীজী পাখির বাসা রেখে দূরে সরে যেতে বললেন।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1822006" cy="1621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3962400" cy="343560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816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1170</TotalTime>
  <Words>461</Words>
  <Application>Microsoft Office PowerPoint</Application>
  <PresentationFormat>On-screen Show (4:3)</PresentationFormat>
  <Paragraphs>91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Sunamganj</dc:creator>
  <cp:lastModifiedBy>User</cp:lastModifiedBy>
  <cp:revision>143</cp:revision>
  <dcterms:created xsi:type="dcterms:W3CDTF">2017-02-03T12:19:49Z</dcterms:created>
  <dcterms:modified xsi:type="dcterms:W3CDTF">2020-09-23T09:49:27Z</dcterms:modified>
</cp:coreProperties>
</file>