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8" r:id="rId5"/>
    <p:sldId id="266" r:id="rId6"/>
    <p:sldId id="265" r:id="rId7"/>
    <p:sldId id="267" r:id="rId8"/>
    <p:sldId id="269" r:id="rId9"/>
    <p:sldId id="270" r:id="rId10"/>
    <p:sldId id="273" r:id="rId11"/>
    <p:sldId id="272" r:id="rId12"/>
    <p:sldId id="274" r:id="rId13"/>
    <p:sldId id="275" r:id="rId14"/>
    <p:sldId id="276" r:id="rId15"/>
    <p:sldId id="277" r:id="rId16"/>
    <p:sldId id="278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4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5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9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4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9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9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5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0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5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791C-330D-450E-BBBE-F18B4C7422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B947-C838-4EEE-AF98-C6E8591BC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dalamin355535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45673" y="9559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5673" y="2279403"/>
            <a:ext cx="10030691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7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95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2015196" y="56153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2015196" y="239033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5139396" y="56153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139396" y="239033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8187396" y="56153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8187396" y="239033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2700997" y="4142937"/>
            <a:ext cx="5020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১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2548596" y="4828737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700996" y="4766825"/>
            <a:ext cx="5966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২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5139396" y="15521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5901396" y="4142937"/>
            <a:ext cx="5966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২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5748996" y="4828737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5901396" y="4766825"/>
            <a:ext cx="5774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৪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5139396" y="33047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>
            <a:off x="8187396" y="11711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>
            <a:off x="8187396" y="17807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8187396" y="29999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" name="Line 26"/>
          <p:cNvSpPr>
            <a:spLocks noChangeShapeType="1"/>
          </p:cNvSpPr>
          <p:nvPr/>
        </p:nvSpPr>
        <p:spPr bwMode="auto">
          <a:xfrm>
            <a:off x="8187396" y="36095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8949397" y="4142937"/>
            <a:ext cx="6495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৩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58" name="Line 28"/>
          <p:cNvSpPr>
            <a:spLocks noChangeShapeType="1"/>
          </p:cNvSpPr>
          <p:nvPr/>
        </p:nvSpPr>
        <p:spPr bwMode="auto">
          <a:xfrm>
            <a:off x="8796996" y="4828737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8949397" y="4766825"/>
            <a:ext cx="6944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৬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4148796" y="4219136"/>
            <a:ext cx="5677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  <a:p>
            <a:endParaRPr lang="en-US" sz="6000" dirty="0"/>
          </a:p>
        </p:txBody>
      </p:sp>
      <p:sp>
        <p:nvSpPr>
          <p:cNvPr id="63" name="Text Box 31"/>
          <p:cNvSpPr txBox="1">
            <a:spLocks noChangeArrowheads="1"/>
          </p:cNvSpPr>
          <p:nvPr/>
        </p:nvSpPr>
        <p:spPr bwMode="auto">
          <a:xfrm>
            <a:off x="7349197" y="4219137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67200" y="1905000"/>
            <a:ext cx="529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=</a:t>
            </a:r>
          </a:p>
          <a:p>
            <a:endParaRPr lang="en-US" sz="5400" dirty="0"/>
          </a:p>
        </p:txBody>
      </p:sp>
      <p:sp>
        <p:nvSpPr>
          <p:cNvPr id="33" name="TextBox 32"/>
          <p:cNvSpPr txBox="1"/>
          <p:nvPr/>
        </p:nvSpPr>
        <p:spPr>
          <a:xfrm>
            <a:off x="7391400" y="1903274"/>
            <a:ext cx="529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=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58076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8000">
        <p14:flip dir="r"/>
      </p:transition>
    </mc:Choice>
    <mc:Fallback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utoUpdateAnimBg="0"/>
      <p:bldP spid="43" grpId="0" animBg="1"/>
      <p:bldP spid="44" grpId="0" autoUpdateAnimBg="0"/>
      <p:bldP spid="47" grpId="0" animBg="1"/>
      <p:bldP spid="49" grpId="0" animBg="1"/>
      <p:bldP spid="50" grpId="0" animBg="1"/>
      <p:bldP spid="51" grpId="0" animBg="1"/>
      <p:bldP spid="53" grpId="0" animBg="1"/>
      <p:bldP spid="56" grpId="0" autoUpdateAnimBg="0"/>
      <p:bldP spid="58" grpId="0" animBg="1"/>
      <p:bldP spid="59" grpId="0" autoUpdateAnimBg="0"/>
      <p:bldP spid="60" grpId="0" autoUpdateAnimBg="0"/>
      <p:bldP spid="6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029264" y="760816"/>
            <a:ext cx="19050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2029264" y="258961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153464" y="76081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153464" y="258961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8201464" y="76081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8201464" y="258961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2715064" y="4342217"/>
            <a:ext cx="4299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>
            <a:off x="2562664" y="5028017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2715064" y="4966105"/>
            <a:ext cx="4603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5153464" y="12180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5915464" y="4342217"/>
            <a:ext cx="439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5763064" y="5028017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5915465" y="4966105"/>
            <a:ext cx="4988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5153464" y="35040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5153464" y="21324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5153464" y="16752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>
            <a:off x="5153464" y="3046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5153464" y="39612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8963464" y="4342217"/>
            <a:ext cx="4732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৫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Line 24"/>
          <p:cNvSpPr>
            <a:spLocks noChangeShapeType="1"/>
          </p:cNvSpPr>
          <p:nvPr/>
        </p:nvSpPr>
        <p:spPr bwMode="auto">
          <a:xfrm>
            <a:off x="8811064" y="5028017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" name="Text Box 25"/>
          <p:cNvSpPr txBox="1">
            <a:spLocks noChangeArrowheads="1"/>
          </p:cNvSpPr>
          <p:nvPr/>
        </p:nvSpPr>
        <p:spPr bwMode="auto">
          <a:xfrm>
            <a:off x="8734864" y="4966105"/>
            <a:ext cx="7120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8201464" y="1141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8201464" y="1522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>
            <a:off x="8201464" y="1903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9" name="Line 29"/>
          <p:cNvSpPr>
            <a:spLocks noChangeShapeType="1"/>
          </p:cNvSpPr>
          <p:nvPr/>
        </p:nvSpPr>
        <p:spPr bwMode="auto">
          <a:xfrm>
            <a:off x="8201464" y="29706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8201464" y="33516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4" name="Line 31"/>
          <p:cNvSpPr>
            <a:spLocks noChangeShapeType="1"/>
          </p:cNvSpPr>
          <p:nvPr/>
        </p:nvSpPr>
        <p:spPr bwMode="auto">
          <a:xfrm>
            <a:off x="8201464" y="37326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5" name="Line 32"/>
          <p:cNvSpPr>
            <a:spLocks noChangeShapeType="1"/>
          </p:cNvSpPr>
          <p:nvPr/>
        </p:nvSpPr>
        <p:spPr bwMode="auto">
          <a:xfrm>
            <a:off x="8201464" y="41136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8201464" y="2284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" name="Text Box 37"/>
          <p:cNvSpPr txBox="1">
            <a:spLocks noChangeArrowheads="1"/>
          </p:cNvSpPr>
          <p:nvPr/>
        </p:nvSpPr>
        <p:spPr bwMode="auto">
          <a:xfrm>
            <a:off x="4239064" y="4418417"/>
            <a:ext cx="5677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7363264" y="4342217"/>
            <a:ext cx="5677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91000" y="2208074"/>
            <a:ext cx="529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=</a:t>
            </a:r>
          </a:p>
          <a:p>
            <a:endParaRPr lang="en-US" sz="5400" dirty="0"/>
          </a:p>
        </p:txBody>
      </p:sp>
      <p:sp>
        <p:nvSpPr>
          <p:cNvPr id="46" name="Rectangle 45"/>
          <p:cNvSpPr/>
          <p:nvPr/>
        </p:nvSpPr>
        <p:spPr>
          <a:xfrm>
            <a:off x="7396118" y="2133600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26721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8000">
        <p14:doors dir="vert"/>
      </p:transition>
    </mc:Choice>
    <mc:Fallback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utoUpdateAnimBg="0"/>
      <p:bldP spid="43" grpId="0" animBg="1"/>
      <p:bldP spid="44" grpId="0" autoUpdateAnimBg="0"/>
      <p:bldP spid="47" grpId="0" animBg="1"/>
      <p:bldP spid="49" grpId="0" animBg="1"/>
      <p:bldP spid="50" grpId="0" animBg="1"/>
      <p:bldP spid="51" grpId="0" animBg="1"/>
      <p:bldP spid="53" grpId="0" animBg="1"/>
      <p:bldP spid="56" grpId="0" autoUpdateAnimBg="0"/>
      <p:bldP spid="58" grpId="0" animBg="1"/>
      <p:bldP spid="59" grpId="0" autoUpdateAnimBg="0"/>
      <p:bldP spid="60" grpId="0" animBg="1"/>
      <p:bldP spid="63" grpId="0" animBg="1"/>
      <p:bldP spid="67" grpId="0" animBg="1"/>
      <p:bldP spid="69" grpId="0" animBg="1"/>
      <p:bldP spid="73" grpId="0" animBg="1"/>
      <p:bldP spid="74" grpId="0" animBg="1"/>
      <p:bldP spid="75" grpId="0" animBg="1"/>
      <p:bldP spid="76" grpId="0" animBg="1"/>
      <p:bldP spid="77" grpId="0" autoUpdateAnimBg="0"/>
      <p:bldP spid="7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2602040" y="382250"/>
          <a:ext cx="2590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6555700" y="367260"/>
          <a:ext cx="259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2592050" y="382250"/>
          <a:ext cx="19431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6568190" y="367260"/>
          <a:ext cx="19431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3429000" y="2637020"/>
            <a:ext cx="960620" cy="1190066"/>
            <a:chOff x="1842540" y="2728210"/>
            <a:chExt cx="960620" cy="1190066"/>
          </a:xfrm>
        </p:grpSpPr>
        <p:sp>
          <p:nvSpPr>
            <p:cNvPr id="62" name="TextBox 61"/>
            <p:cNvSpPr txBox="1"/>
            <p:nvPr/>
          </p:nvSpPr>
          <p:spPr>
            <a:xfrm>
              <a:off x="1948720" y="2728210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৯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42540" y="3210390"/>
              <a:ext cx="9606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2024920" y="330783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7391400" y="2560820"/>
            <a:ext cx="1128010" cy="1190066"/>
            <a:chOff x="1781330" y="2728210"/>
            <a:chExt cx="1128010" cy="1190066"/>
          </a:xfrm>
        </p:grpSpPr>
        <p:sp>
          <p:nvSpPr>
            <p:cNvPr id="70" name="TextBox 69"/>
            <p:cNvSpPr txBox="1"/>
            <p:nvPr/>
          </p:nvSpPr>
          <p:spPr>
            <a:xfrm>
              <a:off x="1781330" y="2728210"/>
              <a:ext cx="11280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১৮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57530" y="3210390"/>
              <a:ext cx="9756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২৪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2024920" y="330783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2021502" y="3941391"/>
            <a:ext cx="7649980" cy="1253466"/>
            <a:chOff x="1036820" y="4102603"/>
            <a:chExt cx="7649980" cy="1253466"/>
          </a:xfrm>
        </p:grpSpPr>
        <p:sp>
          <p:nvSpPr>
            <p:cNvPr id="84" name="Rectangle 83"/>
            <p:cNvSpPr/>
            <p:nvPr/>
          </p:nvSpPr>
          <p:spPr>
            <a:xfrm>
              <a:off x="1036820" y="4437484"/>
              <a:ext cx="764998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400" dirty="0">
                  <a:latin typeface="NikoshBAN" pitchFamily="2" charset="0"/>
                  <a:cs typeface="NikoshBAN" pitchFamily="2" charset="0"/>
                </a:rPr>
                <a:t>               </a:t>
              </a:r>
              <a:r>
                <a:rPr lang="bn-IN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ও        </a:t>
              </a:r>
              <a:r>
                <a:rPr lang="bn-IN" sz="4400" dirty="0"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সমতুল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ভগ্নাংশ।</a:t>
              </a: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307958" y="4120218"/>
              <a:ext cx="871930" cy="1235851"/>
              <a:chOff x="1149968" y="2642438"/>
              <a:chExt cx="871930" cy="1235851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1151185" y="2642438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৯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149968" y="3170403"/>
                <a:ext cx="87193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১২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1251680" y="3260764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5009145" y="4102603"/>
              <a:ext cx="1206710" cy="1244658"/>
              <a:chOff x="2585735" y="2625669"/>
              <a:chExt cx="1206710" cy="1244658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2585735" y="2625669"/>
                <a:ext cx="120671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১৮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2585735" y="3162441"/>
                <a:ext cx="113051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২৪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>
                <a:off x="2865740" y="32616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1" name="Rectangle 110"/>
          <p:cNvSpPr/>
          <p:nvPr/>
        </p:nvSpPr>
        <p:spPr>
          <a:xfrm>
            <a:off x="1524000" y="5700010"/>
            <a:ext cx="9144000" cy="123419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1524000" y="5687521"/>
            <a:ext cx="91440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ভগ্নাংশের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লবকে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ভগ্নাংশটির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সমতুল ভগ্নাংশ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562600" y="956608"/>
            <a:ext cx="5677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=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86286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8000">
        <p14:prism isInverted="1"/>
      </p:transition>
    </mc:Choice>
    <mc:Fallback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2396616" y="723326"/>
            <a:ext cx="7010400" cy="14797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72135" y="-178670"/>
            <a:ext cx="414392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ড়ায়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42741" y="900661"/>
            <a:ext cx="801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ফাঁকা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743200" y="1798820"/>
          <a:ext cx="14478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297770" y="178233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8030980" y="1827298"/>
          <a:ext cx="1447800" cy="143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583960" y="4938010"/>
          <a:ext cx="26070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4616970" y="4953000"/>
          <a:ext cx="26070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7772400" y="4938010"/>
          <a:ext cx="26070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4312170" y="25146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6920460" y="254458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542740" y="1592760"/>
            <a:ext cx="8069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ক.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24000" y="4252211"/>
            <a:ext cx="8069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খ.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632938" y="5789277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567600" y="6407085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 Box 11"/>
          <p:cNvSpPr txBox="1">
            <a:spLocks noChangeArrowheads="1"/>
          </p:cNvSpPr>
          <p:nvPr/>
        </p:nvSpPr>
        <p:spPr bwMode="auto">
          <a:xfrm>
            <a:off x="2743200" y="5555982"/>
            <a:ext cx="4299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>
            <a:off x="2590800" y="6241782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" name="Text Box 13"/>
          <p:cNvSpPr txBox="1">
            <a:spLocks noChangeArrowheads="1"/>
          </p:cNvSpPr>
          <p:nvPr/>
        </p:nvSpPr>
        <p:spPr bwMode="auto">
          <a:xfrm>
            <a:off x="2743200" y="6179870"/>
            <a:ext cx="4603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5657868" y="5555982"/>
            <a:ext cx="439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Line 16"/>
          <p:cNvSpPr>
            <a:spLocks noChangeShapeType="1"/>
          </p:cNvSpPr>
          <p:nvPr/>
        </p:nvSpPr>
        <p:spPr bwMode="auto">
          <a:xfrm>
            <a:off x="5491400" y="6241782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5657869" y="6179870"/>
            <a:ext cx="4988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8706790" y="5555982"/>
            <a:ext cx="4732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৫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Line 24"/>
          <p:cNvSpPr>
            <a:spLocks noChangeShapeType="1"/>
          </p:cNvSpPr>
          <p:nvPr/>
        </p:nvSpPr>
        <p:spPr bwMode="auto">
          <a:xfrm>
            <a:off x="8554390" y="6241782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" name="Text Box 25"/>
          <p:cNvSpPr txBox="1">
            <a:spLocks noChangeArrowheads="1"/>
          </p:cNvSpPr>
          <p:nvPr/>
        </p:nvSpPr>
        <p:spPr bwMode="auto">
          <a:xfrm>
            <a:off x="8478190" y="6191549"/>
            <a:ext cx="7120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 Box 34"/>
          <p:cNvSpPr txBox="1">
            <a:spLocks noChangeArrowheads="1"/>
          </p:cNvSpPr>
          <p:nvPr/>
        </p:nvSpPr>
        <p:spPr bwMode="auto">
          <a:xfrm>
            <a:off x="4114800" y="5632182"/>
            <a:ext cx="5677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82" name="Text Box 35"/>
          <p:cNvSpPr txBox="1">
            <a:spLocks noChangeArrowheads="1"/>
          </p:cNvSpPr>
          <p:nvPr/>
        </p:nvSpPr>
        <p:spPr bwMode="auto">
          <a:xfrm>
            <a:off x="7256490" y="5555982"/>
            <a:ext cx="5677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478190" y="3781886"/>
            <a:ext cx="626230" cy="44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796528" y="3326038"/>
            <a:ext cx="609600" cy="455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3272850" y="3043339"/>
            <a:ext cx="4299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8" name="Line 12"/>
          <p:cNvSpPr>
            <a:spLocks noChangeShapeType="1"/>
          </p:cNvSpPr>
          <p:nvPr/>
        </p:nvSpPr>
        <p:spPr bwMode="auto">
          <a:xfrm>
            <a:off x="3120450" y="3729139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9" name="Text Box 13"/>
          <p:cNvSpPr txBox="1">
            <a:spLocks noChangeArrowheads="1"/>
          </p:cNvSpPr>
          <p:nvPr/>
        </p:nvSpPr>
        <p:spPr bwMode="auto">
          <a:xfrm>
            <a:off x="3272850" y="3667227"/>
            <a:ext cx="4603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0" name="Text Box 15"/>
          <p:cNvSpPr txBox="1">
            <a:spLocks noChangeArrowheads="1"/>
          </p:cNvSpPr>
          <p:nvPr/>
        </p:nvSpPr>
        <p:spPr bwMode="auto">
          <a:xfrm>
            <a:off x="5772402" y="3048047"/>
            <a:ext cx="6110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1" name="Line 16"/>
          <p:cNvSpPr>
            <a:spLocks noChangeShapeType="1"/>
          </p:cNvSpPr>
          <p:nvPr/>
        </p:nvSpPr>
        <p:spPr bwMode="auto">
          <a:xfrm>
            <a:off x="5706260" y="3817235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5907144" y="3781887"/>
            <a:ext cx="577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3" name="Text Box 23"/>
          <p:cNvSpPr txBox="1">
            <a:spLocks noChangeArrowheads="1"/>
          </p:cNvSpPr>
          <p:nvPr/>
        </p:nvSpPr>
        <p:spPr bwMode="auto">
          <a:xfrm>
            <a:off x="8576881" y="3043339"/>
            <a:ext cx="5148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৩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4" name="Line 24"/>
          <p:cNvSpPr>
            <a:spLocks noChangeShapeType="1"/>
          </p:cNvSpPr>
          <p:nvPr/>
        </p:nvSpPr>
        <p:spPr bwMode="auto">
          <a:xfrm>
            <a:off x="8424480" y="3729139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5" name="Text Box 25"/>
          <p:cNvSpPr txBox="1">
            <a:spLocks noChangeArrowheads="1"/>
          </p:cNvSpPr>
          <p:nvPr/>
        </p:nvSpPr>
        <p:spPr bwMode="auto">
          <a:xfrm>
            <a:off x="8576881" y="3625023"/>
            <a:ext cx="5052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৬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6" name="Text Box 26"/>
          <p:cNvSpPr txBox="1">
            <a:spLocks noChangeArrowheads="1"/>
          </p:cNvSpPr>
          <p:nvPr/>
        </p:nvSpPr>
        <p:spPr bwMode="auto">
          <a:xfrm>
            <a:off x="4479560" y="3134529"/>
            <a:ext cx="5677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97" name="Text Box 27"/>
          <p:cNvSpPr txBox="1">
            <a:spLocks noChangeArrowheads="1"/>
          </p:cNvSpPr>
          <p:nvPr/>
        </p:nvSpPr>
        <p:spPr bwMode="auto">
          <a:xfrm>
            <a:off x="7146561" y="3200766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/>
              <a:t>=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490270" y="438837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509010" y="158396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515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15000">
        <p14:prism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76" grpId="0" autoUpdateAnimBg="0"/>
      <p:bldP spid="77" grpId="0" autoUpdateAnimBg="0"/>
      <p:bldP spid="90" grpId="0" autoUpdateAnimBg="0"/>
      <p:bldP spid="9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 flipV="1">
            <a:off x="2396616" y="940952"/>
            <a:ext cx="7010400" cy="14797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492323" y="49165"/>
            <a:ext cx="24096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err="1">
                <a:ln w="11430"/>
                <a:solidFill>
                  <a:srgbClr val="92D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4800" b="1" spc="150" dirty="0" err="1">
                <a:ln w="11430"/>
                <a:solidFill>
                  <a:srgbClr val="92D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লীয়</a:t>
            </a:r>
            <a:r>
              <a:rPr lang="en-US" sz="4800" b="1" spc="150" dirty="0">
                <a:ln w="11430"/>
                <a:solidFill>
                  <a:srgbClr val="92D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92D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spc="150" dirty="0">
              <a:ln w="11430"/>
              <a:solidFill>
                <a:srgbClr val="92D05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8995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চিত্রগুলোর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ভগ্নাংশগুলো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সমতুল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36230" y="3611880"/>
          <a:ext cx="2438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953000" y="3611880"/>
          <a:ext cx="2438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908560" y="3611880"/>
          <a:ext cx="2438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946" y="376582"/>
            <a:ext cx="2147455" cy="166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988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eelOff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4"/>
          <p:cNvSpPr txBox="1">
            <a:spLocks noChangeArrowheads="1"/>
          </p:cNvSpPr>
          <p:nvPr/>
        </p:nvSpPr>
        <p:spPr bwMode="auto">
          <a:xfrm>
            <a:off x="2133600" y="46482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baseline="30000" dirty="0">
                <a:latin typeface="NikoshBAN" pitchFamily="2" charset="0"/>
                <a:cs typeface="NikoshBAN" pitchFamily="2" charset="0"/>
              </a:rPr>
              <a:t>১/৪</a:t>
            </a:r>
            <a:r>
              <a:rPr lang="en-GB" sz="4400" b="1" baseline="-25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9" name="AutoShape 10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960080" y="5609766"/>
            <a:ext cx="1219200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AutoShape 10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94080" y="5638800"/>
            <a:ext cx="1219200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bn-BD" sz="44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২/৮</a:t>
            </a:r>
            <a:endParaRPr lang="en-GB" sz="4400" b="1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 Box 108"/>
          <p:cNvSpPr txBox="1">
            <a:spLocks noChangeArrowheads="1"/>
          </p:cNvSpPr>
          <p:nvPr/>
        </p:nvSpPr>
        <p:spPr bwMode="auto">
          <a:xfrm>
            <a:off x="3273088" y="5939136"/>
            <a:ext cx="625492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4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১/৮</a:t>
            </a:r>
            <a:endParaRPr lang="en-GB" sz="4400" b="1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AutoShape 10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627080" y="5609766"/>
            <a:ext cx="1219200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Text Box 110"/>
          <p:cNvSpPr txBox="1">
            <a:spLocks noChangeArrowheads="1"/>
          </p:cNvSpPr>
          <p:nvPr/>
        </p:nvSpPr>
        <p:spPr bwMode="auto">
          <a:xfrm>
            <a:off x="5996361" y="5939136"/>
            <a:ext cx="601447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4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১/২</a:t>
            </a:r>
            <a:endParaRPr lang="en-GB" sz="4400" b="1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13"/>
          <p:cNvGrpSpPr>
            <a:grpSpLocks/>
          </p:cNvGrpSpPr>
          <p:nvPr/>
        </p:nvGrpSpPr>
        <p:grpSpPr bwMode="auto">
          <a:xfrm>
            <a:off x="2596441" y="1410516"/>
            <a:ext cx="7010400" cy="3411538"/>
            <a:chOff x="682" y="226"/>
            <a:chExt cx="4416" cy="2149"/>
          </a:xfrm>
        </p:grpSpPr>
        <p:grpSp>
          <p:nvGrpSpPr>
            <p:cNvPr id="15" name="Group 114"/>
            <p:cNvGrpSpPr>
              <a:grpSpLocks/>
            </p:cNvGrpSpPr>
            <p:nvPr/>
          </p:nvGrpSpPr>
          <p:grpSpPr bwMode="auto">
            <a:xfrm>
              <a:off x="685" y="229"/>
              <a:ext cx="4400" cy="2146"/>
              <a:chOff x="0" y="0"/>
              <a:chExt cx="4400" cy="2153"/>
            </a:xfrm>
          </p:grpSpPr>
          <p:grpSp>
            <p:nvGrpSpPr>
              <p:cNvPr id="32" name="Group 115"/>
              <p:cNvGrpSpPr>
                <a:grpSpLocks/>
              </p:cNvGrpSpPr>
              <p:nvPr/>
            </p:nvGrpSpPr>
            <p:grpSpPr bwMode="auto">
              <a:xfrm>
                <a:off x="0" y="0"/>
                <a:ext cx="4400" cy="480"/>
                <a:chOff x="0" y="0"/>
                <a:chExt cx="4400" cy="480"/>
              </a:xfrm>
            </p:grpSpPr>
            <p:sp>
              <p:nvSpPr>
                <p:cNvPr id="131" name="Rectangle 1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400" cy="48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" name="Group 11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400" cy="480"/>
                  <a:chOff x="0" y="0"/>
                  <a:chExt cx="4400" cy="480"/>
                </a:xfrm>
              </p:grpSpPr>
              <p:sp>
                <p:nvSpPr>
                  <p:cNvPr id="133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4314" cy="48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400" b="1" dirty="0">
                        <a:latin typeface="NikoshBAN" pitchFamily="2" charset="0"/>
                        <a:cs typeface="NikoshBAN" pitchFamily="2" charset="0"/>
                      </a:rPr>
                      <a:t>১</a:t>
                    </a:r>
                    <a:r>
                      <a:rPr lang="en-GB" sz="2400" dirty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r>
                      <a:rPr lang="en-GB" sz="2000" dirty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endParaRPr lang="en-GB" sz="1200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34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4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" name="Group 120"/>
              <p:cNvGrpSpPr>
                <a:grpSpLocks/>
              </p:cNvGrpSpPr>
              <p:nvPr/>
            </p:nvGrpSpPr>
            <p:grpSpPr bwMode="auto">
              <a:xfrm>
                <a:off x="0" y="480"/>
                <a:ext cx="2200" cy="480"/>
                <a:chOff x="0" y="480"/>
                <a:chExt cx="2200" cy="480"/>
              </a:xfrm>
            </p:grpSpPr>
            <p:sp>
              <p:nvSpPr>
                <p:cNvPr id="127" name="Rectangle 121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2200" cy="480"/>
                </a:xfrm>
                <a:prstGeom prst="rect">
                  <a:avLst/>
                </a:prstGeom>
                <a:solidFill>
                  <a:srgbClr val="00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8" name="Group 122"/>
                <p:cNvGrpSpPr>
                  <a:grpSpLocks/>
                </p:cNvGrpSpPr>
                <p:nvPr/>
              </p:nvGrpSpPr>
              <p:grpSpPr bwMode="auto">
                <a:xfrm>
                  <a:off x="0" y="480"/>
                  <a:ext cx="2200" cy="480"/>
                  <a:chOff x="0" y="480"/>
                  <a:chExt cx="2200" cy="480"/>
                </a:xfrm>
              </p:grpSpPr>
              <p:sp>
                <p:nvSpPr>
                  <p:cNvPr id="129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80"/>
                    <a:ext cx="2114" cy="480"/>
                  </a:xfrm>
                  <a:prstGeom prst="rect">
                    <a:avLst/>
                  </a:prstGeom>
                  <a:solidFill>
                    <a:srgbClr val="00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১/২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30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80"/>
                    <a:ext cx="22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" name="Group 125"/>
              <p:cNvGrpSpPr>
                <a:grpSpLocks/>
              </p:cNvGrpSpPr>
              <p:nvPr/>
            </p:nvGrpSpPr>
            <p:grpSpPr bwMode="auto">
              <a:xfrm>
                <a:off x="2200" y="480"/>
                <a:ext cx="2200" cy="480"/>
                <a:chOff x="2200" y="480"/>
                <a:chExt cx="2200" cy="480"/>
              </a:xfrm>
            </p:grpSpPr>
            <p:sp>
              <p:nvSpPr>
                <p:cNvPr id="123" name="Rectangle 126"/>
                <p:cNvSpPr>
                  <a:spLocks noChangeArrowheads="1"/>
                </p:cNvSpPr>
                <p:nvPr/>
              </p:nvSpPr>
              <p:spPr bwMode="auto">
                <a:xfrm>
                  <a:off x="2200" y="480"/>
                  <a:ext cx="2200" cy="480"/>
                </a:xfrm>
                <a:prstGeom prst="rect">
                  <a:avLst/>
                </a:prstGeom>
                <a:solidFill>
                  <a:srgbClr val="00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4" name="Group 127"/>
                <p:cNvGrpSpPr>
                  <a:grpSpLocks/>
                </p:cNvGrpSpPr>
                <p:nvPr/>
              </p:nvGrpSpPr>
              <p:grpSpPr bwMode="auto">
                <a:xfrm>
                  <a:off x="2200" y="480"/>
                  <a:ext cx="2200" cy="480"/>
                  <a:chOff x="2200" y="480"/>
                  <a:chExt cx="2200" cy="480"/>
                </a:xfrm>
              </p:grpSpPr>
              <p:sp>
                <p:nvSpPr>
                  <p:cNvPr id="125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480"/>
                    <a:ext cx="2114" cy="480"/>
                  </a:xfrm>
                  <a:prstGeom prst="rect">
                    <a:avLst/>
                  </a:prstGeom>
                  <a:solidFill>
                    <a:srgbClr val="00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১/২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26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480"/>
                    <a:ext cx="22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" name="Group 130"/>
              <p:cNvGrpSpPr>
                <a:grpSpLocks/>
              </p:cNvGrpSpPr>
              <p:nvPr/>
            </p:nvGrpSpPr>
            <p:grpSpPr bwMode="auto">
              <a:xfrm>
                <a:off x="0" y="960"/>
                <a:ext cx="1100" cy="480"/>
                <a:chOff x="0" y="960"/>
                <a:chExt cx="1100" cy="480"/>
              </a:xfrm>
            </p:grpSpPr>
            <p:sp>
              <p:nvSpPr>
                <p:cNvPr id="119" name="Rectangle 131"/>
                <p:cNvSpPr>
                  <a:spLocks noChangeArrowheads="1"/>
                </p:cNvSpPr>
                <p:nvPr/>
              </p:nvSpPr>
              <p:spPr bwMode="auto">
                <a:xfrm>
                  <a:off x="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0" name="Group 132"/>
                <p:cNvGrpSpPr>
                  <a:grpSpLocks/>
                </p:cNvGrpSpPr>
                <p:nvPr/>
              </p:nvGrpSpPr>
              <p:grpSpPr bwMode="auto">
                <a:xfrm>
                  <a:off x="0" y="960"/>
                  <a:ext cx="1100" cy="480"/>
                  <a:chOff x="0" y="960"/>
                  <a:chExt cx="1100" cy="480"/>
                </a:xfrm>
              </p:grpSpPr>
              <p:sp>
                <p:nvSpPr>
                  <p:cNvPr id="12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960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r>
                      <a:rPr lang="bn-BD" sz="2800" baseline="30000" dirty="0">
                        <a:latin typeface="NikoshBAN" pitchFamily="2" charset="0"/>
                        <a:cs typeface="NikoshBAN" pitchFamily="2" charset="0"/>
                      </a:rPr>
                      <a:t>	</a:t>
                    </a:r>
                    <a:endParaRPr lang="en-GB" sz="1600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22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" name="Group 135"/>
              <p:cNvGrpSpPr>
                <a:grpSpLocks/>
              </p:cNvGrpSpPr>
              <p:nvPr/>
            </p:nvGrpSpPr>
            <p:grpSpPr bwMode="auto">
              <a:xfrm>
                <a:off x="1097" y="960"/>
                <a:ext cx="1103" cy="504"/>
                <a:chOff x="1097" y="960"/>
                <a:chExt cx="1103" cy="504"/>
              </a:xfrm>
            </p:grpSpPr>
            <p:sp>
              <p:nvSpPr>
                <p:cNvPr id="115" name="Rectangle 136"/>
                <p:cNvSpPr>
                  <a:spLocks noChangeArrowheads="1"/>
                </p:cNvSpPr>
                <p:nvPr/>
              </p:nvSpPr>
              <p:spPr bwMode="auto">
                <a:xfrm>
                  <a:off x="110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6" name="Group 137"/>
                <p:cNvGrpSpPr>
                  <a:grpSpLocks/>
                </p:cNvGrpSpPr>
                <p:nvPr/>
              </p:nvGrpSpPr>
              <p:grpSpPr bwMode="auto">
                <a:xfrm>
                  <a:off x="1097" y="960"/>
                  <a:ext cx="1103" cy="504"/>
                  <a:chOff x="1097" y="960"/>
                  <a:chExt cx="1103" cy="504"/>
                </a:xfrm>
              </p:grpSpPr>
              <p:sp>
                <p:nvSpPr>
                  <p:cNvPr id="117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1097" y="984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18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10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" name="Group 140"/>
              <p:cNvGrpSpPr>
                <a:grpSpLocks/>
              </p:cNvGrpSpPr>
              <p:nvPr/>
            </p:nvGrpSpPr>
            <p:grpSpPr bwMode="auto">
              <a:xfrm>
                <a:off x="2200" y="960"/>
                <a:ext cx="1100" cy="480"/>
                <a:chOff x="2200" y="960"/>
                <a:chExt cx="1100" cy="480"/>
              </a:xfrm>
            </p:grpSpPr>
            <p:sp>
              <p:nvSpPr>
                <p:cNvPr id="111" name="Rectangle 141"/>
                <p:cNvSpPr>
                  <a:spLocks noChangeArrowheads="1"/>
                </p:cNvSpPr>
                <p:nvPr/>
              </p:nvSpPr>
              <p:spPr bwMode="auto">
                <a:xfrm>
                  <a:off x="220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2" name="Group 142"/>
                <p:cNvGrpSpPr>
                  <a:grpSpLocks/>
                </p:cNvGrpSpPr>
                <p:nvPr/>
              </p:nvGrpSpPr>
              <p:grpSpPr bwMode="auto">
                <a:xfrm>
                  <a:off x="2200" y="960"/>
                  <a:ext cx="1100" cy="480"/>
                  <a:chOff x="2200" y="960"/>
                  <a:chExt cx="1100" cy="480"/>
                </a:xfrm>
              </p:grpSpPr>
              <p:sp>
                <p:nvSpPr>
                  <p:cNvPr id="11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960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12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14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" name="Group 145"/>
              <p:cNvGrpSpPr>
                <a:grpSpLocks/>
              </p:cNvGrpSpPr>
              <p:nvPr/>
            </p:nvGrpSpPr>
            <p:grpSpPr bwMode="auto">
              <a:xfrm>
                <a:off x="3300" y="960"/>
                <a:ext cx="1100" cy="480"/>
                <a:chOff x="3300" y="960"/>
                <a:chExt cx="1100" cy="480"/>
              </a:xfrm>
            </p:grpSpPr>
            <p:sp>
              <p:nvSpPr>
                <p:cNvPr id="107" name="Rectangle 146"/>
                <p:cNvSpPr>
                  <a:spLocks noChangeArrowheads="1"/>
                </p:cNvSpPr>
                <p:nvPr/>
              </p:nvSpPr>
              <p:spPr bwMode="auto">
                <a:xfrm>
                  <a:off x="330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" name="Group 147"/>
                <p:cNvGrpSpPr>
                  <a:grpSpLocks/>
                </p:cNvGrpSpPr>
                <p:nvPr/>
              </p:nvGrpSpPr>
              <p:grpSpPr bwMode="auto">
                <a:xfrm>
                  <a:off x="3300" y="960"/>
                  <a:ext cx="1100" cy="480"/>
                  <a:chOff x="3300" y="960"/>
                  <a:chExt cx="1100" cy="480"/>
                </a:xfrm>
              </p:grpSpPr>
              <p:sp>
                <p:nvSpPr>
                  <p:cNvPr id="109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3343" y="960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10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330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" name="Group 150"/>
              <p:cNvGrpSpPr>
                <a:grpSpLocks/>
              </p:cNvGrpSpPr>
              <p:nvPr/>
            </p:nvGrpSpPr>
            <p:grpSpPr bwMode="auto">
              <a:xfrm>
                <a:off x="0" y="1440"/>
                <a:ext cx="550" cy="480"/>
                <a:chOff x="0" y="1440"/>
                <a:chExt cx="550" cy="480"/>
              </a:xfrm>
            </p:grpSpPr>
            <p:sp>
              <p:nvSpPr>
                <p:cNvPr id="103" name="Rectangle 151"/>
                <p:cNvSpPr>
                  <a:spLocks noChangeArrowheads="1"/>
                </p:cNvSpPr>
                <p:nvPr/>
              </p:nvSpPr>
              <p:spPr bwMode="auto">
                <a:xfrm>
                  <a:off x="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4" name="Group 152"/>
                <p:cNvGrpSpPr>
                  <a:grpSpLocks/>
                </p:cNvGrpSpPr>
                <p:nvPr/>
              </p:nvGrpSpPr>
              <p:grpSpPr bwMode="auto">
                <a:xfrm>
                  <a:off x="0" y="1440"/>
                  <a:ext cx="550" cy="480"/>
                  <a:chOff x="0" y="1440"/>
                  <a:chExt cx="550" cy="480"/>
                </a:xfrm>
              </p:grpSpPr>
              <p:sp>
                <p:nvSpPr>
                  <p:cNvPr id="105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06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0" name="Group 155"/>
              <p:cNvGrpSpPr>
                <a:grpSpLocks/>
              </p:cNvGrpSpPr>
              <p:nvPr/>
            </p:nvGrpSpPr>
            <p:grpSpPr bwMode="auto">
              <a:xfrm>
                <a:off x="550" y="1440"/>
                <a:ext cx="550" cy="480"/>
                <a:chOff x="550" y="1440"/>
                <a:chExt cx="550" cy="480"/>
              </a:xfrm>
            </p:grpSpPr>
            <p:sp>
              <p:nvSpPr>
                <p:cNvPr id="99" name="Rectangle 156"/>
                <p:cNvSpPr>
                  <a:spLocks noChangeArrowheads="1"/>
                </p:cNvSpPr>
                <p:nvPr/>
              </p:nvSpPr>
              <p:spPr bwMode="auto">
                <a:xfrm>
                  <a:off x="5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0" name="Group 157"/>
                <p:cNvGrpSpPr>
                  <a:grpSpLocks/>
                </p:cNvGrpSpPr>
                <p:nvPr/>
              </p:nvGrpSpPr>
              <p:grpSpPr bwMode="auto">
                <a:xfrm>
                  <a:off x="550" y="1440"/>
                  <a:ext cx="550" cy="480"/>
                  <a:chOff x="550" y="1440"/>
                  <a:chExt cx="550" cy="480"/>
                </a:xfrm>
              </p:grpSpPr>
              <p:sp>
                <p:nvSpPr>
                  <p:cNvPr id="10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102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5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" name="Group 160"/>
              <p:cNvGrpSpPr>
                <a:grpSpLocks/>
              </p:cNvGrpSpPr>
              <p:nvPr/>
            </p:nvGrpSpPr>
            <p:grpSpPr bwMode="auto">
              <a:xfrm>
                <a:off x="1100" y="1440"/>
                <a:ext cx="550" cy="480"/>
                <a:chOff x="1100" y="1440"/>
                <a:chExt cx="550" cy="480"/>
              </a:xfrm>
            </p:grpSpPr>
            <p:sp>
              <p:nvSpPr>
                <p:cNvPr id="95" name="Rectangle 161"/>
                <p:cNvSpPr>
                  <a:spLocks noChangeArrowheads="1"/>
                </p:cNvSpPr>
                <p:nvPr/>
              </p:nvSpPr>
              <p:spPr bwMode="auto">
                <a:xfrm>
                  <a:off x="110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6" name="Group 162"/>
                <p:cNvGrpSpPr>
                  <a:grpSpLocks/>
                </p:cNvGrpSpPr>
                <p:nvPr/>
              </p:nvGrpSpPr>
              <p:grpSpPr bwMode="auto">
                <a:xfrm>
                  <a:off x="1100" y="1440"/>
                  <a:ext cx="550" cy="480"/>
                  <a:chOff x="1100" y="1440"/>
                  <a:chExt cx="550" cy="480"/>
                </a:xfrm>
              </p:grpSpPr>
              <p:sp>
                <p:nvSpPr>
                  <p:cNvPr id="97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11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98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110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" name="Group 165"/>
              <p:cNvGrpSpPr>
                <a:grpSpLocks/>
              </p:cNvGrpSpPr>
              <p:nvPr/>
            </p:nvGrpSpPr>
            <p:grpSpPr bwMode="auto">
              <a:xfrm>
                <a:off x="1650" y="1440"/>
                <a:ext cx="550" cy="480"/>
                <a:chOff x="1650" y="1440"/>
                <a:chExt cx="550" cy="480"/>
              </a:xfrm>
            </p:grpSpPr>
            <p:sp>
              <p:nvSpPr>
                <p:cNvPr id="91" name="Rectangle 166"/>
                <p:cNvSpPr>
                  <a:spLocks noChangeArrowheads="1"/>
                </p:cNvSpPr>
                <p:nvPr/>
              </p:nvSpPr>
              <p:spPr bwMode="auto">
                <a:xfrm>
                  <a:off x="16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" name="Group 167"/>
                <p:cNvGrpSpPr>
                  <a:grpSpLocks/>
                </p:cNvGrpSpPr>
                <p:nvPr/>
              </p:nvGrpSpPr>
              <p:grpSpPr bwMode="auto">
                <a:xfrm>
                  <a:off x="1650" y="1440"/>
                  <a:ext cx="550" cy="480"/>
                  <a:chOff x="1650" y="1440"/>
                  <a:chExt cx="550" cy="480"/>
                </a:xfrm>
              </p:grpSpPr>
              <p:sp>
                <p:nvSpPr>
                  <p:cNvPr id="9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16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94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16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" name="Group 170"/>
              <p:cNvGrpSpPr>
                <a:grpSpLocks/>
              </p:cNvGrpSpPr>
              <p:nvPr/>
            </p:nvGrpSpPr>
            <p:grpSpPr bwMode="auto">
              <a:xfrm>
                <a:off x="2200" y="1440"/>
                <a:ext cx="550" cy="480"/>
                <a:chOff x="2200" y="1440"/>
                <a:chExt cx="550" cy="480"/>
              </a:xfrm>
            </p:grpSpPr>
            <p:sp>
              <p:nvSpPr>
                <p:cNvPr id="8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20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8" name="Group 172"/>
                <p:cNvGrpSpPr>
                  <a:grpSpLocks/>
                </p:cNvGrpSpPr>
                <p:nvPr/>
              </p:nvGrpSpPr>
              <p:grpSpPr bwMode="auto">
                <a:xfrm>
                  <a:off x="2200" y="1440"/>
                  <a:ext cx="550" cy="480"/>
                  <a:chOff x="2200" y="1440"/>
                  <a:chExt cx="550" cy="480"/>
                </a:xfrm>
              </p:grpSpPr>
              <p:sp>
                <p:nvSpPr>
                  <p:cNvPr id="89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90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" name="Group 175"/>
              <p:cNvGrpSpPr>
                <a:grpSpLocks/>
              </p:cNvGrpSpPr>
              <p:nvPr/>
            </p:nvGrpSpPr>
            <p:grpSpPr bwMode="auto">
              <a:xfrm>
                <a:off x="2750" y="1440"/>
                <a:ext cx="550" cy="480"/>
                <a:chOff x="2750" y="1440"/>
                <a:chExt cx="550" cy="480"/>
              </a:xfrm>
            </p:grpSpPr>
            <p:sp>
              <p:nvSpPr>
                <p:cNvPr id="83" name="Rectangle 176"/>
                <p:cNvSpPr>
                  <a:spLocks noChangeArrowheads="1"/>
                </p:cNvSpPr>
                <p:nvPr/>
              </p:nvSpPr>
              <p:spPr bwMode="auto">
                <a:xfrm>
                  <a:off x="27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4" name="Group 177"/>
                <p:cNvGrpSpPr>
                  <a:grpSpLocks/>
                </p:cNvGrpSpPr>
                <p:nvPr/>
              </p:nvGrpSpPr>
              <p:grpSpPr bwMode="auto">
                <a:xfrm>
                  <a:off x="2750" y="1440"/>
                  <a:ext cx="550" cy="480"/>
                  <a:chOff x="2750" y="1440"/>
                  <a:chExt cx="550" cy="480"/>
                </a:xfrm>
              </p:grpSpPr>
              <p:sp>
                <p:nvSpPr>
                  <p:cNvPr id="85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27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86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7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5" name="Group 180"/>
              <p:cNvGrpSpPr>
                <a:grpSpLocks/>
              </p:cNvGrpSpPr>
              <p:nvPr/>
            </p:nvGrpSpPr>
            <p:grpSpPr bwMode="auto">
              <a:xfrm>
                <a:off x="3300" y="1440"/>
                <a:ext cx="550" cy="480"/>
                <a:chOff x="3300" y="1440"/>
                <a:chExt cx="550" cy="480"/>
              </a:xfrm>
            </p:grpSpPr>
            <p:sp>
              <p:nvSpPr>
                <p:cNvPr id="7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30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0" name="Group 182"/>
                <p:cNvGrpSpPr>
                  <a:grpSpLocks/>
                </p:cNvGrpSpPr>
                <p:nvPr/>
              </p:nvGrpSpPr>
              <p:grpSpPr bwMode="auto">
                <a:xfrm>
                  <a:off x="3300" y="1440"/>
                  <a:ext cx="550" cy="480"/>
                  <a:chOff x="3300" y="1440"/>
                  <a:chExt cx="550" cy="480"/>
                </a:xfrm>
              </p:grpSpPr>
              <p:sp>
                <p:nvSpPr>
                  <p:cNvPr id="81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33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800" b="1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82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30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" name="Group 185"/>
              <p:cNvGrpSpPr>
                <a:grpSpLocks/>
              </p:cNvGrpSpPr>
              <p:nvPr/>
            </p:nvGrpSpPr>
            <p:grpSpPr bwMode="auto">
              <a:xfrm>
                <a:off x="3850" y="1440"/>
                <a:ext cx="550" cy="480"/>
                <a:chOff x="3850" y="1440"/>
                <a:chExt cx="550" cy="480"/>
              </a:xfrm>
            </p:grpSpPr>
            <p:sp>
              <p:nvSpPr>
                <p:cNvPr id="75" name="Rectangle 186"/>
                <p:cNvSpPr>
                  <a:spLocks noChangeArrowheads="1"/>
                </p:cNvSpPr>
                <p:nvPr/>
              </p:nvSpPr>
              <p:spPr bwMode="auto">
                <a:xfrm>
                  <a:off x="38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6" name="Group 187"/>
                <p:cNvGrpSpPr>
                  <a:grpSpLocks/>
                </p:cNvGrpSpPr>
                <p:nvPr/>
              </p:nvGrpSpPr>
              <p:grpSpPr bwMode="auto">
                <a:xfrm>
                  <a:off x="3850" y="1440"/>
                  <a:ext cx="550" cy="480"/>
                  <a:chOff x="3850" y="1440"/>
                  <a:chExt cx="550" cy="480"/>
                </a:xfrm>
              </p:grpSpPr>
              <p:sp>
                <p:nvSpPr>
                  <p:cNvPr id="77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8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78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38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" name="Group 190"/>
              <p:cNvGrpSpPr>
                <a:grpSpLocks/>
              </p:cNvGrpSpPr>
              <p:nvPr/>
            </p:nvGrpSpPr>
            <p:grpSpPr bwMode="auto">
              <a:xfrm>
                <a:off x="0" y="1920"/>
                <a:ext cx="550" cy="233"/>
                <a:chOff x="0" y="1920"/>
                <a:chExt cx="550" cy="233"/>
              </a:xfrm>
            </p:grpSpPr>
            <p:sp>
              <p:nvSpPr>
                <p:cNvPr id="73" name="Rectangle 191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55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Rectangle 192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" name="Group 193"/>
              <p:cNvGrpSpPr>
                <a:grpSpLocks/>
              </p:cNvGrpSpPr>
              <p:nvPr/>
            </p:nvGrpSpPr>
            <p:grpSpPr bwMode="auto">
              <a:xfrm>
                <a:off x="550" y="1920"/>
                <a:ext cx="550" cy="233"/>
                <a:chOff x="550" y="1920"/>
                <a:chExt cx="550" cy="233"/>
              </a:xfrm>
            </p:grpSpPr>
            <p:sp>
              <p:nvSpPr>
                <p:cNvPr id="71" name="Rectangle 194"/>
                <p:cNvSpPr>
                  <a:spLocks noChangeArrowheads="1"/>
                </p:cNvSpPr>
                <p:nvPr/>
              </p:nvSpPr>
              <p:spPr bwMode="auto">
                <a:xfrm>
                  <a:off x="550" y="1920"/>
                  <a:ext cx="55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Rectangle 195"/>
                <p:cNvSpPr>
                  <a:spLocks noChangeArrowheads="1"/>
                </p:cNvSpPr>
                <p:nvPr/>
              </p:nvSpPr>
              <p:spPr bwMode="auto">
                <a:xfrm>
                  <a:off x="5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196"/>
              <p:cNvGrpSpPr>
                <a:grpSpLocks/>
              </p:cNvGrpSpPr>
              <p:nvPr/>
            </p:nvGrpSpPr>
            <p:grpSpPr bwMode="auto">
              <a:xfrm>
                <a:off x="1100" y="1920"/>
                <a:ext cx="550" cy="233"/>
                <a:chOff x="1100" y="1920"/>
                <a:chExt cx="550" cy="233"/>
              </a:xfrm>
            </p:grpSpPr>
            <p:sp>
              <p:nvSpPr>
                <p:cNvPr id="69" name="Rectangle 197"/>
                <p:cNvSpPr>
                  <a:spLocks noChangeArrowheads="1"/>
                </p:cNvSpPr>
                <p:nvPr/>
              </p:nvSpPr>
              <p:spPr bwMode="auto">
                <a:xfrm>
                  <a:off x="1100" y="1920"/>
                  <a:ext cx="55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Rectangle 198"/>
                <p:cNvSpPr>
                  <a:spLocks noChangeArrowheads="1"/>
                </p:cNvSpPr>
                <p:nvPr/>
              </p:nvSpPr>
              <p:spPr bwMode="auto">
                <a:xfrm>
                  <a:off x="110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" name="Group 199"/>
              <p:cNvGrpSpPr>
                <a:grpSpLocks/>
              </p:cNvGrpSpPr>
              <p:nvPr/>
            </p:nvGrpSpPr>
            <p:grpSpPr bwMode="auto">
              <a:xfrm>
                <a:off x="1650" y="1920"/>
                <a:ext cx="550" cy="233"/>
                <a:chOff x="1650" y="1920"/>
                <a:chExt cx="550" cy="233"/>
              </a:xfrm>
            </p:grpSpPr>
            <p:sp>
              <p:nvSpPr>
                <p:cNvPr id="67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50" y="1920"/>
                  <a:ext cx="55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Rectangle 201"/>
                <p:cNvSpPr>
                  <a:spLocks noChangeArrowheads="1"/>
                </p:cNvSpPr>
                <p:nvPr/>
              </p:nvSpPr>
              <p:spPr bwMode="auto">
                <a:xfrm>
                  <a:off x="16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5" name="Group 202"/>
              <p:cNvGrpSpPr>
                <a:grpSpLocks/>
              </p:cNvGrpSpPr>
              <p:nvPr/>
            </p:nvGrpSpPr>
            <p:grpSpPr bwMode="auto">
              <a:xfrm>
                <a:off x="2200" y="1920"/>
                <a:ext cx="550" cy="233"/>
                <a:chOff x="2200" y="1920"/>
                <a:chExt cx="550" cy="233"/>
              </a:xfrm>
            </p:grpSpPr>
            <p:sp>
              <p:nvSpPr>
                <p:cNvPr id="65" name="Rectangle 203"/>
                <p:cNvSpPr>
                  <a:spLocks noChangeArrowheads="1"/>
                </p:cNvSpPr>
                <p:nvPr/>
              </p:nvSpPr>
              <p:spPr bwMode="auto">
                <a:xfrm>
                  <a:off x="2200" y="1920"/>
                  <a:ext cx="55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Rectangle 204"/>
                <p:cNvSpPr>
                  <a:spLocks noChangeArrowheads="1"/>
                </p:cNvSpPr>
                <p:nvPr/>
              </p:nvSpPr>
              <p:spPr bwMode="auto">
                <a:xfrm>
                  <a:off x="220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6" name="Group 205"/>
              <p:cNvGrpSpPr>
                <a:grpSpLocks/>
              </p:cNvGrpSpPr>
              <p:nvPr/>
            </p:nvGrpSpPr>
            <p:grpSpPr bwMode="auto">
              <a:xfrm>
                <a:off x="2750" y="1920"/>
                <a:ext cx="550" cy="233"/>
                <a:chOff x="2750" y="1920"/>
                <a:chExt cx="550" cy="233"/>
              </a:xfrm>
            </p:grpSpPr>
            <p:sp>
              <p:nvSpPr>
                <p:cNvPr id="63" name="Rectangle 206"/>
                <p:cNvSpPr>
                  <a:spLocks noChangeArrowheads="1"/>
                </p:cNvSpPr>
                <p:nvPr/>
              </p:nvSpPr>
              <p:spPr bwMode="auto">
                <a:xfrm>
                  <a:off x="2750" y="1920"/>
                  <a:ext cx="55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Rectangle 207"/>
                <p:cNvSpPr>
                  <a:spLocks noChangeArrowheads="1"/>
                </p:cNvSpPr>
                <p:nvPr/>
              </p:nvSpPr>
              <p:spPr bwMode="auto">
                <a:xfrm>
                  <a:off x="27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208"/>
              <p:cNvGrpSpPr>
                <a:grpSpLocks/>
              </p:cNvGrpSpPr>
              <p:nvPr/>
            </p:nvGrpSpPr>
            <p:grpSpPr bwMode="auto">
              <a:xfrm>
                <a:off x="3300" y="1920"/>
                <a:ext cx="550" cy="233"/>
                <a:chOff x="3300" y="1920"/>
                <a:chExt cx="550" cy="233"/>
              </a:xfrm>
            </p:grpSpPr>
            <p:sp>
              <p:nvSpPr>
                <p:cNvPr id="61" name="Rectangle 209"/>
                <p:cNvSpPr>
                  <a:spLocks noChangeArrowheads="1"/>
                </p:cNvSpPr>
                <p:nvPr/>
              </p:nvSpPr>
              <p:spPr bwMode="auto">
                <a:xfrm>
                  <a:off x="3300" y="1920"/>
                  <a:ext cx="55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Rectangle 210"/>
                <p:cNvSpPr>
                  <a:spLocks noChangeArrowheads="1"/>
                </p:cNvSpPr>
                <p:nvPr/>
              </p:nvSpPr>
              <p:spPr bwMode="auto">
                <a:xfrm>
                  <a:off x="330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8" name="Group 211"/>
              <p:cNvGrpSpPr>
                <a:grpSpLocks/>
              </p:cNvGrpSpPr>
              <p:nvPr/>
            </p:nvGrpSpPr>
            <p:grpSpPr bwMode="auto">
              <a:xfrm>
                <a:off x="3850" y="1920"/>
                <a:ext cx="550" cy="233"/>
                <a:chOff x="3850" y="1920"/>
                <a:chExt cx="550" cy="233"/>
              </a:xfrm>
            </p:grpSpPr>
            <p:sp>
              <p:nvSpPr>
                <p:cNvPr id="59" name="Rectangle 212"/>
                <p:cNvSpPr>
                  <a:spLocks noChangeArrowheads="1"/>
                </p:cNvSpPr>
                <p:nvPr/>
              </p:nvSpPr>
              <p:spPr bwMode="auto">
                <a:xfrm>
                  <a:off x="3850" y="1920"/>
                  <a:ext cx="55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Rectangle 213"/>
                <p:cNvSpPr>
                  <a:spLocks noChangeArrowheads="1"/>
                </p:cNvSpPr>
                <p:nvPr/>
              </p:nvSpPr>
              <p:spPr bwMode="auto">
                <a:xfrm>
                  <a:off x="38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" name="Rectangle 214"/>
            <p:cNvSpPr>
              <a:spLocks noChangeArrowheads="1"/>
            </p:cNvSpPr>
            <p:nvPr/>
          </p:nvSpPr>
          <p:spPr bwMode="auto">
            <a:xfrm>
              <a:off x="682" y="226"/>
              <a:ext cx="4406" cy="192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5"/>
            <p:cNvSpPr>
              <a:spLocks noChangeShapeType="1"/>
            </p:cNvSpPr>
            <p:nvPr/>
          </p:nvSpPr>
          <p:spPr bwMode="auto">
            <a:xfrm>
              <a:off x="2890" y="70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16"/>
            <p:cNvSpPr>
              <a:spLocks noChangeShapeType="1"/>
            </p:cNvSpPr>
            <p:nvPr/>
          </p:nvSpPr>
          <p:spPr bwMode="auto">
            <a:xfrm>
              <a:off x="682" y="70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7"/>
            <p:cNvSpPr>
              <a:spLocks noChangeShapeType="1"/>
            </p:cNvSpPr>
            <p:nvPr/>
          </p:nvSpPr>
          <p:spPr bwMode="auto">
            <a:xfrm>
              <a:off x="682" y="118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18"/>
            <p:cNvSpPr>
              <a:spLocks noChangeShapeType="1"/>
            </p:cNvSpPr>
            <p:nvPr/>
          </p:nvSpPr>
          <p:spPr bwMode="auto">
            <a:xfrm>
              <a:off x="682" y="166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9"/>
            <p:cNvSpPr>
              <a:spLocks noChangeShapeType="1"/>
            </p:cNvSpPr>
            <p:nvPr/>
          </p:nvSpPr>
          <p:spPr bwMode="auto">
            <a:xfrm>
              <a:off x="682" y="214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0"/>
            <p:cNvSpPr>
              <a:spLocks noChangeShapeType="1"/>
            </p:cNvSpPr>
            <p:nvPr/>
          </p:nvSpPr>
          <p:spPr bwMode="auto">
            <a:xfrm>
              <a:off x="1235" y="1666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1"/>
            <p:cNvSpPr>
              <a:spLocks noChangeShapeType="1"/>
            </p:cNvSpPr>
            <p:nvPr/>
          </p:nvSpPr>
          <p:spPr bwMode="auto">
            <a:xfrm>
              <a:off x="1785" y="1665"/>
              <a:ext cx="0" cy="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22"/>
            <p:cNvSpPr>
              <a:spLocks noChangeShapeType="1"/>
            </p:cNvSpPr>
            <p:nvPr/>
          </p:nvSpPr>
          <p:spPr bwMode="auto">
            <a:xfrm>
              <a:off x="1785" y="1192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3"/>
            <p:cNvSpPr>
              <a:spLocks noChangeShapeType="1"/>
            </p:cNvSpPr>
            <p:nvPr/>
          </p:nvSpPr>
          <p:spPr bwMode="auto">
            <a:xfrm>
              <a:off x="2335" y="1665"/>
              <a:ext cx="0" cy="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24"/>
            <p:cNvSpPr>
              <a:spLocks noChangeShapeType="1"/>
            </p:cNvSpPr>
            <p:nvPr/>
          </p:nvSpPr>
          <p:spPr bwMode="auto">
            <a:xfrm>
              <a:off x="3435" y="1665"/>
              <a:ext cx="0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5"/>
            <p:cNvSpPr>
              <a:spLocks noChangeShapeType="1"/>
            </p:cNvSpPr>
            <p:nvPr/>
          </p:nvSpPr>
          <p:spPr bwMode="auto">
            <a:xfrm>
              <a:off x="3985" y="1669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26"/>
            <p:cNvSpPr>
              <a:spLocks noChangeShapeType="1"/>
            </p:cNvSpPr>
            <p:nvPr/>
          </p:nvSpPr>
          <p:spPr bwMode="auto">
            <a:xfrm>
              <a:off x="4535" y="1669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27"/>
            <p:cNvSpPr>
              <a:spLocks noChangeShapeType="1"/>
            </p:cNvSpPr>
            <p:nvPr/>
          </p:nvSpPr>
          <p:spPr bwMode="auto">
            <a:xfrm>
              <a:off x="3985" y="1192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8"/>
            <p:cNvSpPr>
              <a:spLocks noChangeShapeType="1"/>
            </p:cNvSpPr>
            <p:nvPr/>
          </p:nvSpPr>
          <p:spPr bwMode="auto">
            <a:xfrm flipH="1">
              <a:off x="682" y="229"/>
              <a:ext cx="3" cy="19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29"/>
            <p:cNvSpPr>
              <a:spLocks noChangeShapeType="1"/>
            </p:cNvSpPr>
            <p:nvPr/>
          </p:nvSpPr>
          <p:spPr bwMode="auto">
            <a:xfrm>
              <a:off x="5085" y="235"/>
              <a:ext cx="3" cy="19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" name="Line 230"/>
          <p:cNvSpPr>
            <a:spLocks noChangeShapeType="1"/>
          </p:cNvSpPr>
          <p:nvPr/>
        </p:nvSpPr>
        <p:spPr bwMode="auto">
          <a:xfrm>
            <a:off x="4343400" y="35814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871405" y="-139704"/>
            <a:ext cx="255230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</a:t>
            </a:r>
            <a:r>
              <a:rPr lang="en-US" sz="72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ল্যায়ন</a:t>
            </a:r>
            <a:endParaRPr lang="en-US" sz="7200" b="1" spc="150" dirty="0">
              <a:ln w="11430"/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31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10000">
        <p14:prism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>
          <a:xfrm>
            <a:off x="2596961" y="419721"/>
            <a:ext cx="289333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err="1">
                <a:ln w="11430"/>
                <a:solidFill>
                  <a:srgbClr val="00B0F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spc="150" dirty="0" err="1">
                <a:ln w="11430"/>
                <a:solidFill>
                  <a:srgbClr val="00B0F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ড়ির</a:t>
            </a:r>
            <a:r>
              <a:rPr lang="en-US" sz="4800" b="1" spc="150" dirty="0">
                <a:ln w="11430"/>
                <a:solidFill>
                  <a:srgbClr val="00B0F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00B0F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spc="150" dirty="0">
              <a:ln w="11430"/>
              <a:solidFill>
                <a:srgbClr val="00B0F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886866" y="2984882"/>
            <a:ext cx="823085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ভগ্নাংশগুলোর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সমতুল ভগ্নাংশ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solidFill>
                <a:srgbClr val="FF0000"/>
              </a:solidFill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4048633" y="4411415"/>
            <a:ext cx="519332" cy="1565375"/>
            <a:chOff x="1524000" y="4014554"/>
            <a:chExt cx="519332" cy="1565375"/>
          </a:xfrm>
        </p:grpSpPr>
        <p:sp>
          <p:nvSpPr>
            <p:cNvPr id="141" name="TextBox 140"/>
            <p:cNvSpPr txBox="1"/>
            <p:nvPr/>
          </p:nvSpPr>
          <p:spPr>
            <a:xfrm>
              <a:off x="1524000" y="4014554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524000" y="4656599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৫</a:t>
              </a:r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1524000" y="4766265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2678283" y="4840358"/>
            <a:ext cx="1370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(ক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)</a:t>
            </a:r>
            <a:endParaRPr lang="en-US" sz="4400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6062004" y="4247034"/>
            <a:ext cx="633296" cy="1612851"/>
            <a:chOff x="1498578" y="4062293"/>
            <a:chExt cx="633296" cy="1612851"/>
          </a:xfrm>
        </p:grpSpPr>
        <p:sp>
          <p:nvSpPr>
            <p:cNvPr id="146" name="TextBox 145"/>
            <p:cNvSpPr txBox="1"/>
            <p:nvPr/>
          </p:nvSpPr>
          <p:spPr>
            <a:xfrm>
              <a:off x="1498578" y="4062293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৭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24000" y="4751814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৮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>
            <a:xfrm>
              <a:off x="1612542" y="4811187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/>
          <p:cNvSpPr txBox="1"/>
          <p:nvPr/>
        </p:nvSpPr>
        <p:spPr>
          <a:xfrm>
            <a:off x="4950234" y="4863788"/>
            <a:ext cx="1111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(খ)</a:t>
            </a:r>
            <a:endParaRPr lang="en-US" sz="4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291" y="442759"/>
            <a:ext cx="3000724" cy="233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1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6000">
        <p14:prism isInverted="1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9" grpId="0" animBg="1"/>
      <p:bldP spid="144" grpId="0"/>
      <p:bldP spid="1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2218" y="637309"/>
            <a:ext cx="45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0567" y="2130025"/>
            <a:ext cx="9681433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7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7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56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535" y="1128114"/>
            <a:ext cx="2531165" cy="2649595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01135" y="420228"/>
            <a:ext cx="3373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983" y="3777708"/>
            <a:ext cx="57514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মোঃ আল- আমিন মন্ডল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তামাই বাজার সরকারি প্রাথমিক বিদ্যালয়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বেলকুচি,সিরাজগঞ্জ।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mdalamin355535@gmail.com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01620-355535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2073" y="543339"/>
            <a:ext cx="3541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9517" y="3184940"/>
            <a:ext cx="6096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4800" b="1" spc="150" dirty="0" err="1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b="1" spc="150" dirty="0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en-US" sz="4800" b="1" spc="150" dirty="0" err="1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800" b="1" spc="150" dirty="0">
              <a:ln w="11430"/>
              <a:solidFill>
                <a:srgbClr val="00B05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4800" b="1" spc="150" dirty="0" err="1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spc="150" dirty="0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b="1" spc="150" dirty="0" err="1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b="1" spc="150" dirty="0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4800" b="1" spc="150" dirty="0">
              <a:ln w="11430"/>
              <a:solidFill>
                <a:srgbClr val="00B05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4000" b="1" spc="150" dirty="0" err="1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000" b="1" spc="150" dirty="0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৬১ ও ৬২</a:t>
            </a:r>
          </a:p>
        </p:txBody>
      </p:sp>
      <p:sp>
        <p:nvSpPr>
          <p:cNvPr id="7" name="Rectangle 6"/>
          <p:cNvSpPr/>
          <p:nvPr/>
        </p:nvSpPr>
        <p:spPr>
          <a:xfrm>
            <a:off x="5981008" y="420228"/>
            <a:ext cx="45719" cy="615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H="1">
            <a:off x="5841257" y="1276817"/>
            <a:ext cx="45719" cy="4482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52746" y="1265940"/>
            <a:ext cx="45719" cy="4482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44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3782291" y="443345"/>
            <a:ext cx="4350327" cy="1343891"/>
          </a:xfrm>
          <a:prstGeom prst="wedgeEllipseCallout">
            <a:avLst>
              <a:gd name="adj1" fmla="val -27521"/>
              <a:gd name="adj2" fmla="val 86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  <a:endParaRPr lang="en-US" sz="6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36" y="2506245"/>
            <a:ext cx="8611738" cy="4121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-115919" y="2935025"/>
            <a:ext cx="23603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6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গাই</a:t>
            </a:r>
            <a:endParaRPr lang="en-US" sz="2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3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306782" y="2621971"/>
            <a:ext cx="1981200" cy="18565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7382" y="2621971"/>
            <a:ext cx="45719" cy="1856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53535" y="3192115"/>
                <a:ext cx="489566" cy="7162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২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535" y="3192115"/>
                <a:ext cx="489566" cy="7162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516582" y="3550226"/>
            <a:ext cx="101138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55322" y="2950887"/>
            <a:ext cx="533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762" y="3500318"/>
            <a:ext cx="720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Equal 9"/>
          <p:cNvSpPr/>
          <p:nvPr/>
        </p:nvSpPr>
        <p:spPr>
          <a:xfrm>
            <a:off x="5676447" y="3425171"/>
            <a:ext cx="484909" cy="29582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594496" y="2496914"/>
            <a:ext cx="2013530" cy="19815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595738" y="2496913"/>
            <a:ext cx="55418" cy="1981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35153" y="3477458"/>
            <a:ext cx="96058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01362" y="2836292"/>
                <a:ext cx="458459" cy="1177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IN" sz="4000" b="0" i="1" smtClean="0">
                              <a:latin typeface="Cambria Math" panose="02040503050406030204" pitchFamily="18" charset="0"/>
                            </a:rPr>
                            <m:t>২</m:t>
                          </m:r>
                        </m:num>
                        <m:den>
                          <m:r>
                            <a:rPr lang="bn-IN" sz="4000" b="0" i="1" smtClean="0">
                              <a:latin typeface="Cambria Math" panose="02040503050406030204" pitchFamily="18" charset="0"/>
                            </a:rPr>
                            <m:t>৪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362" y="2836292"/>
                <a:ext cx="458459" cy="1177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083909" y="2572122"/>
                <a:ext cx="356916" cy="9421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IN" sz="3200" b="1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bn-IN" sz="3200" b="1" i="1" smtClean="0">
                              <a:latin typeface="Cambria Math" panose="02040503050406030204" pitchFamily="18" charset="0"/>
                            </a:rPr>
                            <m:t>৪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909" y="2572122"/>
                <a:ext cx="356916" cy="9421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055411" y="3540609"/>
                <a:ext cx="633392" cy="824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IN" sz="2800" b="0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bn-IN" sz="2800" b="0" i="1" smtClean="0">
                              <a:latin typeface="Cambria Math" panose="02040503050406030204" pitchFamily="18" charset="0"/>
                            </a:rPr>
                            <m:t>৪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411" y="3540609"/>
                <a:ext cx="633392" cy="8243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098318" y="720436"/>
            <a:ext cx="508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একটু লক্ষ্য করি-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06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81" y="360217"/>
            <a:ext cx="7744692" cy="1454728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bn-IN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শিরোনাম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0512" y="2767281"/>
            <a:ext cx="825097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3800" b="1" spc="150" dirty="0" err="1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US" sz="13800" b="1" spc="150" dirty="0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spc="150" dirty="0" err="1">
                <a:ln w="11430"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ভগ্নাংশ</a:t>
            </a:r>
            <a:endParaRPr lang="en-US" sz="13800" b="1" spc="150" dirty="0">
              <a:ln w="11430"/>
              <a:solidFill>
                <a:srgbClr val="00B05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66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2290" y="290946"/>
            <a:ext cx="46274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397949"/>
            <a:ext cx="10321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–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735013" lvl="0" indent="-735013" algn="just"/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২।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7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136" y="586735"/>
            <a:ext cx="2438400" cy="2958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486522" y="1983973"/>
            <a:ext cx="555701" cy="1497492"/>
            <a:chOff x="1445427" y="4013916"/>
            <a:chExt cx="555701" cy="1497492"/>
          </a:xfrm>
        </p:grpSpPr>
        <p:sp>
          <p:nvSpPr>
            <p:cNvPr id="4" name="TextBox 12"/>
            <p:cNvSpPr txBox="1"/>
            <p:nvPr/>
          </p:nvSpPr>
          <p:spPr>
            <a:xfrm>
              <a:off x="1466529" y="4013916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13"/>
            <p:cNvSpPr txBox="1"/>
            <p:nvPr/>
          </p:nvSpPr>
          <p:spPr>
            <a:xfrm>
              <a:off x="1445427" y="4588078"/>
              <a:ext cx="4232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481796" y="4798573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7209712" y="586735"/>
            <a:ext cx="2438400" cy="306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868640" y="1963906"/>
            <a:ext cx="686796" cy="1527064"/>
            <a:chOff x="1507527" y="4297439"/>
            <a:chExt cx="578471" cy="1527064"/>
          </a:xfrm>
        </p:grpSpPr>
        <p:sp>
          <p:nvSpPr>
            <p:cNvPr id="9" name="TextBox 16"/>
            <p:cNvSpPr txBox="1"/>
            <p:nvPr/>
          </p:nvSpPr>
          <p:spPr>
            <a:xfrm>
              <a:off x="1507527" y="4297439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10" name="TextBox 17"/>
            <p:cNvSpPr txBox="1"/>
            <p:nvPr/>
          </p:nvSpPr>
          <p:spPr>
            <a:xfrm>
              <a:off x="1536964" y="4901173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566666" y="5045893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602136" y="4530042"/>
            <a:ext cx="519332" cy="1407944"/>
            <a:chOff x="1481796" y="4267200"/>
            <a:chExt cx="519332" cy="1407944"/>
          </a:xfrm>
        </p:grpSpPr>
        <p:sp>
          <p:nvSpPr>
            <p:cNvPr id="13" name="TextBox 32"/>
            <p:cNvSpPr txBox="1"/>
            <p:nvPr/>
          </p:nvSpPr>
          <p:spPr>
            <a:xfrm>
              <a:off x="1524000" y="42672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33"/>
            <p:cNvSpPr txBox="1"/>
            <p:nvPr/>
          </p:nvSpPr>
          <p:spPr>
            <a:xfrm>
              <a:off x="1524000" y="4751814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481796" y="4972928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5597172" y="3653880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=</a:t>
            </a:r>
          </a:p>
        </p:txBody>
      </p:sp>
      <p:pic>
        <p:nvPicPr>
          <p:cNvPr id="17" name="Picture 16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25997" r="51958" b="35598"/>
          <a:stretch>
            <a:fillRect/>
          </a:stretch>
        </p:blipFill>
        <p:spPr>
          <a:xfrm>
            <a:off x="3230427" y="3573468"/>
            <a:ext cx="536323" cy="988109"/>
          </a:xfrm>
          <a:prstGeom prst="rect">
            <a:avLst/>
          </a:prstGeom>
        </p:spPr>
      </p:pic>
      <p:pic>
        <p:nvPicPr>
          <p:cNvPr id="18" name="Picture 17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48043" t="25997" r="31112" b="35598"/>
          <a:stretch>
            <a:fillRect/>
          </a:stretch>
        </p:blipFill>
        <p:spPr>
          <a:xfrm>
            <a:off x="4258747" y="4660355"/>
            <a:ext cx="536323" cy="988109"/>
          </a:xfrm>
          <a:prstGeom prst="rect">
            <a:avLst/>
          </a:prstGeom>
        </p:spPr>
      </p:pic>
      <p:pic>
        <p:nvPicPr>
          <p:cNvPr id="19" name="Picture 18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25997" r="51958" b="35598"/>
          <a:stretch>
            <a:fillRect/>
          </a:stretch>
        </p:blipFill>
        <p:spPr>
          <a:xfrm>
            <a:off x="3668837" y="4643831"/>
            <a:ext cx="536323" cy="988109"/>
          </a:xfrm>
          <a:prstGeom prst="rect">
            <a:avLst/>
          </a:prstGeom>
        </p:spPr>
      </p:pic>
      <p:pic>
        <p:nvPicPr>
          <p:cNvPr id="20" name="Picture 19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26627" r="51595" b="52891"/>
          <a:stretch>
            <a:fillRect/>
          </a:stretch>
        </p:blipFill>
        <p:spPr>
          <a:xfrm>
            <a:off x="7485131" y="4052803"/>
            <a:ext cx="526699" cy="545060"/>
          </a:xfrm>
          <a:prstGeom prst="rect">
            <a:avLst/>
          </a:prstGeom>
        </p:spPr>
      </p:pic>
      <p:pic>
        <p:nvPicPr>
          <p:cNvPr id="21" name="Picture 20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47680" t="25997" r="31112" b="53521"/>
          <a:stretch>
            <a:fillRect/>
          </a:stretch>
        </p:blipFill>
        <p:spPr>
          <a:xfrm>
            <a:off x="7051554" y="4620199"/>
            <a:ext cx="526699" cy="545060"/>
          </a:xfrm>
          <a:prstGeom prst="rect">
            <a:avLst/>
          </a:prstGeom>
        </p:spPr>
      </p:pic>
      <p:pic>
        <p:nvPicPr>
          <p:cNvPr id="22" name="Picture 21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46689" r="51721" b="35598"/>
          <a:stretch>
            <a:fillRect/>
          </a:stretch>
        </p:blipFill>
        <p:spPr>
          <a:xfrm>
            <a:off x="6506540" y="5208145"/>
            <a:ext cx="523572" cy="471343"/>
          </a:xfrm>
          <a:prstGeom prst="rect">
            <a:avLst/>
          </a:prstGeom>
        </p:spPr>
      </p:pic>
      <p:pic>
        <p:nvPicPr>
          <p:cNvPr id="23" name="Picture 22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47901" t="46522" r="31112" b="35598"/>
          <a:stretch>
            <a:fillRect/>
          </a:stretch>
        </p:blipFill>
        <p:spPr>
          <a:xfrm>
            <a:off x="7071379" y="5210341"/>
            <a:ext cx="521195" cy="438797"/>
          </a:xfrm>
          <a:prstGeom prst="rect">
            <a:avLst/>
          </a:prstGeom>
        </p:spPr>
      </p:pic>
      <p:pic>
        <p:nvPicPr>
          <p:cNvPr id="24" name="Picture 23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26627" r="51595" b="52891"/>
          <a:stretch>
            <a:fillRect/>
          </a:stretch>
        </p:blipFill>
        <p:spPr>
          <a:xfrm>
            <a:off x="6486938" y="4620199"/>
            <a:ext cx="526699" cy="545060"/>
          </a:xfrm>
          <a:prstGeom prst="rect">
            <a:avLst/>
          </a:prstGeom>
        </p:spPr>
      </p:pic>
      <p:pic>
        <p:nvPicPr>
          <p:cNvPr id="25" name="Picture 24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47680" t="25997" r="31112" b="53521"/>
          <a:stretch>
            <a:fillRect/>
          </a:stretch>
        </p:blipFill>
        <p:spPr>
          <a:xfrm>
            <a:off x="8019224" y="4039221"/>
            <a:ext cx="526699" cy="54506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3576250" y="4528286"/>
            <a:ext cx="4862900" cy="2602555"/>
            <a:chOff x="-2861772" y="4267200"/>
            <a:chExt cx="4862900" cy="2602555"/>
          </a:xfrm>
        </p:grpSpPr>
        <p:sp>
          <p:nvSpPr>
            <p:cNvPr id="27" name="TextBox 36"/>
            <p:cNvSpPr txBox="1"/>
            <p:nvPr/>
          </p:nvSpPr>
          <p:spPr>
            <a:xfrm>
              <a:off x="1524000" y="42672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28" name="TextBox 37"/>
            <p:cNvSpPr txBox="1"/>
            <p:nvPr/>
          </p:nvSpPr>
          <p:spPr>
            <a:xfrm>
              <a:off x="1524000" y="48768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481796" y="4972928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6"/>
            <p:cNvSpPr txBox="1"/>
            <p:nvPr/>
          </p:nvSpPr>
          <p:spPr>
            <a:xfrm>
              <a:off x="-2861772" y="5336825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36" name="TextBox 37"/>
            <p:cNvSpPr txBox="1"/>
            <p:nvPr/>
          </p:nvSpPr>
          <p:spPr>
            <a:xfrm>
              <a:off x="-2861772" y="5946425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270" y="6021814"/>
            <a:ext cx="3731075" cy="853514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1740567" y="5556347"/>
            <a:ext cx="707053" cy="1574494"/>
            <a:chOff x="1481796" y="4267200"/>
            <a:chExt cx="519332" cy="1407944"/>
          </a:xfrm>
        </p:grpSpPr>
        <p:sp>
          <p:nvSpPr>
            <p:cNvPr id="32" name="TextBox 32"/>
            <p:cNvSpPr txBox="1"/>
            <p:nvPr/>
          </p:nvSpPr>
          <p:spPr>
            <a:xfrm>
              <a:off x="1524000" y="42672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1524000" y="4751814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481796" y="4972928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02136" y="6098287"/>
            <a:ext cx="750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Oval Callout 37"/>
          <p:cNvSpPr/>
          <p:nvPr/>
        </p:nvSpPr>
        <p:spPr>
          <a:xfrm>
            <a:off x="180602" y="1409811"/>
            <a:ext cx="1947754" cy="1497492"/>
          </a:xfrm>
          <a:prstGeom prst="wedgeEllipseCallout">
            <a:avLst>
              <a:gd name="adj1" fmla="val 48955"/>
              <a:gd name="adj2" fmla="val 93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  কর-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22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42562" y="1306983"/>
            <a:ext cx="2377190" cy="2350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e 1"/>
          <p:cNvSpPr/>
          <p:nvPr/>
        </p:nvSpPr>
        <p:spPr>
          <a:xfrm>
            <a:off x="1942562" y="1507759"/>
            <a:ext cx="2377190" cy="2149840"/>
          </a:xfrm>
          <a:prstGeom prst="pie">
            <a:avLst>
              <a:gd name="adj1" fmla="val 0"/>
              <a:gd name="adj2" fmla="val 5528401"/>
            </a:avLst>
          </a:prstGeom>
          <a:solidFill>
            <a:srgbClr val="CC0066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Lef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Pie 2"/>
          <p:cNvSpPr/>
          <p:nvPr/>
        </p:nvSpPr>
        <p:spPr>
          <a:xfrm>
            <a:off x="1942562" y="1464039"/>
            <a:ext cx="2151090" cy="2193560"/>
          </a:xfrm>
          <a:prstGeom prst="pie">
            <a:avLst>
              <a:gd name="adj1" fmla="val 5388539"/>
              <a:gd name="adj2" fmla="val 10827475"/>
            </a:avLst>
          </a:prstGeom>
          <a:solidFill>
            <a:srgbClr val="CC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Lef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50687" y="1248981"/>
            <a:ext cx="2268510" cy="21635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e 4"/>
          <p:cNvSpPr/>
          <p:nvPr/>
        </p:nvSpPr>
        <p:spPr>
          <a:xfrm>
            <a:off x="5950687" y="1248980"/>
            <a:ext cx="2178570" cy="2163580"/>
          </a:xfrm>
          <a:prstGeom prst="pie">
            <a:avLst>
              <a:gd name="adj1" fmla="val 6830595"/>
              <a:gd name="adj2" fmla="val 10808249"/>
            </a:avLst>
          </a:prstGeom>
          <a:solidFill>
            <a:srgbClr val="FF00FF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ie 5"/>
          <p:cNvSpPr/>
          <p:nvPr/>
        </p:nvSpPr>
        <p:spPr>
          <a:xfrm>
            <a:off x="5950687" y="1322598"/>
            <a:ext cx="2268510" cy="2016347"/>
          </a:xfrm>
          <a:prstGeom prst="pie">
            <a:avLst>
              <a:gd name="adj1" fmla="val 21565312"/>
              <a:gd name="adj2" fmla="val 3211506"/>
            </a:avLst>
          </a:prstGeom>
          <a:solidFill>
            <a:srgbClr val="FF00FF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ie 6"/>
          <p:cNvSpPr/>
          <p:nvPr/>
        </p:nvSpPr>
        <p:spPr>
          <a:xfrm>
            <a:off x="5950687" y="1248981"/>
            <a:ext cx="2178570" cy="2089964"/>
          </a:xfrm>
          <a:prstGeom prst="pie">
            <a:avLst>
              <a:gd name="adj1" fmla="val 3299027"/>
              <a:gd name="adj2" fmla="val 6683701"/>
            </a:avLst>
          </a:prstGeom>
          <a:solidFill>
            <a:srgbClr val="FF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636327" y="1248978"/>
            <a:ext cx="789709" cy="20899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14655" y="1464039"/>
            <a:ext cx="1343890" cy="17640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2758441" y="3657599"/>
            <a:ext cx="519332" cy="1407944"/>
            <a:chOff x="1481796" y="4267200"/>
            <a:chExt cx="519332" cy="1407944"/>
          </a:xfrm>
        </p:grpSpPr>
        <p:sp>
          <p:nvSpPr>
            <p:cNvPr id="17" name="TextBox 32"/>
            <p:cNvSpPr txBox="1"/>
            <p:nvPr/>
          </p:nvSpPr>
          <p:spPr>
            <a:xfrm>
              <a:off x="1524000" y="42672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TextBox 33"/>
            <p:cNvSpPr txBox="1"/>
            <p:nvPr/>
          </p:nvSpPr>
          <p:spPr>
            <a:xfrm>
              <a:off x="1524000" y="4751814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481796" y="4972928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340614" y="3855495"/>
            <a:ext cx="68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>
                <a:latin typeface="NikoshBAN" pitchFamily="2" charset="0"/>
              </a:rPr>
              <a:t>=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511849" y="3615943"/>
            <a:ext cx="519332" cy="1494766"/>
            <a:chOff x="1481796" y="4267200"/>
            <a:chExt cx="519332" cy="1494766"/>
          </a:xfrm>
        </p:grpSpPr>
        <p:sp>
          <p:nvSpPr>
            <p:cNvPr id="22" name="TextBox 39"/>
            <p:cNvSpPr txBox="1"/>
            <p:nvPr/>
          </p:nvSpPr>
          <p:spPr>
            <a:xfrm>
              <a:off x="1524000" y="42672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TextBox 40"/>
            <p:cNvSpPr txBox="1"/>
            <p:nvPr/>
          </p:nvSpPr>
          <p:spPr>
            <a:xfrm>
              <a:off x="1524000" y="4838636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৬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481796" y="4972928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65"/>
          <p:cNvSpPr txBox="1"/>
          <p:nvPr/>
        </p:nvSpPr>
        <p:spPr>
          <a:xfrm>
            <a:off x="1620982" y="5488785"/>
            <a:ext cx="8063345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 ভগ্নাংশের মান সমান হলে, ভগ্নাংশ দুইটি সমতুল ভগ্নাংশ।</a:t>
            </a:r>
          </a:p>
        </p:txBody>
      </p:sp>
    </p:spTree>
    <p:extLst>
      <p:ext uri="{BB962C8B-B14F-4D97-AF65-F5344CB8AC3E}">
        <p14:creationId xmlns:p14="http://schemas.microsoft.com/office/powerpoint/2010/main" val="1526486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509"/>
            <a:ext cx="12192000" cy="652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7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259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AL-AMIN</dc:creator>
  <cp:lastModifiedBy>AL-AMIN</cp:lastModifiedBy>
  <cp:revision>21</cp:revision>
  <dcterms:created xsi:type="dcterms:W3CDTF">2020-09-14T10:33:27Z</dcterms:created>
  <dcterms:modified xsi:type="dcterms:W3CDTF">2020-09-23T03:10:12Z</dcterms:modified>
</cp:coreProperties>
</file>